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1.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9" r:id="rId1"/>
  </p:sldMasterIdLst>
  <p:notesMasterIdLst>
    <p:notesMasterId r:id="rId59"/>
  </p:notesMasterIdLst>
  <p:sldIdLst>
    <p:sldId id="333" r:id="rId2"/>
    <p:sldId id="257" r:id="rId3"/>
    <p:sldId id="264" r:id="rId4"/>
    <p:sldId id="265" r:id="rId5"/>
    <p:sldId id="277" r:id="rId6"/>
    <p:sldId id="259" r:id="rId7"/>
    <p:sldId id="262" r:id="rId8"/>
    <p:sldId id="296" r:id="rId9"/>
    <p:sldId id="359" r:id="rId10"/>
    <p:sldId id="311" r:id="rId11"/>
    <p:sldId id="261" r:id="rId12"/>
    <p:sldId id="334" r:id="rId13"/>
    <p:sldId id="315" r:id="rId14"/>
    <p:sldId id="317" r:id="rId15"/>
    <p:sldId id="286" r:id="rId16"/>
    <p:sldId id="357" r:id="rId17"/>
    <p:sldId id="292" r:id="rId18"/>
    <p:sldId id="282" r:id="rId19"/>
    <p:sldId id="285" r:id="rId20"/>
    <p:sldId id="284" r:id="rId21"/>
    <p:sldId id="263" r:id="rId22"/>
    <p:sldId id="361" r:id="rId23"/>
    <p:sldId id="365" r:id="rId24"/>
    <p:sldId id="358" r:id="rId25"/>
    <p:sldId id="337" r:id="rId26"/>
    <p:sldId id="346" r:id="rId27"/>
    <p:sldId id="339" r:id="rId28"/>
    <p:sldId id="341" r:id="rId29"/>
    <p:sldId id="338" r:id="rId30"/>
    <p:sldId id="267" r:id="rId31"/>
    <p:sldId id="268" r:id="rId32"/>
    <p:sldId id="355" r:id="rId33"/>
    <p:sldId id="356" r:id="rId34"/>
    <p:sldId id="348" r:id="rId35"/>
    <p:sldId id="362" r:id="rId36"/>
    <p:sldId id="363" r:id="rId37"/>
    <p:sldId id="351" r:id="rId38"/>
    <p:sldId id="352" r:id="rId39"/>
    <p:sldId id="366" r:id="rId40"/>
    <p:sldId id="354" r:id="rId41"/>
    <p:sldId id="367" r:id="rId42"/>
    <p:sldId id="353" r:id="rId43"/>
    <p:sldId id="316" r:id="rId44"/>
    <p:sldId id="342" r:id="rId45"/>
    <p:sldId id="343" r:id="rId46"/>
    <p:sldId id="344" r:id="rId47"/>
    <p:sldId id="345" r:id="rId48"/>
    <p:sldId id="320" r:id="rId49"/>
    <p:sldId id="321" r:id="rId50"/>
    <p:sldId id="322" r:id="rId51"/>
    <p:sldId id="323" r:id="rId52"/>
    <p:sldId id="324" r:id="rId53"/>
    <p:sldId id="325" r:id="rId54"/>
    <p:sldId id="326" r:id="rId55"/>
    <p:sldId id="327" r:id="rId56"/>
    <p:sldId id="330" r:id="rId57"/>
    <p:sldId id="368" r:id="rId5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modifyVerifier cryptProviderType="rsaAES" cryptAlgorithmClass="hash" cryptAlgorithmType="typeAny" cryptAlgorithmSid="14" spinCount="100000" saltData="B6h4Xb4Xuuu4MQUnBp3cRA==" hashData="+YK4vFLSRHY6p6FyEjzluO4nUB51uKFgBnILUcbXvy5m1lJNX1Mc/W8BH+xnuP2aP1fQ+WHgr8Yrc0TQbXodQg=="/>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30" autoAdjust="0"/>
    <p:restoredTop sz="94660"/>
  </p:normalViewPr>
  <p:slideViewPr>
    <p:cSldViewPr>
      <p:cViewPr varScale="1">
        <p:scale>
          <a:sx n="46" d="100"/>
          <a:sy n="46" d="100"/>
        </p:scale>
        <p:origin x="1238" y="2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56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AE121B9-FF28-477D-9FC0-88C26DC7FFE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09F2FE8F-66BA-43D1-9E35-EF4428C9570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F5E5E7CF-EE7E-4E20-9F80-23BF77465B0E}" type="datetimeFigureOut">
              <a:rPr lang="en-US"/>
              <a:pPr>
                <a:defRPr/>
              </a:pPr>
              <a:t>3/17/2018</a:t>
            </a:fld>
            <a:endParaRPr lang="en-US"/>
          </a:p>
        </p:txBody>
      </p:sp>
      <p:sp>
        <p:nvSpPr>
          <p:cNvPr id="4" name="Slide Image Placeholder 3">
            <a:extLst>
              <a:ext uri="{FF2B5EF4-FFF2-40B4-BE49-F238E27FC236}">
                <a16:creationId xmlns:a16="http://schemas.microsoft.com/office/drawing/2014/main" id="{D56ABAFC-681D-4FA1-99BA-A8125E7A3D4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B6798397-B886-4E89-9228-2EA08C91BD2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BB4EC20-D8F9-43B4-BDD0-47E4A0CA605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D961D0B2-E508-4AFD-AEAB-D6004933590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D82D29C-1879-49E3-BD12-5E2C42143A9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018EE09E-3D3C-4E9F-94A4-A6A9AB367C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a:extLst>
              <a:ext uri="{FF2B5EF4-FFF2-40B4-BE49-F238E27FC236}">
                <a16:creationId xmlns:a16="http://schemas.microsoft.com/office/drawing/2014/main" id="{9B0B0B1E-12F8-4880-A2FF-0EE559A940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2164" name="Slide Number Placeholder 3">
            <a:extLst>
              <a:ext uri="{FF2B5EF4-FFF2-40B4-BE49-F238E27FC236}">
                <a16:creationId xmlns:a16="http://schemas.microsoft.com/office/drawing/2014/main" id="{AB36BA8B-7A9F-45D5-8DB4-114B8C2CFC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0858835-775A-4702-8D8C-77D088344F85}" type="slidenum">
              <a:rPr lang="en-US" altLang="en-US"/>
              <a:pPr eaLnBrk="1" hangingPunct="1"/>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D8BDA78C-D0F3-4E3E-82E6-2285C6DEEB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2E571E25-3703-4834-943A-E6C3F3736C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1380" name="Slide Number Placeholder 3">
            <a:extLst>
              <a:ext uri="{FF2B5EF4-FFF2-40B4-BE49-F238E27FC236}">
                <a16:creationId xmlns:a16="http://schemas.microsoft.com/office/drawing/2014/main" id="{7C0571D6-E2BC-446B-A0FD-7DD4D7CC2F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5E5884-B71A-4AAA-81E6-BFAF71E752EE}" type="slidenum">
              <a:rPr lang="en-US" altLang="en-US"/>
              <a:pPr eaLnBrk="1" hangingPunct="1"/>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B763478B-A736-468E-9B09-FE5A21FAA4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a:extLst>
              <a:ext uri="{FF2B5EF4-FFF2-40B4-BE49-F238E27FC236}">
                <a16:creationId xmlns:a16="http://schemas.microsoft.com/office/drawing/2014/main" id="{15D2149D-2C29-462B-B659-D7FDC5FADB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04" name="Slide Number Placeholder 3">
            <a:extLst>
              <a:ext uri="{FF2B5EF4-FFF2-40B4-BE49-F238E27FC236}">
                <a16:creationId xmlns:a16="http://schemas.microsoft.com/office/drawing/2014/main" id="{65C7A73A-B0CA-4F32-9ECE-3EEE20729F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60D6995-7A61-4EA9-B7CC-8DED95720366}" type="slidenum">
              <a:rPr lang="en-US" altLang="en-US"/>
              <a:pPr eaLnBrk="1" hangingPunct="1"/>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24FA826B-9624-4B96-99E8-6EEB5F07C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5CFFBF68-3F2E-4808-9489-9BA7E0549A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3428" name="Slide Number Placeholder 3">
            <a:extLst>
              <a:ext uri="{FF2B5EF4-FFF2-40B4-BE49-F238E27FC236}">
                <a16:creationId xmlns:a16="http://schemas.microsoft.com/office/drawing/2014/main" id="{A5AA9142-E21E-480B-BD2B-DEAC0537FAF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11BD343-C30E-40AD-9089-7BB5A0E9B491}" type="slidenum">
              <a:rPr lang="en-US" altLang="en-US"/>
              <a:pPr eaLnBrk="1" hangingPunct="1"/>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3640D6C5-42BA-455D-B231-8EB068E067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a:extLst>
              <a:ext uri="{FF2B5EF4-FFF2-40B4-BE49-F238E27FC236}">
                <a16:creationId xmlns:a16="http://schemas.microsoft.com/office/drawing/2014/main" id="{F0439271-BF07-4441-9EB1-5E799690E0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4452" name="Slide Number Placeholder 3">
            <a:extLst>
              <a:ext uri="{FF2B5EF4-FFF2-40B4-BE49-F238E27FC236}">
                <a16:creationId xmlns:a16="http://schemas.microsoft.com/office/drawing/2014/main" id="{4D3408BE-1B7B-4388-819F-60D1CBB634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719D9CB-1D24-4FA5-BD30-F690DBBC58FB}" type="slidenum">
              <a:rPr lang="en-US" altLang="en-US"/>
              <a:pPr eaLnBrk="1" hangingPunct="1"/>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CE9DAADA-F3BA-4598-8910-144E457235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9032527E-BA40-4792-9501-0183D8C3F3A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5476" name="Slide Number Placeholder 3">
            <a:extLst>
              <a:ext uri="{FF2B5EF4-FFF2-40B4-BE49-F238E27FC236}">
                <a16:creationId xmlns:a16="http://schemas.microsoft.com/office/drawing/2014/main" id="{575D6C48-219F-4FAE-8F43-296D83039A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D8588E1-1700-46C6-9879-F565E3065E0D}" type="slidenum">
              <a:rPr lang="en-US" altLang="en-US"/>
              <a:pPr eaLnBrk="1" hangingPunct="1"/>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a:extLst>
              <a:ext uri="{FF2B5EF4-FFF2-40B4-BE49-F238E27FC236}">
                <a16:creationId xmlns:a16="http://schemas.microsoft.com/office/drawing/2014/main" id="{B0BCE599-E5DD-481F-A9A9-54930BE346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a:extLst>
              <a:ext uri="{FF2B5EF4-FFF2-40B4-BE49-F238E27FC236}">
                <a16:creationId xmlns:a16="http://schemas.microsoft.com/office/drawing/2014/main" id="{4DAEBC09-E124-4FA7-9128-6E0A5F03AF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6500" name="Slide Number Placeholder 3">
            <a:extLst>
              <a:ext uri="{FF2B5EF4-FFF2-40B4-BE49-F238E27FC236}">
                <a16:creationId xmlns:a16="http://schemas.microsoft.com/office/drawing/2014/main" id="{367E2A9E-5548-4A3B-A031-6688B36FB2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68B5DB-A9FD-41BB-9C6F-330290166F4D}" type="slidenum">
              <a:rPr lang="en-US" altLang="en-US"/>
              <a:pPr eaLnBrk="1" hangingPunct="1"/>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FA9FEA1F-8A2D-44D6-BA00-71FA8B4FC0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2D75CE21-DF48-48EF-BAB6-9368305603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7524" name="Slide Number Placeholder 3">
            <a:extLst>
              <a:ext uri="{FF2B5EF4-FFF2-40B4-BE49-F238E27FC236}">
                <a16:creationId xmlns:a16="http://schemas.microsoft.com/office/drawing/2014/main" id="{AC6A3B27-64E8-4D0C-82C5-904CABC576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E53366C-4513-471F-9A30-7964EECACA91}" type="slidenum">
              <a:rPr lang="en-US" altLang="en-US"/>
              <a:pPr eaLnBrk="1" hangingPunct="1"/>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a:extLst>
              <a:ext uri="{FF2B5EF4-FFF2-40B4-BE49-F238E27FC236}">
                <a16:creationId xmlns:a16="http://schemas.microsoft.com/office/drawing/2014/main" id="{668BF33D-C142-4896-8E8A-418235CE2D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a:extLst>
              <a:ext uri="{FF2B5EF4-FFF2-40B4-BE49-F238E27FC236}">
                <a16:creationId xmlns:a16="http://schemas.microsoft.com/office/drawing/2014/main" id="{8E9B3681-5399-4692-8B9C-9CC273F372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8548" name="Slide Number Placeholder 3">
            <a:extLst>
              <a:ext uri="{FF2B5EF4-FFF2-40B4-BE49-F238E27FC236}">
                <a16:creationId xmlns:a16="http://schemas.microsoft.com/office/drawing/2014/main" id="{4C467CEA-304A-4303-85E6-B8952D291F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B4BC0E-C104-4F59-8285-056DBD0F94C8}" type="slidenum">
              <a:rPr lang="en-US" altLang="en-US"/>
              <a:pPr eaLnBrk="1" hangingPunct="1"/>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B4FF25A0-F30A-4D81-9171-DAF55C444D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a:extLst>
              <a:ext uri="{FF2B5EF4-FFF2-40B4-BE49-F238E27FC236}">
                <a16:creationId xmlns:a16="http://schemas.microsoft.com/office/drawing/2014/main" id="{C7A133B6-6084-49E3-BC00-6A4FED623D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9572" name="Slide Number Placeholder 3">
            <a:extLst>
              <a:ext uri="{FF2B5EF4-FFF2-40B4-BE49-F238E27FC236}">
                <a16:creationId xmlns:a16="http://schemas.microsoft.com/office/drawing/2014/main" id="{8E26AE13-1194-4307-AA08-D45A8625D2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43CF60-2987-4E2F-8EE4-8A5EAE201ED1}" type="slidenum">
              <a:rPr lang="en-US" altLang="en-US"/>
              <a:pPr eaLnBrk="1" hangingPunct="1"/>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a:extLst>
              <a:ext uri="{FF2B5EF4-FFF2-40B4-BE49-F238E27FC236}">
                <a16:creationId xmlns:a16="http://schemas.microsoft.com/office/drawing/2014/main" id="{7EE5C7C6-D39B-4663-B93D-369F7AF28D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a:extLst>
              <a:ext uri="{FF2B5EF4-FFF2-40B4-BE49-F238E27FC236}">
                <a16:creationId xmlns:a16="http://schemas.microsoft.com/office/drawing/2014/main" id="{58103E07-038E-4C4D-9BF2-4B396908FE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0596" name="Slide Number Placeholder 3">
            <a:extLst>
              <a:ext uri="{FF2B5EF4-FFF2-40B4-BE49-F238E27FC236}">
                <a16:creationId xmlns:a16="http://schemas.microsoft.com/office/drawing/2014/main" id="{FE3C824B-E3F5-4D2D-B7DC-7F02B3C6D19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CB978B-8DF3-49E5-A247-BDE72E876395}" type="slidenum">
              <a:rPr lang="en-US" altLang="en-US"/>
              <a:pPr eaLnBrk="1" hangingPunct="1"/>
              <a:t>19</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C81E4D9E-1D92-41FD-8B3E-C422D853BD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6E8B0AD6-DACD-409F-86BD-4D53713092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4E2C26AE-7F05-45CC-AF72-2C4D896E81A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570C70-97C8-4E43-B3FD-B76CC626C952}" type="slidenum">
              <a:rPr lang="en-US" altLang="en-US"/>
              <a:pPr eaLnBrk="1" hangingPunct="1"/>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63AC8214-FF8B-4B91-9C49-CEC5A6886C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4AA51EA1-B10A-4C59-A3A3-DF8DFA7B1D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1620" name="Slide Number Placeholder 3">
            <a:extLst>
              <a:ext uri="{FF2B5EF4-FFF2-40B4-BE49-F238E27FC236}">
                <a16:creationId xmlns:a16="http://schemas.microsoft.com/office/drawing/2014/main" id="{095A450C-8C03-4811-80FF-C442DA64F9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5B8856-2C04-4C50-8046-755A10AA8855}" type="slidenum">
              <a:rPr lang="en-US" altLang="en-US"/>
              <a:pPr eaLnBrk="1" hangingPunct="1"/>
              <a:t>20</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a:extLst>
              <a:ext uri="{FF2B5EF4-FFF2-40B4-BE49-F238E27FC236}">
                <a16:creationId xmlns:a16="http://schemas.microsoft.com/office/drawing/2014/main" id="{47AD151D-97C2-4655-9169-0567914BB1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Notes Placeholder 2">
            <a:extLst>
              <a:ext uri="{FF2B5EF4-FFF2-40B4-BE49-F238E27FC236}">
                <a16:creationId xmlns:a16="http://schemas.microsoft.com/office/drawing/2014/main" id="{66A0E5BB-7B2B-4236-BDDB-8C71F80E86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2644" name="Slide Number Placeholder 3">
            <a:extLst>
              <a:ext uri="{FF2B5EF4-FFF2-40B4-BE49-F238E27FC236}">
                <a16:creationId xmlns:a16="http://schemas.microsoft.com/office/drawing/2014/main" id="{9B33F839-B7B6-47C6-9725-A7D76D77FC8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02905DB-7B45-4261-A824-1AF416A2B545}" type="slidenum">
              <a:rPr lang="en-US" altLang="en-US"/>
              <a:pPr eaLnBrk="1" hangingPunct="1"/>
              <a:t>21</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C448F788-561E-4EA7-844B-EF39F37E9E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a:extLst>
              <a:ext uri="{FF2B5EF4-FFF2-40B4-BE49-F238E27FC236}">
                <a16:creationId xmlns:a16="http://schemas.microsoft.com/office/drawing/2014/main" id="{960626B1-0C9B-466F-9CF5-A834BA5847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3668" name="Slide Number Placeholder 3">
            <a:extLst>
              <a:ext uri="{FF2B5EF4-FFF2-40B4-BE49-F238E27FC236}">
                <a16:creationId xmlns:a16="http://schemas.microsoft.com/office/drawing/2014/main" id="{FF36F448-4723-46FF-979E-A241E04AF7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599854-345E-423C-8A74-9CC408B4D870}" type="slidenum">
              <a:rPr lang="en-US" altLang="en-US"/>
              <a:pPr eaLnBrk="1" hangingPunct="1"/>
              <a:t>22</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a:extLst>
              <a:ext uri="{FF2B5EF4-FFF2-40B4-BE49-F238E27FC236}">
                <a16:creationId xmlns:a16="http://schemas.microsoft.com/office/drawing/2014/main" id="{002845D6-39AD-43F8-914B-E34C042CE8A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a:extLst>
              <a:ext uri="{FF2B5EF4-FFF2-40B4-BE49-F238E27FC236}">
                <a16:creationId xmlns:a16="http://schemas.microsoft.com/office/drawing/2014/main" id="{51F270B1-2B39-43E1-826B-43D23E80636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4692" name="Slide Number Placeholder 3">
            <a:extLst>
              <a:ext uri="{FF2B5EF4-FFF2-40B4-BE49-F238E27FC236}">
                <a16:creationId xmlns:a16="http://schemas.microsoft.com/office/drawing/2014/main" id="{6DC765E6-4F9B-46DC-A6A2-91141D58AC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073F39F-AD0F-4D45-B5D9-011D5C17ED5C}" type="slidenum">
              <a:rPr lang="en-US" altLang="en-US"/>
              <a:pPr eaLnBrk="1" hangingPunct="1"/>
              <a:t>23</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a:extLst>
              <a:ext uri="{FF2B5EF4-FFF2-40B4-BE49-F238E27FC236}">
                <a16:creationId xmlns:a16="http://schemas.microsoft.com/office/drawing/2014/main" id="{B6C3E539-89CD-43D8-A5FE-A8B036F129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a:extLst>
              <a:ext uri="{FF2B5EF4-FFF2-40B4-BE49-F238E27FC236}">
                <a16:creationId xmlns:a16="http://schemas.microsoft.com/office/drawing/2014/main" id="{C2929175-292B-4DFE-8F47-D4AD9CDF1E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5716" name="Slide Number Placeholder 3">
            <a:extLst>
              <a:ext uri="{FF2B5EF4-FFF2-40B4-BE49-F238E27FC236}">
                <a16:creationId xmlns:a16="http://schemas.microsoft.com/office/drawing/2014/main" id="{727B4C76-1C52-4168-8722-739C3BA534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471BFF0-850B-4E8A-8BD4-AC08B0B97E6C}" type="slidenum">
              <a:rPr lang="en-US" altLang="en-US"/>
              <a:pPr eaLnBrk="1" hangingPunct="1"/>
              <a:t>24</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a:extLst>
              <a:ext uri="{FF2B5EF4-FFF2-40B4-BE49-F238E27FC236}">
                <a16:creationId xmlns:a16="http://schemas.microsoft.com/office/drawing/2014/main" id="{70F3A29F-3B90-4F8E-AC0F-7FD1B85970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a:extLst>
              <a:ext uri="{FF2B5EF4-FFF2-40B4-BE49-F238E27FC236}">
                <a16:creationId xmlns:a16="http://schemas.microsoft.com/office/drawing/2014/main" id="{B95AA3B9-1872-4295-BF0F-C4E073B2E9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6740" name="Slide Number Placeholder 3">
            <a:extLst>
              <a:ext uri="{FF2B5EF4-FFF2-40B4-BE49-F238E27FC236}">
                <a16:creationId xmlns:a16="http://schemas.microsoft.com/office/drawing/2014/main" id="{3CA500A3-0848-4333-BA8E-53DEADE991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CE2FEF-3EB3-4798-9B80-96B9A88B70D2}" type="slidenum">
              <a:rPr lang="en-US" altLang="en-US"/>
              <a:pPr eaLnBrk="1" hangingPunct="1"/>
              <a:t>25</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a:extLst>
              <a:ext uri="{FF2B5EF4-FFF2-40B4-BE49-F238E27FC236}">
                <a16:creationId xmlns:a16="http://schemas.microsoft.com/office/drawing/2014/main" id="{2E1BD8B5-6417-4F13-9572-4E60EA1CA7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a:extLst>
              <a:ext uri="{FF2B5EF4-FFF2-40B4-BE49-F238E27FC236}">
                <a16:creationId xmlns:a16="http://schemas.microsoft.com/office/drawing/2014/main" id="{36042A38-C56D-4772-8CA8-E653443C49A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7764" name="Slide Number Placeholder 3">
            <a:extLst>
              <a:ext uri="{FF2B5EF4-FFF2-40B4-BE49-F238E27FC236}">
                <a16:creationId xmlns:a16="http://schemas.microsoft.com/office/drawing/2014/main" id="{274268C5-0D91-46C2-97FB-ACC8FCB5BD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7E67A65-62FF-4CD8-9835-D460F05CB866}" type="slidenum">
              <a:rPr lang="en-US" altLang="en-US"/>
              <a:pPr eaLnBrk="1" hangingPunct="1"/>
              <a:t>26</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a:extLst>
              <a:ext uri="{FF2B5EF4-FFF2-40B4-BE49-F238E27FC236}">
                <a16:creationId xmlns:a16="http://schemas.microsoft.com/office/drawing/2014/main" id="{751886A5-191B-4A88-A829-4A56B8F5B6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a:extLst>
              <a:ext uri="{FF2B5EF4-FFF2-40B4-BE49-F238E27FC236}">
                <a16:creationId xmlns:a16="http://schemas.microsoft.com/office/drawing/2014/main" id="{58A4809C-6262-4829-B333-BAA70F389E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8788" name="Slide Number Placeholder 3">
            <a:extLst>
              <a:ext uri="{FF2B5EF4-FFF2-40B4-BE49-F238E27FC236}">
                <a16:creationId xmlns:a16="http://schemas.microsoft.com/office/drawing/2014/main" id="{9C1FDDC0-2256-4FE9-9249-B67FC31D453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AC860D8-4C62-4196-B53A-6FD0D4932ACD}" type="slidenum">
              <a:rPr lang="en-US" altLang="en-US"/>
              <a:pPr eaLnBrk="1" hangingPunct="1"/>
              <a:t>27</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a:extLst>
              <a:ext uri="{FF2B5EF4-FFF2-40B4-BE49-F238E27FC236}">
                <a16:creationId xmlns:a16="http://schemas.microsoft.com/office/drawing/2014/main" id="{B26077E9-3BFA-48BF-BBF5-C0789EFFF5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a:extLst>
              <a:ext uri="{FF2B5EF4-FFF2-40B4-BE49-F238E27FC236}">
                <a16:creationId xmlns:a16="http://schemas.microsoft.com/office/drawing/2014/main" id="{79F90A92-34AC-4186-8DC5-777BE351EA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9812" name="Slide Number Placeholder 3">
            <a:extLst>
              <a:ext uri="{FF2B5EF4-FFF2-40B4-BE49-F238E27FC236}">
                <a16:creationId xmlns:a16="http://schemas.microsoft.com/office/drawing/2014/main" id="{FCC28023-33F0-4EAE-B3FE-69834F7484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9DB4D7-D14B-43F6-A106-CC088854578C}" type="slidenum">
              <a:rPr lang="en-US" altLang="en-US"/>
              <a:pPr eaLnBrk="1" hangingPunct="1"/>
              <a:t>28</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a:extLst>
              <a:ext uri="{FF2B5EF4-FFF2-40B4-BE49-F238E27FC236}">
                <a16:creationId xmlns:a16="http://schemas.microsoft.com/office/drawing/2014/main" id="{246D7895-081B-4BE3-A997-0DADDBA4E0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Notes Placeholder 2">
            <a:extLst>
              <a:ext uri="{FF2B5EF4-FFF2-40B4-BE49-F238E27FC236}">
                <a16:creationId xmlns:a16="http://schemas.microsoft.com/office/drawing/2014/main" id="{3520AC66-9102-4165-B5C4-05C29EB573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0836" name="Slide Number Placeholder 3">
            <a:extLst>
              <a:ext uri="{FF2B5EF4-FFF2-40B4-BE49-F238E27FC236}">
                <a16:creationId xmlns:a16="http://schemas.microsoft.com/office/drawing/2014/main" id="{E27909B7-87BC-4504-9035-EF387B600DA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DABBC21-6018-4DD7-8796-3B314E0C0482}" type="slidenum">
              <a:rPr lang="en-US" altLang="en-US"/>
              <a:pPr eaLnBrk="1" hangingPunct="1"/>
              <a:t>29</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a:extLst>
              <a:ext uri="{FF2B5EF4-FFF2-40B4-BE49-F238E27FC236}">
                <a16:creationId xmlns:a16="http://schemas.microsoft.com/office/drawing/2014/main" id="{023C1EF2-2C23-4738-B44F-80176AFCC9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a:extLst>
              <a:ext uri="{FF2B5EF4-FFF2-40B4-BE49-F238E27FC236}">
                <a16:creationId xmlns:a16="http://schemas.microsoft.com/office/drawing/2014/main" id="{0792291D-C1C0-476C-89EF-FB8384E7AA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ndParaRPr>
          </a:p>
        </p:txBody>
      </p:sp>
      <p:sp>
        <p:nvSpPr>
          <p:cNvPr id="94212" name="Slide Number Placeholder 3">
            <a:extLst>
              <a:ext uri="{FF2B5EF4-FFF2-40B4-BE49-F238E27FC236}">
                <a16:creationId xmlns:a16="http://schemas.microsoft.com/office/drawing/2014/main" id="{072200F7-D7A6-4D26-840A-52E94C5EC9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4EB3913-B1CA-4860-BEFC-2DA3B6A0EBA7}" type="slidenum">
              <a:rPr lang="en-US" altLang="en-US"/>
              <a:pPr eaLnBrk="1" hangingPunct="1"/>
              <a:t>3</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a:extLst>
              <a:ext uri="{FF2B5EF4-FFF2-40B4-BE49-F238E27FC236}">
                <a16:creationId xmlns:a16="http://schemas.microsoft.com/office/drawing/2014/main" id="{F0668090-181C-43FF-AF35-794A494F6C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a:extLst>
              <a:ext uri="{FF2B5EF4-FFF2-40B4-BE49-F238E27FC236}">
                <a16:creationId xmlns:a16="http://schemas.microsoft.com/office/drawing/2014/main" id="{DD907B4C-452F-4249-AB4B-8D9610FD0C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1860" name="Slide Number Placeholder 3">
            <a:extLst>
              <a:ext uri="{FF2B5EF4-FFF2-40B4-BE49-F238E27FC236}">
                <a16:creationId xmlns:a16="http://schemas.microsoft.com/office/drawing/2014/main" id="{332F9B39-163D-4FAD-A725-E781D024C7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92B6A4-7D42-47BA-97E8-988B5B8D1294}" type="slidenum">
              <a:rPr lang="en-US" altLang="en-US"/>
              <a:pPr eaLnBrk="1" hangingPunct="1"/>
              <a:t>30</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a:extLst>
              <a:ext uri="{FF2B5EF4-FFF2-40B4-BE49-F238E27FC236}">
                <a16:creationId xmlns:a16="http://schemas.microsoft.com/office/drawing/2014/main" id="{8087909D-4786-41CD-927A-4B56A6ECFF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Notes Placeholder 2">
            <a:extLst>
              <a:ext uri="{FF2B5EF4-FFF2-40B4-BE49-F238E27FC236}">
                <a16:creationId xmlns:a16="http://schemas.microsoft.com/office/drawing/2014/main" id="{2ACAC6FA-4DBE-4D56-B95D-EB8C12B9E0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2884" name="Slide Number Placeholder 3">
            <a:extLst>
              <a:ext uri="{FF2B5EF4-FFF2-40B4-BE49-F238E27FC236}">
                <a16:creationId xmlns:a16="http://schemas.microsoft.com/office/drawing/2014/main" id="{D2DF3713-90E5-4D0F-8EC3-37E6C56B98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EF75297-2A65-4410-B7EC-9CFC7D144D7B}" type="slidenum">
              <a:rPr lang="en-US" altLang="en-US"/>
              <a:pPr eaLnBrk="1" hangingPunct="1"/>
              <a:t>31</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a:extLst>
              <a:ext uri="{FF2B5EF4-FFF2-40B4-BE49-F238E27FC236}">
                <a16:creationId xmlns:a16="http://schemas.microsoft.com/office/drawing/2014/main" id="{75945353-F80B-4086-BAAE-D98BEF7C28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a:extLst>
              <a:ext uri="{FF2B5EF4-FFF2-40B4-BE49-F238E27FC236}">
                <a16:creationId xmlns:a16="http://schemas.microsoft.com/office/drawing/2014/main" id="{26E0FC63-CE7D-4141-8329-2AFFF31E89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3908" name="Slide Number Placeholder 3">
            <a:extLst>
              <a:ext uri="{FF2B5EF4-FFF2-40B4-BE49-F238E27FC236}">
                <a16:creationId xmlns:a16="http://schemas.microsoft.com/office/drawing/2014/main" id="{1C68AAB6-3A95-4D2A-98EE-DBEE8CAD67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4D6CD74-78F2-42EC-838F-ECDFC24FC53C}" type="slidenum">
              <a:rPr lang="en-US" altLang="en-US"/>
              <a:pPr eaLnBrk="1" hangingPunct="1"/>
              <a:t>32</a:t>
            </a:fld>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a:extLst>
              <a:ext uri="{FF2B5EF4-FFF2-40B4-BE49-F238E27FC236}">
                <a16:creationId xmlns:a16="http://schemas.microsoft.com/office/drawing/2014/main" id="{4037FF65-DEC3-45B2-9B5C-C01048DDFC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Notes Placeholder 2">
            <a:extLst>
              <a:ext uri="{FF2B5EF4-FFF2-40B4-BE49-F238E27FC236}">
                <a16:creationId xmlns:a16="http://schemas.microsoft.com/office/drawing/2014/main" id="{D6424946-A86D-4EDB-A854-AAA024A39D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4932" name="Slide Number Placeholder 3">
            <a:extLst>
              <a:ext uri="{FF2B5EF4-FFF2-40B4-BE49-F238E27FC236}">
                <a16:creationId xmlns:a16="http://schemas.microsoft.com/office/drawing/2014/main" id="{83E111A9-F927-41DE-ABA7-B2F2FBB30B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9E12E8-891A-4432-B474-B9443C8FE35C}" type="slidenum">
              <a:rPr lang="en-US" altLang="en-US"/>
              <a:pPr eaLnBrk="1" hangingPunct="1"/>
              <a:t>33</a:t>
            </a:fld>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a:extLst>
              <a:ext uri="{FF2B5EF4-FFF2-40B4-BE49-F238E27FC236}">
                <a16:creationId xmlns:a16="http://schemas.microsoft.com/office/drawing/2014/main" id="{9CCF1B4A-318B-4A82-9C3C-E75019B5E4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a:extLst>
              <a:ext uri="{FF2B5EF4-FFF2-40B4-BE49-F238E27FC236}">
                <a16:creationId xmlns:a16="http://schemas.microsoft.com/office/drawing/2014/main" id="{57792549-5D5E-41F1-8D2A-73E7352FC9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5956" name="Slide Number Placeholder 3">
            <a:extLst>
              <a:ext uri="{FF2B5EF4-FFF2-40B4-BE49-F238E27FC236}">
                <a16:creationId xmlns:a16="http://schemas.microsoft.com/office/drawing/2014/main" id="{F44CAC54-F0E2-45A5-9C16-0029041EA1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D079B49-9312-4993-A737-1E7C46DBA5D4}" type="slidenum">
              <a:rPr lang="en-US" altLang="en-US"/>
              <a:pPr eaLnBrk="1" hangingPunct="1"/>
              <a:t>34</a:t>
            </a:fld>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a:extLst>
              <a:ext uri="{FF2B5EF4-FFF2-40B4-BE49-F238E27FC236}">
                <a16:creationId xmlns:a16="http://schemas.microsoft.com/office/drawing/2014/main" id="{29E3C5BF-AA48-4421-974E-670CFC7A95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Notes Placeholder 2">
            <a:extLst>
              <a:ext uri="{FF2B5EF4-FFF2-40B4-BE49-F238E27FC236}">
                <a16:creationId xmlns:a16="http://schemas.microsoft.com/office/drawing/2014/main" id="{AC87DBB3-78A9-45E2-8B1F-42275B8DCF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6980" name="Slide Number Placeholder 3">
            <a:extLst>
              <a:ext uri="{FF2B5EF4-FFF2-40B4-BE49-F238E27FC236}">
                <a16:creationId xmlns:a16="http://schemas.microsoft.com/office/drawing/2014/main" id="{54DB50FF-D9EE-43CC-8A3B-6F3B5854A75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16A4E4-0016-40B1-A166-89D95D1C0F76}" type="slidenum">
              <a:rPr lang="en-US" altLang="en-US"/>
              <a:pPr eaLnBrk="1" hangingPunct="1"/>
              <a:t>35</a:t>
            </a:fld>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a:extLst>
              <a:ext uri="{FF2B5EF4-FFF2-40B4-BE49-F238E27FC236}">
                <a16:creationId xmlns:a16="http://schemas.microsoft.com/office/drawing/2014/main" id="{E7B3ED30-7481-4123-9D39-EFAB9340543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a:extLst>
              <a:ext uri="{FF2B5EF4-FFF2-40B4-BE49-F238E27FC236}">
                <a16:creationId xmlns:a16="http://schemas.microsoft.com/office/drawing/2014/main" id="{61786815-7E40-434A-B2BA-F9D211C5F8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8004" name="Slide Number Placeholder 3">
            <a:extLst>
              <a:ext uri="{FF2B5EF4-FFF2-40B4-BE49-F238E27FC236}">
                <a16:creationId xmlns:a16="http://schemas.microsoft.com/office/drawing/2014/main" id="{37052B30-31E7-4450-8292-F3B9434B9F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7EDF85-066F-474E-ABE5-E838BC35D10E}" type="slidenum">
              <a:rPr lang="en-US" altLang="en-US"/>
              <a:pPr eaLnBrk="1" hangingPunct="1"/>
              <a:t>36</a:t>
            </a:fld>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a:extLst>
              <a:ext uri="{FF2B5EF4-FFF2-40B4-BE49-F238E27FC236}">
                <a16:creationId xmlns:a16="http://schemas.microsoft.com/office/drawing/2014/main" id="{99C7DBCA-48F0-4EB7-9A40-55A8111D07E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Notes Placeholder 2">
            <a:extLst>
              <a:ext uri="{FF2B5EF4-FFF2-40B4-BE49-F238E27FC236}">
                <a16:creationId xmlns:a16="http://schemas.microsoft.com/office/drawing/2014/main" id="{CD563686-AFB5-489B-B1AB-9D4465D83A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9028" name="Slide Number Placeholder 3">
            <a:extLst>
              <a:ext uri="{FF2B5EF4-FFF2-40B4-BE49-F238E27FC236}">
                <a16:creationId xmlns:a16="http://schemas.microsoft.com/office/drawing/2014/main" id="{E8F94ACE-E5AD-43D7-B809-56CDCAA4C5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D16FD6-7EBE-49C8-B58C-2A32B8C0D89F}" type="slidenum">
              <a:rPr lang="en-US" altLang="en-US"/>
              <a:pPr eaLnBrk="1" hangingPunct="1"/>
              <a:t>37</a:t>
            </a:fld>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a:extLst>
              <a:ext uri="{FF2B5EF4-FFF2-40B4-BE49-F238E27FC236}">
                <a16:creationId xmlns:a16="http://schemas.microsoft.com/office/drawing/2014/main" id="{D1E5C561-AA28-4A3D-B56D-03638E3E60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a:extLst>
              <a:ext uri="{FF2B5EF4-FFF2-40B4-BE49-F238E27FC236}">
                <a16:creationId xmlns:a16="http://schemas.microsoft.com/office/drawing/2014/main" id="{5D27B908-5E82-4E60-9D57-BE9CDCBFFA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0052" name="Slide Number Placeholder 3">
            <a:extLst>
              <a:ext uri="{FF2B5EF4-FFF2-40B4-BE49-F238E27FC236}">
                <a16:creationId xmlns:a16="http://schemas.microsoft.com/office/drawing/2014/main" id="{DFA46274-F1B7-4AE6-90C7-0BEB772657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B80360-2F5D-4DD5-981C-7CCC267FF040}" type="slidenum">
              <a:rPr lang="en-US" altLang="en-US"/>
              <a:pPr eaLnBrk="1" hangingPunct="1"/>
              <a:t>38</a:t>
            </a:fld>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a:extLst>
              <a:ext uri="{FF2B5EF4-FFF2-40B4-BE49-F238E27FC236}">
                <a16:creationId xmlns:a16="http://schemas.microsoft.com/office/drawing/2014/main" id="{4ABF0B9D-1DE7-4B50-81BF-FD0DBD6419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Notes Placeholder 2">
            <a:extLst>
              <a:ext uri="{FF2B5EF4-FFF2-40B4-BE49-F238E27FC236}">
                <a16:creationId xmlns:a16="http://schemas.microsoft.com/office/drawing/2014/main" id="{240ED3FD-C009-4B1B-83B8-7966317B5F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1076" name="Slide Number Placeholder 3">
            <a:extLst>
              <a:ext uri="{FF2B5EF4-FFF2-40B4-BE49-F238E27FC236}">
                <a16:creationId xmlns:a16="http://schemas.microsoft.com/office/drawing/2014/main" id="{7CDDCF6D-B36E-4401-AEC1-1B5C899E89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87C9B9-6412-49DF-BD75-9C0AD869929D}" type="slidenum">
              <a:rPr lang="en-US" altLang="en-US"/>
              <a:pPr eaLnBrk="1" hangingPunct="1"/>
              <a:t>39</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9FF4073D-5480-4DD5-B541-19AA75B204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A507FD8F-63D0-40FE-8164-C0C47E9B84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62F683B7-BDA2-4397-928E-D846F31783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70ABFA0-2CA7-4FE8-9584-CEC47AE106DE}" type="slidenum">
              <a:rPr lang="en-US" altLang="en-US"/>
              <a:pPr eaLnBrk="1" hangingPunct="1"/>
              <a:t>4</a:t>
            </a:fld>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a:extLst>
              <a:ext uri="{FF2B5EF4-FFF2-40B4-BE49-F238E27FC236}">
                <a16:creationId xmlns:a16="http://schemas.microsoft.com/office/drawing/2014/main" id="{7291F4BE-AC2E-4ADE-BEB2-8CFA1E78D0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a:extLst>
              <a:ext uri="{FF2B5EF4-FFF2-40B4-BE49-F238E27FC236}">
                <a16:creationId xmlns:a16="http://schemas.microsoft.com/office/drawing/2014/main" id="{D96AFB85-DCAA-4F05-80FC-801CED5935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2100" name="Slide Number Placeholder 3">
            <a:extLst>
              <a:ext uri="{FF2B5EF4-FFF2-40B4-BE49-F238E27FC236}">
                <a16:creationId xmlns:a16="http://schemas.microsoft.com/office/drawing/2014/main" id="{CD850DAC-6248-43BF-87DC-48A0CF3979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4377E0C-3F46-4A7C-A251-042CA7EA5AD7}" type="slidenum">
              <a:rPr lang="en-US" altLang="en-US"/>
              <a:pPr eaLnBrk="1" hangingPunct="1"/>
              <a:t>40</a:t>
            </a:fld>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a:extLst>
              <a:ext uri="{FF2B5EF4-FFF2-40B4-BE49-F238E27FC236}">
                <a16:creationId xmlns:a16="http://schemas.microsoft.com/office/drawing/2014/main" id="{222568F5-757B-4B88-948F-E32EDA7D61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a:extLst>
              <a:ext uri="{FF2B5EF4-FFF2-40B4-BE49-F238E27FC236}">
                <a16:creationId xmlns:a16="http://schemas.microsoft.com/office/drawing/2014/main" id="{FE25187F-E534-40CD-917C-1CF5E46684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3124" name="Slide Number Placeholder 3">
            <a:extLst>
              <a:ext uri="{FF2B5EF4-FFF2-40B4-BE49-F238E27FC236}">
                <a16:creationId xmlns:a16="http://schemas.microsoft.com/office/drawing/2014/main" id="{CB1CCD77-1198-477B-815A-F4A68DD1E7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4247AFE-4FEF-4F05-83C3-FE6281EA8B01}" type="slidenum">
              <a:rPr lang="en-US" altLang="en-US"/>
              <a:pPr eaLnBrk="1" hangingPunct="1"/>
              <a:t>41</a:t>
            </a:fld>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a:extLst>
              <a:ext uri="{FF2B5EF4-FFF2-40B4-BE49-F238E27FC236}">
                <a16:creationId xmlns:a16="http://schemas.microsoft.com/office/drawing/2014/main" id="{F675016E-DCF9-4020-96B6-DCC494D3BD3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a:extLst>
              <a:ext uri="{FF2B5EF4-FFF2-40B4-BE49-F238E27FC236}">
                <a16:creationId xmlns:a16="http://schemas.microsoft.com/office/drawing/2014/main" id="{DF087BE2-573C-4054-8857-89766F16F1F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4148" name="Slide Number Placeholder 3">
            <a:extLst>
              <a:ext uri="{FF2B5EF4-FFF2-40B4-BE49-F238E27FC236}">
                <a16:creationId xmlns:a16="http://schemas.microsoft.com/office/drawing/2014/main" id="{9AD3C20E-F052-449D-8DC1-306ED9E5AE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0A082D-1402-4D0E-9071-53AA8475E47A}" type="slidenum">
              <a:rPr lang="en-US" altLang="en-US"/>
              <a:pPr eaLnBrk="1" hangingPunct="1"/>
              <a:t>42</a:t>
            </a:fld>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a:extLst>
              <a:ext uri="{FF2B5EF4-FFF2-40B4-BE49-F238E27FC236}">
                <a16:creationId xmlns:a16="http://schemas.microsoft.com/office/drawing/2014/main" id="{4276B720-06AC-4B04-B89F-C8E90C5C01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Notes Placeholder 2">
            <a:extLst>
              <a:ext uri="{FF2B5EF4-FFF2-40B4-BE49-F238E27FC236}">
                <a16:creationId xmlns:a16="http://schemas.microsoft.com/office/drawing/2014/main" id="{2E7C65E0-880E-4AC2-B83D-70162DF262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5172" name="Slide Number Placeholder 3">
            <a:extLst>
              <a:ext uri="{FF2B5EF4-FFF2-40B4-BE49-F238E27FC236}">
                <a16:creationId xmlns:a16="http://schemas.microsoft.com/office/drawing/2014/main" id="{2807E26F-2071-456D-87CC-D7FC1D2CB2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98C959-C5FF-4BA5-B09A-288E31B50E81}" type="slidenum">
              <a:rPr lang="en-US" altLang="en-US"/>
              <a:pPr eaLnBrk="1" hangingPunct="1"/>
              <a:t>43</a:t>
            </a:fld>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a:extLst>
              <a:ext uri="{FF2B5EF4-FFF2-40B4-BE49-F238E27FC236}">
                <a16:creationId xmlns:a16="http://schemas.microsoft.com/office/drawing/2014/main" id="{752FE7C9-95E4-4430-9F30-E21AC61163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Notes Placeholder 2">
            <a:extLst>
              <a:ext uri="{FF2B5EF4-FFF2-40B4-BE49-F238E27FC236}">
                <a16:creationId xmlns:a16="http://schemas.microsoft.com/office/drawing/2014/main" id="{C0204ABE-AE2A-4119-949F-C7013DF104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6196" name="Slide Number Placeholder 3">
            <a:extLst>
              <a:ext uri="{FF2B5EF4-FFF2-40B4-BE49-F238E27FC236}">
                <a16:creationId xmlns:a16="http://schemas.microsoft.com/office/drawing/2014/main" id="{1946D3EC-882A-4337-B464-69F3165AB0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83884F3-53D1-42F8-ADE7-C2BA77B20C23}" type="slidenum">
              <a:rPr lang="en-US" altLang="en-US"/>
              <a:pPr eaLnBrk="1" hangingPunct="1"/>
              <a:t>44</a:t>
            </a:fld>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a:extLst>
              <a:ext uri="{FF2B5EF4-FFF2-40B4-BE49-F238E27FC236}">
                <a16:creationId xmlns:a16="http://schemas.microsoft.com/office/drawing/2014/main" id="{E3F73D7E-F566-493C-96C1-E19EDDF7D3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Notes Placeholder 2">
            <a:extLst>
              <a:ext uri="{FF2B5EF4-FFF2-40B4-BE49-F238E27FC236}">
                <a16:creationId xmlns:a16="http://schemas.microsoft.com/office/drawing/2014/main" id="{B3B5C60E-2547-450C-B512-EB25A53CAE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7220" name="Slide Number Placeholder 3">
            <a:extLst>
              <a:ext uri="{FF2B5EF4-FFF2-40B4-BE49-F238E27FC236}">
                <a16:creationId xmlns:a16="http://schemas.microsoft.com/office/drawing/2014/main" id="{D2920299-50E8-44A7-944E-4AAB5943514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0D1ED4-15D8-4DD2-891B-F83615D2B6CE}" type="slidenum">
              <a:rPr lang="en-US" altLang="en-US"/>
              <a:pPr eaLnBrk="1" hangingPunct="1"/>
              <a:t>45</a:t>
            </a:fld>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a:extLst>
              <a:ext uri="{FF2B5EF4-FFF2-40B4-BE49-F238E27FC236}">
                <a16:creationId xmlns:a16="http://schemas.microsoft.com/office/drawing/2014/main" id="{B1BCBE8D-348A-46E2-BB36-F99016184B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a:extLst>
              <a:ext uri="{FF2B5EF4-FFF2-40B4-BE49-F238E27FC236}">
                <a16:creationId xmlns:a16="http://schemas.microsoft.com/office/drawing/2014/main" id="{7A36BB57-D0AD-4F2C-9EDA-010F15B613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8244" name="Slide Number Placeholder 3">
            <a:extLst>
              <a:ext uri="{FF2B5EF4-FFF2-40B4-BE49-F238E27FC236}">
                <a16:creationId xmlns:a16="http://schemas.microsoft.com/office/drawing/2014/main" id="{8D5EA4F8-74C9-4A1D-B72E-48BFFF2423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F388B4-5225-4B3B-B796-88B29C84A4A2}" type="slidenum">
              <a:rPr lang="en-US" altLang="en-US"/>
              <a:pPr eaLnBrk="1" hangingPunct="1"/>
              <a:t>46</a:t>
            </a:fld>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a:extLst>
              <a:ext uri="{FF2B5EF4-FFF2-40B4-BE49-F238E27FC236}">
                <a16:creationId xmlns:a16="http://schemas.microsoft.com/office/drawing/2014/main" id="{A4DBDE5A-A67C-4019-A072-4388C346B5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Notes Placeholder 2">
            <a:extLst>
              <a:ext uri="{FF2B5EF4-FFF2-40B4-BE49-F238E27FC236}">
                <a16:creationId xmlns:a16="http://schemas.microsoft.com/office/drawing/2014/main" id="{611FCEE5-030D-4582-97B9-F88E3FBF64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9268" name="Slide Number Placeholder 3">
            <a:extLst>
              <a:ext uri="{FF2B5EF4-FFF2-40B4-BE49-F238E27FC236}">
                <a16:creationId xmlns:a16="http://schemas.microsoft.com/office/drawing/2014/main" id="{70A42014-0E2F-4FE3-9F92-ECE54F8DE6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25435C2-2DF1-4FFD-9DD3-4B65A396C5FD}" type="slidenum">
              <a:rPr lang="en-US" altLang="en-US"/>
              <a:pPr eaLnBrk="1" hangingPunct="1"/>
              <a:t>47</a:t>
            </a:fld>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a:extLst>
              <a:ext uri="{FF2B5EF4-FFF2-40B4-BE49-F238E27FC236}">
                <a16:creationId xmlns:a16="http://schemas.microsoft.com/office/drawing/2014/main" id="{8194A06C-5BEA-4F49-9408-1AE29CF18BB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a:extLst>
              <a:ext uri="{FF2B5EF4-FFF2-40B4-BE49-F238E27FC236}">
                <a16:creationId xmlns:a16="http://schemas.microsoft.com/office/drawing/2014/main" id="{53FCF819-B6B1-4ED0-A09A-95A6C5A152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0292" name="Slide Number Placeholder 3">
            <a:extLst>
              <a:ext uri="{FF2B5EF4-FFF2-40B4-BE49-F238E27FC236}">
                <a16:creationId xmlns:a16="http://schemas.microsoft.com/office/drawing/2014/main" id="{1310721D-B54D-4C13-81B4-865BC80CCC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6EB4599-D282-414A-93A3-B8873B60156E}" type="slidenum">
              <a:rPr lang="en-US" altLang="en-US"/>
              <a:pPr eaLnBrk="1" hangingPunct="1"/>
              <a:t>48</a:t>
            </a:fld>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a:extLst>
              <a:ext uri="{FF2B5EF4-FFF2-40B4-BE49-F238E27FC236}">
                <a16:creationId xmlns:a16="http://schemas.microsoft.com/office/drawing/2014/main" id="{61C691B6-A709-4100-9FC9-8EC2801E70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Notes Placeholder 2">
            <a:extLst>
              <a:ext uri="{FF2B5EF4-FFF2-40B4-BE49-F238E27FC236}">
                <a16:creationId xmlns:a16="http://schemas.microsoft.com/office/drawing/2014/main" id="{A54F88E8-C7EE-4644-AE06-C373A23C62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1316" name="Slide Number Placeholder 3">
            <a:extLst>
              <a:ext uri="{FF2B5EF4-FFF2-40B4-BE49-F238E27FC236}">
                <a16:creationId xmlns:a16="http://schemas.microsoft.com/office/drawing/2014/main" id="{B9F24718-5B5C-431A-88B6-BB41385185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F2C059-6FAA-46F2-980F-8AAC790FA484}" type="slidenum">
              <a:rPr lang="en-US" altLang="en-US"/>
              <a:pPr eaLnBrk="1" hangingPunct="1"/>
              <a:t>49</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a:extLst>
              <a:ext uri="{FF2B5EF4-FFF2-40B4-BE49-F238E27FC236}">
                <a16:creationId xmlns:a16="http://schemas.microsoft.com/office/drawing/2014/main" id="{92275A58-7930-4CEA-A090-6172CADD71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a:extLst>
              <a:ext uri="{FF2B5EF4-FFF2-40B4-BE49-F238E27FC236}">
                <a16:creationId xmlns:a16="http://schemas.microsoft.com/office/drawing/2014/main" id="{855CE476-FDE5-48E5-B9D1-6D0EE68760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6260" name="Slide Number Placeholder 3">
            <a:extLst>
              <a:ext uri="{FF2B5EF4-FFF2-40B4-BE49-F238E27FC236}">
                <a16:creationId xmlns:a16="http://schemas.microsoft.com/office/drawing/2014/main" id="{B567EE03-7BDF-4838-97B4-4E124FCBE81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4B532E9-B60F-45E2-89CD-5D7C3F12BB4E}" type="slidenum">
              <a:rPr lang="en-US" altLang="en-US"/>
              <a:pPr eaLnBrk="1" hangingPunct="1"/>
              <a:t>5</a:t>
            </a:fld>
            <a:endParaRPr lang="en-US"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a:extLst>
              <a:ext uri="{FF2B5EF4-FFF2-40B4-BE49-F238E27FC236}">
                <a16:creationId xmlns:a16="http://schemas.microsoft.com/office/drawing/2014/main" id="{9566BB6C-D216-42D6-A1FD-EDD05A8F1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Notes Placeholder 2">
            <a:extLst>
              <a:ext uri="{FF2B5EF4-FFF2-40B4-BE49-F238E27FC236}">
                <a16:creationId xmlns:a16="http://schemas.microsoft.com/office/drawing/2014/main" id="{781D02A0-7DE3-4374-967A-054E2941A8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2340" name="Slide Number Placeholder 3">
            <a:extLst>
              <a:ext uri="{FF2B5EF4-FFF2-40B4-BE49-F238E27FC236}">
                <a16:creationId xmlns:a16="http://schemas.microsoft.com/office/drawing/2014/main" id="{FCF2A1CD-9134-4781-8F19-D01A5D1BC8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34325E2-11F4-467F-82B1-E01A55405AE7}" type="slidenum">
              <a:rPr lang="en-US" altLang="en-US"/>
              <a:pPr eaLnBrk="1" hangingPunct="1"/>
              <a:t>50</a:t>
            </a:fld>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a:extLst>
              <a:ext uri="{FF2B5EF4-FFF2-40B4-BE49-F238E27FC236}">
                <a16:creationId xmlns:a16="http://schemas.microsoft.com/office/drawing/2014/main" id="{5B69B270-9741-465A-BA00-A9325A732F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3" name="Notes Placeholder 2">
            <a:extLst>
              <a:ext uri="{FF2B5EF4-FFF2-40B4-BE49-F238E27FC236}">
                <a16:creationId xmlns:a16="http://schemas.microsoft.com/office/drawing/2014/main" id="{4320911E-658D-426D-B0B9-6022CC8CCA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3364" name="Slide Number Placeholder 3">
            <a:extLst>
              <a:ext uri="{FF2B5EF4-FFF2-40B4-BE49-F238E27FC236}">
                <a16:creationId xmlns:a16="http://schemas.microsoft.com/office/drawing/2014/main" id="{C3AB6C06-B98E-481C-BBB0-658D84E4C3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ABA923-3089-4AC8-AE97-109417519C7B}" type="slidenum">
              <a:rPr lang="en-US" altLang="en-US"/>
              <a:pPr eaLnBrk="1" hangingPunct="1"/>
              <a:t>51</a:t>
            </a:fld>
            <a:endParaRPr lang="en-US"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a:extLst>
              <a:ext uri="{FF2B5EF4-FFF2-40B4-BE49-F238E27FC236}">
                <a16:creationId xmlns:a16="http://schemas.microsoft.com/office/drawing/2014/main" id="{322DD066-A870-449A-AB8C-06F87910AD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Notes Placeholder 2">
            <a:extLst>
              <a:ext uri="{FF2B5EF4-FFF2-40B4-BE49-F238E27FC236}">
                <a16:creationId xmlns:a16="http://schemas.microsoft.com/office/drawing/2014/main" id="{49E5BE0A-66A2-43EB-A8DE-C44762D3AE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4388" name="Slide Number Placeholder 3">
            <a:extLst>
              <a:ext uri="{FF2B5EF4-FFF2-40B4-BE49-F238E27FC236}">
                <a16:creationId xmlns:a16="http://schemas.microsoft.com/office/drawing/2014/main" id="{014A3498-9330-4905-917F-05124806AC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E33C2ED-A243-419A-AAB5-369A1CAC5D7F}" type="slidenum">
              <a:rPr lang="en-US" altLang="en-US"/>
              <a:pPr eaLnBrk="1" hangingPunct="1"/>
              <a:t>52</a:t>
            </a:fld>
            <a:endParaRPr lang="en-US"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a:extLst>
              <a:ext uri="{FF2B5EF4-FFF2-40B4-BE49-F238E27FC236}">
                <a16:creationId xmlns:a16="http://schemas.microsoft.com/office/drawing/2014/main" id="{9569AD69-E4A3-4BEA-A866-3FB991C963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1" name="Notes Placeholder 2">
            <a:extLst>
              <a:ext uri="{FF2B5EF4-FFF2-40B4-BE49-F238E27FC236}">
                <a16:creationId xmlns:a16="http://schemas.microsoft.com/office/drawing/2014/main" id="{AD1268F0-D4DE-432A-B8D5-EDE6BBE827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5412" name="Slide Number Placeholder 3">
            <a:extLst>
              <a:ext uri="{FF2B5EF4-FFF2-40B4-BE49-F238E27FC236}">
                <a16:creationId xmlns:a16="http://schemas.microsoft.com/office/drawing/2014/main" id="{9A675EE4-744C-47FA-A0B8-B8A370365C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F65141-62BF-4B15-988C-9E6AAB278995}" type="slidenum">
              <a:rPr lang="en-US" altLang="en-US"/>
              <a:pPr eaLnBrk="1" hangingPunct="1"/>
              <a:t>53</a:t>
            </a:fld>
            <a:endParaRPr lang="en-US"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a:extLst>
              <a:ext uri="{FF2B5EF4-FFF2-40B4-BE49-F238E27FC236}">
                <a16:creationId xmlns:a16="http://schemas.microsoft.com/office/drawing/2014/main" id="{847D9CAE-FF2B-4322-A102-7A94D706A5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Notes Placeholder 2">
            <a:extLst>
              <a:ext uri="{FF2B5EF4-FFF2-40B4-BE49-F238E27FC236}">
                <a16:creationId xmlns:a16="http://schemas.microsoft.com/office/drawing/2014/main" id="{CFE33528-9D27-4AD2-A893-CDE2398BDA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6436" name="Slide Number Placeholder 3">
            <a:extLst>
              <a:ext uri="{FF2B5EF4-FFF2-40B4-BE49-F238E27FC236}">
                <a16:creationId xmlns:a16="http://schemas.microsoft.com/office/drawing/2014/main" id="{C4D2E5A4-F960-47CC-A247-67280AEC47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57A8346-9A37-4693-BDF6-84D7ACD55620}" type="slidenum">
              <a:rPr lang="en-US" altLang="en-US"/>
              <a:pPr eaLnBrk="1" hangingPunct="1"/>
              <a:t>54</a:t>
            </a:fld>
            <a:endParaRPr lang="en-US"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a:extLst>
              <a:ext uri="{FF2B5EF4-FFF2-40B4-BE49-F238E27FC236}">
                <a16:creationId xmlns:a16="http://schemas.microsoft.com/office/drawing/2014/main" id="{AC7475DB-56B8-45F5-9BEF-1246D6509D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7459" name="Notes Placeholder 2">
            <a:extLst>
              <a:ext uri="{FF2B5EF4-FFF2-40B4-BE49-F238E27FC236}">
                <a16:creationId xmlns:a16="http://schemas.microsoft.com/office/drawing/2014/main" id="{4599D885-F0EC-4BCC-BE21-5B9B07554C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7460" name="Slide Number Placeholder 3">
            <a:extLst>
              <a:ext uri="{FF2B5EF4-FFF2-40B4-BE49-F238E27FC236}">
                <a16:creationId xmlns:a16="http://schemas.microsoft.com/office/drawing/2014/main" id="{9F98D48B-CF40-4EF5-B4C2-9A8619CBB2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28F85F-3049-4416-89F1-E11C9D5C416D}" type="slidenum">
              <a:rPr lang="en-US" altLang="en-US"/>
              <a:pPr eaLnBrk="1" hangingPunct="1"/>
              <a:t>55</a:t>
            </a:fld>
            <a:endParaRPr lang="en-US"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a:extLst>
              <a:ext uri="{FF2B5EF4-FFF2-40B4-BE49-F238E27FC236}">
                <a16:creationId xmlns:a16="http://schemas.microsoft.com/office/drawing/2014/main" id="{BB9BEB11-A752-4E37-9863-D53CCF1AD1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8483" name="Notes Placeholder 2">
            <a:extLst>
              <a:ext uri="{FF2B5EF4-FFF2-40B4-BE49-F238E27FC236}">
                <a16:creationId xmlns:a16="http://schemas.microsoft.com/office/drawing/2014/main" id="{E453EDF3-E7A0-4421-959B-21F70106A3C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8484" name="Slide Number Placeholder 3">
            <a:extLst>
              <a:ext uri="{FF2B5EF4-FFF2-40B4-BE49-F238E27FC236}">
                <a16:creationId xmlns:a16="http://schemas.microsoft.com/office/drawing/2014/main" id="{8CBD1FFB-FF54-4916-8EFF-8533A95B4D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B55628F-9B32-43A7-9423-7BCAFF32D8D3}" type="slidenum">
              <a:rPr lang="en-US" altLang="en-US"/>
              <a:pPr eaLnBrk="1" hangingPunct="1"/>
              <a:t>56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FD0A2213-CABE-4538-B1BB-675752D233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5F0F7E97-BC98-4425-8DF3-5DDCBA1E1D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E7D64601-9521-4EA6-906A-E015FC12BE4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67D93EF-3447-4BEC-AA8F-862A7A278081}" type="slidenum">
              <a:rPr lang="en-US" altLang="en-US"/>
              <a:pPr eaLnBrk="1" hangingPunct="1"/>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a:extLst>
              <a:ext uri="{FF2B5EF4-FFF2-40B4-BE49-F238E27FC236}">
                <a16:creationId xmlns:a16="http://schemas.microsoft.com/office/drawing/2014/main" id="{C7EB829C-9CC6-4147-B9F6-91580DE9A2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a:extLst>
              <a:ext uri="{FF2B5EF4-FFF2-40B4-BE49-F238E27FC236}">
                <a16:creationId xmlns:a16="http://schemas.microsoft.com/office/drawing/2014/main" id="{F2694A50-9EB4-4E43-BF8A-D37C73F6D8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8308" name="Slide Number Placeholder 3">
            <a:extLst>
              <a:ext uri="{FF2B5EF4-FFF2-40B4-BE49-F238E27FC236}">
                <a16:creationId xmlns:a16="http://schemas.microsoft.com/office/drawing/2014/main" id="{15B85ACC-A0CE-47EC-8E04-8B8727D868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07BD5D-D488-4A91-B35A-1F541C6BA764}" type="slidenum">
              <a:rPr lang="en-US" altLang="en-US"/>
              <a:pPr eaLnBrk="1" hangingPunct="1"/>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51ACD8C3-D628-407C-93F7-7E1E63B9E8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BF19CD91-2322-4923-9213-D85AEBE4C3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7A03B180-16D8-4CB2-B0C7-3AD2C00BBF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EAA4F39-ED34-405E-90C7-0A93D5A8BDC8}" type="slidenum">
              <a:rPr lang="en-US" altLang="en-US"/>
              <a:pPr eaLnBrk="1" hangingPunct="1"/>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a:extLst>
              <a:ext uri="{FF2B5EF4-FFF2-40B4-BE49-F238E27FC236}">
                <a16:creationId xmlns:a16="http://schemas.microsoft.com/office/drawing/2014/main" id="{8DA6262A-9AE3-48C4-947D-CDC0183BF5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a:extLst>
              <a:ext uri="{FF2B5EF4-FFF2-40B4-BE49-F238E27FC236}">
                <a16:creationId xmlns:a16="http://schemas.microsoft.com/office/drawing/2014/main" id="{A103F6E9-B5BE-4271-A69F-0BB8DE82A9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0356" name="Slide Number Placeholder 3">
            <a:extLst>
              <a:ext uri="{FF2B5EF4-FFF2-40B4-BE49-F238E27FC236}">
                <a16:creationId xmlns:a16="http://schemas.microsoft.com/office/drawing/2014/main" id="{B8210A31-A39E-4485-B3CB-34B02B1E62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8EC54F-1209-45E4-B544-3E88EBE531FA}" type="slidenum">
              <a:rPr lang="en-US" altLang="en-US"/>
              <a:pPr eaLnBrk="1" hangingPunct="1"/>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F138E473-E23E-4BD1-82B0-30B72EDE0590}"/>
              </a:ext>
            </a:extLst>
          </p:cNvPr>
          <p:cNvSpPr>
            <a:spLocks noGrp="1"/>
          </p:cNvSpPr>
          <p:nvPr>
            <p:ph type="dt" sz="half" idx="10"/>
          </p:nvPr>
        </p:nvSpPr>
        <p:spPr/>
        <p:txBody>
          <a:bodyPr/>
          <a:lstStyle>
            <a:lvl1pPr>
              <a:defRPr/>
            </a:lvl1pPr>
          </a:lstStyle>
          <a:p>
            <a:pPr>
              <a:defRPr/>
            </a:pPr>
            <a:fld id="{D203E2E0-4E0D-4168-BD8B-B04DE67A8FF9}" type="datetime3">
              <a:rPr lang="en-US"/>
              <a:pPr>
                <a:defRPr/>
              </a:pPr>
              <a:t>17 March 2018</a:t>
            </a:fld>
            <a:endParaRPr lang="en-US" dirty="0"/>
          </a:p>
        </p:txBody>
      </p:sp>
      <p:sp>
        <p:nvSpPr>
          <p:cNvPr id="5" name="Footer Placeholder 4">
            <a:extLst>
              <a:ext uri="{FF2B5EF4-FFF2-40B4-BE49-F238E27FC236}">
                <a16:creationId xmlns:a16="http://schemas.microsoft.com/office/drawing/2014/main" id="{DB834E44-EA34-461A-B960-518020CD7E10}"/>
              </a:ext>
            </a:extLst>
          </p:cNvPr>
          <p:cNvSpPr>
            <a:spLocks noGrp="1"/>
          </p:cNvSpPr>
          <p:nvPr>
            <p:ph type="ftr" sz="quarter" idx="11"/>
          </p:nvPr>
        </p:nvSpPr>
        <p:spPr/>
        <p:txBody>
          <a:bodyPr/>
          <a:lstStyle>
            <a:lvl1pPr>
              <a:defRPr/>
            </a:lvl1pPr>
          </a:lstStyle>
          <a:p>
            <a:pPr>
              <a:defRPr/>
            </a:pPr>
            <a:r>
              <a:rPr lang="en-US"/>
              <a:t>                                   ranbsingh</a:t>
            </a:r>
          </a:p>
        </p:txBody>
      </p:sp>
      <p:sp>
        <p:nvSpPr>
          <p:cNvPr id="6" name="Slide Number Placeholder 5">
            <a:extLst>
              <a:ext uri="{FF2B5EF4-FFF2-40B4-BE49-F238E27FC236}">
                <a16:creationId xmlns:a16="http://schemas.microsoft.com/office/drawing/2014/main" id="{CA81A225-C7B5-421B-A2D4-406AA9BB0B2F}"/>
              </a:ext>
            </a:extLst>
          </p:cNvPr>
          <p:cNvSpPr>
            <a:spLocks noGrp="1"/>
          </p:cNvSpPr>
          <p:nvPr>
            <p:ph type="sldNum" sz="quarter" idx="12"/>
          </p:nvPr>
        </p:nvSpPr>
        <p:spPr/>
        <p:txBody>
          <a:bodyPr/>
          <a:lstStyle>
            <a:lvl1pPr>
              <a:defRPr/>
            </a:lvl1pPr>
          </a:lstStyle>
          <a:p>
            <a:fld id="{CA990614-2F6F-4A10-828D-D9E500AD926E}" type="slidenum">
              <a:rPr lang="en-US" altLang="en-US"/>
              <a:pPr/>
              <a:t>‹#›</a:t>
            </a:fld>
            <a:endParaRPr lang="en-US" altLang="en-US"/>
          </a:p>
        </p:txBody>
      </p:sp>
    </p:spTree>
    <p:extLst>
      <p:ext uri="{BB962C8B-B14F-4D97-AF65-F5344CB8AC3E}">
        <p14:creationId xmlns:p14="http://schemas.microsoft.com/office/powerpoint/2010/main" val="4259247299"/>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5C39F3A-B408-446D-A2A1-F3AD463DDE2A}"/>
              </a:ext>
            </a:extLst>
          </p:cNvPr>
          <p:cNvSpPr>
            <a:spLocks noGrp="1" noChangeArrowheads="1"/>
          </p:cNvSpPr>
          <p:nvPr>
            <p:ph type="dt" sz="half" idx="10"/>
          </p:nvPr>
        </p:nvSpPr>
        <p:spPr/>
        <p:txBody>
          <a:bodyPr/>
          <a:lstStyle>
            <a:lvl1pPr>
              <a:defRPr/>
            </a:lvl1pPr>
          </a:lstStyle>
          <a:p>
            <a:pPr>
              <a:defRPr/>
            </a:pPr>
            <a:fld id="{FA579DB1-9995-4913-A002-304F9160B18D}" type="datetime3">
              <a:rPr lang="en-US"/>
              <a:pPr>
                <a:defRPr/>
              </a:pPr>
              <a:t>17 March 2018</a:t>
            </a:fld>
            <a:endParaRPr lang="en-US" dirty="0"/>
          </a:p>
        </p:txBody>
      </p:sp>
      <p:sp>
        <p:nvSpPr>
          <p:cNvPr id="3" name="Rectangle 5">
            <a:extLst>
              <a:ext uri="{FF2B5EF4-FFF2-40B4-BE49-F238E27FC236}">
                <a16:creationId xmlns:a16="http://schemas.microsoft.com/office/drawing/2014/main" id="{2CF75728-D0FB-4F2F-9293-1DA17B0D4AFE}"/>
              </a:ext>
            </a:extLst>
          </p:cNvPr>
          <p:cNvSpPr>
            <a:spLocks noGrp="1" noChangeArrowheads="1"/>
          </p:cNvSpPr>
          <p:nvPr>
            <p:ph type="ftr" sz="quarter" idx="11"/>
          </p:nvPr>
        </p:nvSpPr>
        <p:spPr>
          <a:xfrm>
            <a:off x="6172200" y="640080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53B6CA90-3B54-4D48-8CD7-7EFA1369075D}"/>
              </a:ext>
            </a:extLst>
          </p:cNvPr>
          <p:cNvSpPr>
            <a:spLocks noGrp="1" noChangeArrowheads="1"/>
          </p:cNvSpPr>
          <p:nvPr>
            <p:ph type="sldNum" sz="quarter" idx="12"/>
          </p:nvPr>
        </p:nvSpPr>
        <p:spPr>
          <a:xfrm>
            <a:off x="3581400" y="6340475"/>
            <a:ext cx="2133600" cy="365125"/>
          </a:xfrm>
        </p:spPr>
        <p:txBody>
          <a:bodyPr/>
          <a:lstStyle>
            <a:lvl1pPr>
              <a:defRPr/>
            </a:lvl1pPr>
          </a:lstStyle>
          <a:p>
            <a:fld id="{BBBC64BF-CC4E-442B-84F2-9AA8105ADA6B}" type="slidenum">
              <a:rPr lang="en-US" altLang="en-US"/>
              <a:pPr/>
              <a:t>‹#›</a:t>
            </a:fld>
            <a:endParaRPr lang="en-US" altLang="en-US"/>
          </a:p>
        </p:txBody>
      </p:sp>
    </p:spTree>
    <p:extLst>
      <p:ext uri="{BB962C8B-B14F-4D97-AF65-F5344CB8AC3E}">
        <p14:creationId xmlns:p14="http://schemas.microsoft.com/office/powerpoint/2010/main" val="3815166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CE33BD4-AAC0-4102-A92C-B40073A96A21}"/>
              </a:ext>
            </a:extLst>
          </p:cNvPr>
          <p:cNvSpPr>
            <a:spLocks noGrp="1" noChangeArrowheads="1"/>
          </p:cNvSpPr>
          <p:nvPr>
            <p:ph type="dt" sz="half" idx="10"/>
          </p:nvPr>
        </p:nvSpPr>
        <p:spPr/>
        <p:txBody>
          <a:bodyPr/>
          <a:lstStyle>
            <a:lvl1pPr>
              <a:defRPr/>
            </a:lvl1pPr>
          </a:lstStyle>
          <a:p>
            <a:pPr>
              <a:defRPr/>
            </a:pPr>
            <a:fld id="{90AB4B4F-AC3D-48BD-9471-40BAB42DE6D9}" type="datetime3">
              <a:rPr lang="en-US"/>
              <a:pPr>
                <a:defRPr/>
              </a:pPr>
              <a:t>17 March 2018</a:t>
            </a:fld>
            <a:endParaRPr lang="en-US" dirty="0"/>
          </a:p>
        </p:txBody>
      </p:sp>
      <p:sp>
        <p:nvSpPr>
          <p:cNvPr id="3" name="Rectangle 5">
            <a:extLst>
              <a:ext uri="{FF2B5EF4-FFF2-40B4-BE49-F238E27FC236}">
                <a16:creationId xmlns:a16="http://schemas.microsoft.com/office/drawing/2014/main" id="{1E7E17D5-ECC1-492A-9A81-70A43D92E2DE}"/>
              </a:ext>
            </a:extLst>
          </p:cNvPr>
          <p:cNvSpPr>
            <a:spLocks noGrp="1" noChangeArrowheads="1"/>
          </p:cNvSpPr>
          <p:nvPr>
            <p:ph type="ftr" sz="quarter" idx="11"/>
          </p:nvPr>
        </p:nvSpPr>
        <p:spPr>
          <a:xfrm>
            <a:off x="60960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EACD561D-B7E4-4046-8EE0-67C89E61E48D}"/>
              </a:ext>
            </a:extLst>
          </p:cNvPr>
          <p:cNvSpPr>
            <a:spLocks noGrp="1" noChangeArrowheads="1"/>
          </p:cNvSpPr>
          <p:nvPr>
            <p:ph type="sldNum" sz="quarter" idx="12"/>
          </p:nvPr>
        </p:nvSpPr>
        <p:spPr>
          <a:xfrm>
            <a:off x="3733800" y="6324600"/>
            <a:ext cx="2133600" cy="365125"/>
          </a:xfrm>
        </p:spPr>
        <p:txBody>
          <a:bodyPr/>
          <a:lstStyle>
            <a:lvl1pPr>
              <a:defRPr/>
            </a:lvl1pPr>
          </a:lstStyle>
          <a:p>
            <a:fld id="{2EFDA88B-8BD5-4633-A72B-1C57163C7F7E}" type="slidenum">
              <a:rPr lang="en-US" altLang="en-US"/>
              <a:pPr/>
              <a:t>‹#›</a:t>
            </a:fld>
            <a:endParaRPr lang="en-US" altLang="en-US"/>
          </a:p>
        </p:txBody>
      </p:sp>
    </p:spTree>
    <p:extLst>
      <p:ext uri="{BB962C8B-B14F-4D97-AF65-F5344CB8AC3E}">
        <p14:creationId xmlns:p14="http://schemas.microsoft.com/office/powerpoint/2010/main" val="3643513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A802E3-8900-4AE6-B0D9-B1EFA7B14FA3}"/>
              </a:ext>
            </a:extLst>
          </p:cNvPr>
          <p:cNvSpPr>
            <a:spLocks noGrp="1" noChangeArrowheads="1"/>
          </p:cNvSpPr>
          <p:nvPr>
            <p:ph type="dt" sz="half" idx="10"/>
          </p:nvPr>
        </p:nvSpPr>
        <p:spPr/>
        <p:txBody>
          <a:bodyPr/>
          <a:lstStyle>
            <a:lvl1pPr>
              <a:defRPr/>
            </a:lvl1pPr>
          </a:lstStyle>
          <a:p>
            <a:pPr>
              <a:defRPr/>
            </a:pPr>
            <a:fld id="{EA77AE74-269A-46BD-AB39-7D82D418C49C}" type="datetime3">
              <a:rPr lang="en-US"/>
              <a:pPr>
                <a:defRPr/>
              </a:pPr>
              <a:t>17 March 2018</a:t>
            </a:fld>
            <a:endParaRPr lang="en-US" dirty="0"/>
          </a:p>
        </p:txBody>
      </p:sp>
      <p:sp>
        <p:nvSpPr>
          <p:cNvPr id="3" name="Rectangle 5">
            <a:extLst>
              <a:ext uri="{FF2B5EF4-FFF2-40B4-BE49-F238E27FC236}">
                <a16:creationId xmlns:a16="http://schemas.microsoft.com/office/drawing/2014/main" id="{51F189BF-191B-46E4-9D27-98475961609D}"/>
              </a:ext>
            </a:extLst>
          </p:cNvPr>
          <p:cNvSpPr>
            <a:spLocks noGrp="1" noChangeArrowheads="1"/>
          </p:cNvSpPr>
          <p:nvPr>
            <p:ph type="ftr" sz="quarter" idx="11"/>
          </p:nvPr>
        </p:nvSpPr>
        <p:spPr>
          <a:xfrm>
            <a:off x="61722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7B40F739-3709-4FD7-87D6-F90E167E49A2}"/>
              </a:ext>
            </a:extLst>
          </p:cNvPr>
          <p:cNvSpPr>
            <a:spLocks noGrp="1" noChangeArrowheads="1"/>
          </p:cNvSpPr>
          <p:nvPr>
            <p:ph type="sldNum" sz="quarter" idx="12"/>
          </p:nvPr>
        </p:nvSpPr>
        <p:spPr>
          <a:xfrm>
            <a:off x="3200400" y="6340475"/>
            <a:ext cx="2133600" cy="365125"/>
          </a:xfrm>
        </p:spPr>
        <p:txBody>
          <a:bodyPr/>
          <a:lstStyle>
            <a:lvl1pPr>
              <a:defRPr/>
            </a:lvl1pPr>
          </a:lstStyle>
          <a:p>
            <a:fld id="{3133CFAD-F0E8-4F2B-AEDB-95027D0B182A}" type="slidenum">
              <a:rPr lang="en-US" altLang="en-US"/>
              <a:pPr/>
              <a:t>‹#›</a:t>
            </a:fld>
            <a:endParaRPr lang="en-US" altLang="en-US"/>
          </a:p>
        </p:txBody>
      </p:sp>
    </p:spTree>
    <p:extLst>
      <p:ext uri="{BB962C8B-B14F-4D97-AF65-F5344CB8AC3E}">
        <p14:creationId xmlns:p14="http://schemas.microsoft.com/office/powerpoint/2010/main" val="3880623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2CAC49C-5A80-46B4-B8A2-76506E7CF718}"/>
              </a:ext>
            </a:extLst>
          </p:cNvPr>
          <p:cNvSpPr>
            <a:spLocks noGrp="1" noChangeArrowheads="1"/>
          </p:cNvSpPr>
          <p:nvPr>
            <p:ph type="dt" sz="half" idx="10"/>
          </p:nvPr>
        </p:nvSpPr>
        <p:spPr/>
        <p:txBody>
          <a:bodyPr/>
          <a:lstStyle>
            <a:lvl1pPr>
              <a:defRPr/>
            </a:lvl1pPr>
          </a:lstStyle>
          <a:p>
            <a:pPr>
              <a:defRPr/>
            </a:pPr>
            <a:fld id="{31E92251-A89F-400A-B4F7-ECA12C374D69}" type="datetime3">
              <a:rPr lang="en-US"/>
              <a:pPr>
                <a:defRPr/>
              </a:pPr>
              <a:t>17 March 2018</a:t>
            </a:fld>
            <a:endParaRPr lang="en-US" dirty="0"/>
          </a:p>
        </p:txBody>
      </p:sp>
      <p:sp>
        <p:nvSpPr>
          <p:cNvPr id="3" name="Rectangle 5">
            <a:extLst>
              <a:ext uri="{FF2B5EF4-FFF2-40B4-BE49-F238E27FC236}">
                <a16:creationId xmlns:a16="http://schemas.microsoft.com/office/drawing/2014/main" id="{1C3E233E-25DA-4662-B95E-519D42965B7E}"/>
              </a:ext>
            </a:extLst>
          </p:cNvPr>
          <p:cNvSpPr>
            <a:spLocks noGrp="1" noChangeArrowheads="1"/>
          </p:cNvSpPr>
          <p:nvPr>
            <p:ph type="ftr" sz="quarter" idx="11"/>
          </p:nvPr>
        </p:nvSpPr>
        <p:spPr>
          <a:xfrm>
            <a:off x="60960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439162A4-CD30-4BF8-B19D-C252F587B34E}"/>
              </a:ext>
            </a:extLst>
          </p:cNvPr>
          <p:cNvSpPr>
            <a:spLocks noGrp="1" noChangeArrowheads="1"/>
          </p:cNvSpPr>
          <p:nvPr>
            <p:ph type="sldNum" sz="quarter" idx="12"/>
          </p:nvPr>
        </p:nvSpPr>
        <p:spPr>
          <a:xfrm>
            <a:off x="3505200" y="6356350"/>
            <a:ext cx="2133600" cy="365125"/>
          </a:xfrm>
        </p:spPr>
        <p:txBody>
          <a:bodyPr/>
          <a:lstStyle>
            <a:lvl1pPr>
              <a:defRPr/>
            </a:lvl1pPr>
          </a:lstStyle>
          <a:p>
            <a:fld id="{AC144C6B-6ACA-4F92-BEF4-E59691CE07A8}" type="slidenum">
              <a:rPr lang="en-US" altLang="en-US"/>
              <a:pPr/>
              <a:t>‹#›</a:t>
            </a:fld>
            <a:endParaRPr lang="en-US" altLang="en-US"/>
          </a:p>
        </p:txBody>
      </p:sp>
    </p:spTree>
    <p:extLst>
      <p:ext uri="{BB962C8B-B14F-4D97-AF65-F5344CB8AC3E}">
        <p14:creationId xmlns:p14="http://schemas.microsoft.com/office/powerpoint/2010/main" val="3007266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37C0C9E-5240-4F4B-A7E3-3CE379CA8BFF}"/>
              </a:ext>
            </a:extLst>
          </p:cNvPr>
          <p:cNvSpPr>
            <a:spLocks noGrp="1" noChangeArrowheads="1"/>
          </p:cNvSpPr>
          <p:nvPr>
            <p:ph type="dt" sz="half" idx="10"/>
          </p:nvPr>
        </p:nvSpPr>
        <p:spPr/>
        <p:txBody>
          <a:bodyPr/>
          <a:lstStyle>
            <a:lvl1pPr>
              <a:defRPr/>
            </a:lvl1pPr>
          </a:lstStyle>
          <a:p>
            <a:pPr>
              <a:defRPr/>
            </a:pPr>
            <a:fld id="{E55BE793-DE6D-457B-BA1D-CDC3D23295C9}" type="datetime3">
              <a:rPr lang="en-US"/>
              <a:pPr>
                <a:defRPr/>
              </a:pPr>
              <a:t>17 March 2018</a:t>
            </a:fld>
            <a:endParaRPr lang="en-US" dirty="0"/>
          </a:p>
        </p:txBody>
      </p:sp>
      <p:sp>
        <p:nvSpPr>
          <p:cNvPr id="3" name="Rectangle 5">
            <a:extLst>
              <a:ext uri="{FF2B5EF4-FFF2-40B4-BE49-F238E27FC236}">
                <a16:creationId xmlns:a16="http://schemas.microsoft.com/office/drawing/2014/main" id="{9BE54E14-6A9F-4CCB-9C87-10BBA2101C00}"/>
              </a:ext>
            </a:extLst>
          </p:cNvPr>
          <p:cNvSpPr>
            <a:spLocks noGrp="1" noChangeArrowheads="1"/>
          </p:cNvSpPr>
          <p:nvPr>
            <p:ph type="ftr" sz="quarter" idx="11"/>
          </p:nvPr>
        </p:nvSpPr>
        <p:spPr>
          <a:xfrm>
            <a:off x="60198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021EB25A-36EF-48E0-9F8E-20F13E5B840D}"/>
              </a:ext>
            </a:extLst>
          </p:cNvPr>
          <p:cNvSpPr>
            <a:spLocks noGrp="1" noChangeArrowheads="1"/>
          </p:cNvSpPr>
          <p:nvPr>
            <p:ph type="sldNum" sz="quarter" idx="12"/>
          </p:nvPr>
        </p:nvSpPr>
        <p:spPr>
          <a:xfrm>
            <a:off x="3581400" y="6356350"/>
            <a:ext cx="2133600" cy="365125"/>
          </a:xfrm>
        </p:spPr>
        <p:txBody>
          <a:bodyPr/>
          <a:lstStyle>
            <a:lvl1pPr>
              <a:defRPr/>
            </a:lvl1pPr>
          </a:lstStyle>
          <a:p>
            <a:fld id="{E81D515E-3D3A-49CE-9EE9-E1971FC5E2A3}" type="slidenum">
              <a:rPr lang="en-US" altLang="en-US"/>
              <a:pPr/>
              <a:t>‹#›</a:t>
            </a:fld>
            <a:endParaRPr lang="en-US" altLang="en-US"/>
          </a:p>
        </p:txBody>
      </p:sp>
    </p:spTree>
    <p:extLst>
      <p:ext uri="{BB962C8B-B14F-4D97-AF65-F5344CB8AC3E}">
        <p14:creationId xmlns:p14="http://schemas.microsoft.com/office/powerpoint/2010/main" val="41544636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AB29A3A-986C-4FAD-81E4-75E6F2C2054E}"/>
              </a:ext>
            </a:extLst>
          </p:cNvPr>
          <p:cNvSpPr>
            <a:spLocks noGrp="1" noChangeArrowheads="1"/>
          </p:cNvSpPr>
          <p:nvPr>
            <p:ph type="dt" sz="half" idx="10"/>
          </p:nvPr>
        </p:nvSpPr>
        <p:spPr/>
        <p:txBody>
          <a:bodyPr/>
          <a:lstStyle>
            <a:lvl1pPr>
              <a:defRPr/>
            </a:lvl1pPr>
          </a:lstStyle>
          <a:p>
            <a:pPr>
              <a:defRPr/>
            </a:pPr>
            <a:fld id="{9FD81DD9-7700-460A-9D9E-330AEB1DBCDB}" type="datetime3">
              <a:rPr lang="en-US"/>
              <a:pPr>
                <a:defRPr/>
              </a:pPr>
              <a:t>17 March 2018</a:t>
            </a:fld>
            <a:endParaRPr lang="en-US" dirty="0"/>
          </a:p>
        </p:txBody>
      </p:sp>
      <p:sp>
        <p:nvSpPr>
          <p:cNvPr id="3" name="Rectangle 5">
            <a:extLst>
              <a:ext uri="{FF2B5EF4-FFF2-40B4-BE49-F238E27FC236}">
                <a16:creationId xmlns:a16="http://schemas.microsoft.com/office/drawing/2014/main" id="{9C40A35C-B647-4C45-9419-352235FF2FDD}"/>
              </a:ext>
            </a:extLst>
          </p:cNvPr>
          <p:cNvSpPr>
            <a:spLocks noGrp="1" noChangeArrowheads="1"/>
          </p:cNvSpPr>
          <p:nvPr>
            <p:ph type="ftr" sz="quarter" idx="11"/>
          </p:nvPr>
        </p:nvSpPr>
        <p:spPr>
          <a:xfrm>
            <a:off x="6019800" y="6340475"/>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A4613421-36E2-4CF2-BD99-652E49552AD5}"/>
              </a:ext>
            </a:extLst>
          </p:cNvPr>
          <p:cNvSpPr>
            <a:spLocks noGrp="1" noChangeArrowheads="1"/>
          </p:cNvSpPr>
          <p:nvPr>
            <p:ph type="sldNum" sz="quarter" idx="12"/>
          </p:nvPr>
        </p:nvSpPr>
        <p:spPr>
          <a:xfrm>
            <a:off x="3429000" y="6356350"/>
            <a:ext cx="2133600" cy="365125"/>
          </a:xfrm>
        </p:spPr>
        <p:txBody>
          <a:bodyPr/>
          <a:lstStyle>
            <a:lvl1pPr>
              <a:defRPr/>
            </a:lvl1pPr>
          </a:lstStyle>
          <a:p>
            <a:fld id="{3BD58E5D-5CF0-40EE-A002-A756E90A3D49}" type="slidenum">
              <a:rPr lang="en-US" altLang="en-US"/>
              <a:pPr/>
              <a:t>‹#›</a:t>
            </a:fld>
            <a:endParaRPr lang="en-US" altLang="en-US"/>
          </a:p>
        </p:txBody>
      </p:sp>
    </p:spTree>
    <p:extLst>
      <p:ext uri="{BB962C8B-B14F-4D97-AF65-F5344CB8AC3E}">
        <p14:creationId xmlns:p14="http://schemas.microsoft.com/office/powerpoint/2010/main" val="42638443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2D3BF6E-5FBD-48E1-B83E-9B48BC93B309}"/>
              </a:ext>
            </a:extLst>
          </p:cNvPr>
          <p:cNvSpPr>
            <a:spLocks noGrp="1" noChangeArrowheads="1"/>
          </p:cNvSpPr>
          <p:nvPr>
            <p:ph type="dt" sz="half" idx="10"/>
          </p:nvPr>
        </p:nvSpPr>
        <p:spPr/>
        <p:txBody>
          <a:bodyPr/>
          <a:lstStyle>
            <a:lvl1pPr>
              <a:defRPr/>
            </a:lvl1pPr>
          </a:lstStyle>
          <a:p>
            <a:pPr>
              <a:defRPr/>
            </a:pPr>
            <a:fld id="{0B1E1898-7FB9-48CA-ACCF-359052579868}" type="datetime3">
              <a:rPr lang="en-US"/>
              <a:pPr>
                <a:defRPr/>
              </a:pPr>
              <a:t>17 March 2018</a:t>
            </a:fld>
            <a:endParaRPr lang="en-US" dirty="0"/>
          </a:p>
        </p:txBody>
      </p:sp>
      <p:sp>
        <p:nvSpPr>
          <p:cNvPr id="3" name="Rectangle 5">
            <a:extLst>
              <a:ext uri="{FF2B5EF4-FFF2-40B4-BE49-F238E27FC236}">
                <a16:creationId xmlns:a16="http://schemas.microsoft.com/office/drawing/2014/main" id="{B2265A74-B9A9-43D7-8FDA-0CD80ECA4F93}"/>
              </a:ext>
            </a:extLst>
          </p:cNvPr>
          <p:cNvSpPr>
            <a:spLocks noGrp="1" noChangeArrowheads="1"/>
          </p:cNvSpPr>
          <p:nvPr>
            <p:ph type="ftr" sz="quarter" idx="11"/>
          </p:nvPr>
        </p:nvSpPr>
        <p:spPr>
          <a:xfrm>
            <a:off x="61722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58B04A19-3140-4B88-913E-87440481EBA6}"/>
              </a:ext>
            </a:extLst>
          </p:cNvPr>
          <p:cNvSpPr>
            <a:spLocks noGrp="1" noChangeArrowheads="1"/>
          </p:cNvSpPr>
          <p:nvPr>
            <p:ph type="sldNum" sz="quarter" idx="12"/>
          </p:nvPr>
        </p:nvSpPr>
        <p:spPr>
          <a:xfrm>
            <a:off x="3048000" y="6356350"/>
            <a:ext cx="2133600" cy="365125"/>
          </a:xfrm>
        </p:spPr>
        <p:txBody>
          <a:bodyPr/>
          <a:lstStyle>
            <a:lvl1pPr>
              <a:defRPr/>
            </a:lvl1pPr>
          </a:lstStyle>
          <a:p>
            <a:fld id="{5074F261-ADFF-458D-B871-3ADE8597EC5C}" type="slidenum">
              <a:rPr lang="en-US" altLang="en-US"/>
              <a:pPr/>
              <a:t>‹#›</a:t>
            </a:fld>
            <a:endParaRPr lang="en-US" altLang="en-US"/>
          </a:p>
        </p:txBody>
      </p:sp>
    </p:spTree>
    <p:extLst>
      <p:ext uri="{BB962C8B-B14F-4D97-AF65-F5344CB8AC3E}">
        <p14:creationId xmlns:p14="http://schemas.microsoft.com/office/powerpoint/2010/main" val="30057759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5_Title Sl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7CBEC7B-9E47-441C-85B2-E354FF7898AE}"/>
              </a:ext>
            </a:extLst>
          </p:cNvPr>
          <p:cNvSpPr>
            <a:spLocks noGrp="1" noChangeArrowheads="1"/>
          </p:cNvSpPr>
          <p:nvPr>
            <p:ph type="dt" sz="half" idx="10"/>
          </p:nvPr>
        </p:nvSpPr>
        <p:spPr/>
        <p:txBody>
          <a:bodyPr/>
          <a:lstStyle>
            <a:lvl1pPr>
              <a:defRPr/>
            </a:lvl1pPr>
          </a:lstStyle>
          <a:p>
            <a:pPr>
              <a:defRPr/>
            </a:pPr>
            <a:fld id="{BF505BEC-1F06-4899-BF4A-98A6DC160BC6}" type="datetime3">
              <a:rPr lang="en-US"/>
              <a:pPr>
                <a:defRPr/>
              </a:pPr>
              <a:t>17 March 2018</a:t>
            </a:fld>
            <a:endParaRPr lang="en-US" dirty="0"/>
          </a:p>
        </p:txBody>
      </p:sp>
      <p:sp>
        <p:nvSpPr>
          <p:cNvPr id="3" name="Rectangle 5">
            <a:extLst>
              <a:ext uri="{FF2B5EF4-FFF2-40B4-BE49-F238E27FC236}">
                <a16:creationId xmlns:a16="http://schemas.microsoft.com/office/drawing/2014/main" id="{DE523979-7835-485A-A042-A9FABD9228AB}"/>
              </a:ext>
            </a:extLst>
          </p:cNvPr>
          <p:cNvSpPr>
            <a:spLocks noGrp="1" noChangeArrowheads="1"/>
          </p:cNvSpPr>
          <p:nvPr>
            <p:ph type="ftr" sz="quarter" idx="11"/>
          </p:nvPr>
        </p:nvSpPr>
        <p:spPr>
          <a:xfrm>
            <a:off x="60198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B021C7FF-26C6-4C86-B1EA-AF316A72D41D}"/>
              </a:ext>
            </a:extLst>
          </p:cNvPr>
          <p:cNvSpPr>
            <a:spLocks noGrp="1" noChangeArrowheads="1"/>
          </p:cNvSpPr>
          <p:nvPr>
            <p:ph type="sldNum" sz="quarter" idx="12"/>
          </p:nvPr>
        </p:nvSpPr>
        <p:spPr>
          <a:xfrm>
            <a:off x="3581400" y="6356350"/>
            <a:ext cx="2133600" cy="365125"/>
          </a:xfrm>
        </p:spPr>
        <p:txBody>
          <a:bodyPr/>
          <a:lstStyle>
            <a:lvl1pPr>
              <a:defRPr/>
            </a:lvl1pPr>
          </a:lstStyle>
          <a:p>
            <a:fld id="{4EDF6CF7-2CF9-4767-9F47-0FEFC187DA74}" type="slidenum">
              <a:rPr lang="en-US" altLang="en-US"/>
              <a:pPr/>
              <a:t>‹#›</a:t>
            </a:fld>
            <a:endParaRPr lang="en-US" altLang="en-US"/>
          </a:p>
        </p:txBody>
      </p:sp>
    </p:spTree>
    <p:extLst>
      <p:ext uri="{BB962C8B-B14F-4D97-AF65-F5344CB8AC3E}">
        <p14:creationId xmlns:p14="http://schemas.microsoft.com/office/powerpoint/2010/main" val="32218401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7_Title Sl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9470678-FBA3-4257-B678-1239D7739E48}"/>
              </a:ext>
            </a:extLst>
          </p:cNvPr>
          <p:cNvSpPr>
            <a:spLocks noGrp="1" noChangeArrowheads="1"/>
          </p:cNvSpPr>
          <p:nvPr>
            <p:ph type="dt" sz="half" idx="10"/>
          </p:nvPr>
        </p:nvSpPr>
        <p:spPr/>
        <p:txBody>
          <a:bodyPr/>
          <a:lstStyle>
            <a:lvl1pPr>
              <a:defRPr/>
            </a:lvl1pPr>
          </a:lstStyle>
          <a:p>
            <a:pPr>
              <a:defRPr/>
            </a:pPr>
            <a:fld id="{CCDEE425-7FF2-4FE6-AD35-B7B636CFD945}" type="datetime3">
              <a:rPr lang="en-US"/>
              <a:pPr>
                <a:defRPr/>
              </a:pPr>
              <a:t>17 March 2018</a:t>
            </a:fld>
            <a:endParaRPr lang="en-US" dirty="0"/>
          </a:p>
        </p:txBody>
      </p:sp>
      <p:sp>
        <p:nvSpPr>
          <p:cNvPr id="3" name="Rectangle 5">
            <a:extLst>
              <a:ext uri="{FF2B5EF4-FFF2-40B4-BE49-F238E27FC236}">
                <a16:creationId xmlns:a16="http://schemas.microsoft.com/office/drawing/2014/main" id="{6B897013-D542-41DB-9BA7-830F7E642B18}"/>
              </a:ext>
            </a:extLst>
          </p:cNvPr>
          <p:cNvSpPr>
            <a:spLocks noGrp="1" noChangeArrowheads="1"/>
          </p:cNvSpPr>
          <p:nvPr>
            <p:ph type="ftr" sz="quarter" idx="11"/>
          </p:nvPr>
        </p:nvSpPr>
        <p:spPr>
          <a:xfrm>
            <a:off x="6096000" y="6340475"/>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2DAFAA59-12AE-407F-8893-916692F09EB2}"/>
              </a:ext>
            </a:extLst>
          </p:cNvPr>
          <p:cNvSpPr>
            <a:spLocks noGrp="1" noChangeArrowheads="1"/>
          </p:cNvSpPr>
          <p:nvPr>
            <p:ph type="sldNum" sz="quarter" idx="12"/>
          </p:nvPr>
        </p:nvSpPr>
        <p:spPr>
          <a:xfrm>
            <a:off x="3048000" y="6356350"/>
            <a:ext cx="2133600" cy="365125"/>
          </a:xfrm>
        </p:spPr>
        <p:txBody>
          <a:bodyPr/>
          <a:lstStyle>
            <a:lvl1pPr>
              <a:defRPr/>
            </a:lvl1pPr>
          </a:lstStyle>
          <a:p>
            <a:fld id="{4750071B-9E57-416E-A745-53040785AC19}" type="slidenum">
              <a:rPr lang="en-US" altLang="en-US"/>
              <a:pPr/>
              <a:t>‹#›</a:t>
            </a:fld>
            <a:endParaRPr lang="en-US" altLang="en-US"/>
          </a:p>
        </p:txBody>
      </p:sp>
    </p:spTree>
    <p:extLst>
      <p:ext uri="{BB962C8B-B14F-4D97-AF65-F5344CB8AC3E}">
        <p14:creationId xmlns:p14="http://schemas.microsoft.com/office/powerpoint/2010/main" val="31032146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8_Title Sl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0D7F406-7EDF-4B5B-8962-79C1A7B9E90D}"/>
              </a:ext>
            </a:extLst>
          </p:cNvPr>
          <p:cNvSpPr>
            <a:spLocks noGrp="1" noChangeArrowheads="1"/>
          </p:cNvSpPr>
          <p:nvPr>
            <p:ph type="dt" sz="half" idx="10"/>
          </p:nvPr>
        </p:nvSpPr>
        <p:spPr/>
        <p:txBody>
          <a:bodyPr/>
          <a:lstStyle>
            <a:lvl1pPr>
              <a:defRPr/>
            </a:lvl1pPr>
          </a:lstStyle>
          <a:p>
            <a:pPr>
              <a:defRPr/>
            </a:pPr>
            <a:fld id="{226DAAAA-7E1A-4621-BC13-47EFA453BD0A}" type="datetime3">
              <a:rPr lang="en-US"/>
              <a:pPr>
                <a:defRPr/>
              </a:pPr>
              <a:t>17 March 2018</a:t>
            </a:fld>
            <a:endParaRPr lang="en-US" dirty="0"/>
          </a:p>
        </p:txBody>
      </p:sp>
      <p:sp>
        <p:nvSpPr>
          <p:cNvPr id="3" name="Rectangle 5">
            <a:extLst>
              <a:ext uri="{FF2B5EF4-FFF2-40B4-BE49-F238E27FC236}">
                <a16:creationId xmlns:a16="http://schemas.microsoft.com/office/drawing/2014/main" id="{33ABBB39-57B9-473A-B334-5D4E3ABE8F60}"/>
              </a:ext>
            </a:extLst>
          </p:cNvPr>
          <p:cNvSpPr>
            <a:spLocks noGrp="1" noChangeArrowheads="1"/>
          </p:cNvSpPr>
          <p:nvPr>
            <p:ph type="ftr" sz="quarter" idx="11"/>
          </p:nvPr>
        </p:nvSpPr>
        <p:spPr>
          <a:xfrm>
            <a:off x="60960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C55801B8-C38B-469F-8DA4-D2C886777684}"/>
              </a:ext>
            </a:extLst>
          </p:cNvPr>
          <p:cNvSpPr>
            <a:spLocks noGrp="1" noChangeArrowheads="1"/>
          </p:cNvSpPr>
          <p:nvPr>
            <p:ph type="sldNum" sz="quarter" idx="12"/>
          </p:nvPr>
        </p:nvSpPr>
        <p:spPr>
          <a:xfrm>
            <a:off x="3276600" y="6356350"/>
            <a:ext cx="2133600" cy="365125"/>
          </a:xfrm>
        </p:spPr>
        <p:txBody>
          <a:bodyPr/>
          <a:lstStyle>
            <a:lvl1pPr>
              <a:defRPr/>
            </a:lvl1pPr>
          </a:lstStyle>
          <a:p>
            <a:fld id="{174BDFE8-3372-4EE4-AB91-31DF041ED796}" type="slidenum">
              <a:rPr lang="en-US" altLang="en-US"/>
              <a:pPr/>
              <a:t>‹#›</a:t>
            </a:fld>
            <a:endParaRPr lang="en-US" altLang="en-US"/>
          </a:p>
        </p:txBody>
      </p:sp>
    </p:spTree>
    <p:extLst>
      <p:ext uri="{BB962C8B-B14F-4D97-AF65-F5344CB8AC3E}">
        <p14:creationId xmlns:p14="http://schemas.microsoft.com/office/powerpoint/2010/main" val="1538146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007176-BB27-4641-A845-B81A7186FB1E}"/>
              </a:ext>
            </a:extLst>
          </p:cNvPr>
          <p:cNvSpPr>
            <a:spLocks noGrp="1"/>
          </p:cNvSpPr>
          <p:nvPr>
            <p:ph type="dt" sz="half" idx="10"/>
          </p:nvPr>
        </p:nvSpPr>
        <p:spPr/>
        <p:txBody>
          <a:bodyPr/>
          <a:lstStyle>
            <a:lvl1pPr>
              <a:defRPr/>
            </a:lvl1pPr>
          </a:lstStyle>
          <a:p>
            <a:pPr>
              <a:defRPr/>
            </a:pPr>
            <a:fld id="{055043F5-3A6A-44BD-890E-828163CC6D7B}" type="datetime3">
              <a:rPr lang="en-US"/>
              <a:pPr>
                <a:defRPr/>
              </a:pPr>
              <a:t>17 March 2018</a:t>
            </a:fld>
            <a:endParaRPr lang="en-US" dirty="0"/>
          </a:p>
        </p:txBody>
      </p:sp>
      <p:sp>
        <p:nvSpPr>
          <p:cNvPr id="5" name="Footer Placeholder 4">
            <a:extLst>
              <a:ext uri="{FF2B5EF4-FFF2-40B4-BE49-F238E27FC236}">
                <a16:creationId xmlns:a16="http://schemas.microsoft.com/office/drawing/2014/main" id="{33AE390A-FB23-4457-9D17-01A56C50CDFB}"/>
              </a:ext>
            </a:extLst>
          </p:cNvPr>
          <p:cNvSpPr>
            <a:spLocks noGrp="1"/>
          </p:cNvSpPr>
          <p:nvPr>
            <p:ph type="ftr" sz="quarter" idx="11"/>
          </p:nvPr>
        </p:nvSpPr>
        <p:spPr/>
        <p:txBody>
          <a:bodyPr/>
          <a:lstStyle>
            <a:lvl1pPr>
              <a:defRPr/>
            </a:lvl1pPr>
          </a:lstStyle>
          <a:p>
            <a:pPr>
              <a:defRPr/>
            </a:pPr>
            <a:r>
              <a:rPr lang="en-US"/>
              <a:t>                                   ranbsingh</a:t>
            </a:r>
          </a:p>
        </p:txBody>
      </p:sp>
      <p:sp>
        <p:nvSpPr>
          <p:cNvPr id="6" name="Slide Number Placeholder 5">
            <a:extLst>
              <a:ext uri="{FF2B5EF4-FFF2-40B4-BE49-F238E27FC236}">
                <a16:creationId xmlns:a16="http://schemas.microsoft.com/office/drawing/2014/main" id="{E18BB6F3-4035-495E-A2B2-547C94C4A1A0}"/>
              </a:ext>
            </a:extLst>
          </p:cNvPr>
          <p:cNvSpPr>
            <a:spLocks noGrp="1"/>
          </p:cNvSpPr>
          <p:nvPr>
            <p:ph type="sldNum" sz="quarter" idx="12"/>
          </p:nvPr>
        </p:nvSpPr>
        <p:spPr/>
        <p:txBody>
          <a:bodyPr/>
          <a:lstStyle>
            <a:lvl1pPr>
              <a:defRPr/>
            </a:lvl1pPr>
          </a:lstStyle>
          <a:p>
            <a:fld id="{5FC28A62-2AE8-46FE-9BE8-DBBB8429E166}" type="slidenum">
              <a:rPr lang="en-US" altLang="en-US"/>
              <a:pPr/>
              <a:t>‹#›</a:t>
            </a:fld>
            <a:endParaRPr lang="en-US" altLang="en-US"/>
          </a:p>
        </p:txBody>
      </p:sp>
    </p:spTree>
    <p:extLst>
      <p:ext uri="{BB962C8B-B14F-4D97-AF65-F5344CB8AC3E}">
        <p14:creationId xmlns:p14="http://schemas.microsoft.com/office/powerpoint/2010/main" val="56270042"/>
      </p:ext>
    </p:extLst>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9_Title Sl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030BE51-103C-4F7F-BF14-68F542580229}"/>
              </a:ext>
            </a:extLst>
          </p:cNvPr>
          <p:cNvSpPr>
            <a:spLocks noGrp="1" noChangeArrowheads="1"/>
          </p:cNvSpPr>
          <p:nvPr>
            <p:ph type="dt" sz="half" idx="10"/>
          </p:nvPr>
        </p:nvSpPr>
        <p:spPr/>
        <p:txBody>
          <a:bodyPr/>
          <a:lstStyle>
            <a:lvl1pPr>
              <a:defRPr/>
            </a:lvl1pPr>
          </a:lstStyle>
          <a:p>
            <a:pPr>
              <a:defRPr/>
            </a:pPr>
            <a:fld id="{05009998-6A97-4BC4-AA00-F5C47247C942}" type="datetime3">
              <a:rPr lang="en-US"/>
              <a:pPr>
                <a:defRPr/>
              </a:pPr>
              <a:t>17 March 2018</a:t>
            </a:fld>
            <a:endParaRPr lang="en-US" dirty="0"/>
          </a:p>
        </p:txBody>
      </p:sp>
      <p:sp>
        <p:nvSpPr>
          <p:cNvPr id="3" name="Rectangle 5">
            <a:extLst>
              <a:ext uri="{FF2B5EF4-FFF2-40B4-BE49-F238E27FC236}">
                <a16:creationId xmlns:a16="http://schemas.microsoft.com/office/drawing/2014/main" id="{131F11B7-D88B-4EBB-8B9F-390C817BCAAD}"/>
              </a:ext>
            </a:extLst>
          </p:cNvPr>
          <p:cNvSpPr>
            <a:spLocks noGrp="1" noChangeArrowheads="1"/>
          </p:cNvSpPr>
          <p:nvPr>
            <p:ph type="ftr" sz="quarter" idx="11"/>
          </p:nvPr>
        </p:nvSpPr>
        <p:spPr>
          <a:xfrm>
            <a:off x="60198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1E29EDBD-BA32-41DC-9DE9-1D11461DB3FC}"/>
              </a:ext>
            </a:extLst>
          </p:cNvPr>
          <p:cNvSpPr>
            <a:spLocks noGrp="1" noChangeArrowheads="1"/>
          </p:cNvSpPr>
          <p:nvPr>
            <p:ph type="sldNum" sz="quarter" idx="12"/>
          </p:nvPr>
        </p:nvSpPr>
        <p:spPr>
          <a:xfrm>
            <a:off x="3124200" y="6356350"/>
            <a:ext cx="2133600" cy="365125"/>
          </a:xfrm>
        </p:spPr>
        <p:txBody>
          <a:bodyPr/>
          <a:lstStyle>
            <a:lvl1pPr>
              <a:defRPr/>
            </a:lvl1pPr>
          </a:lstStyle>
          <a:p>
            <a:fld id="{CDBD5EF3-6C35-40EB-8A8A-B91EF3AFCF6A}" type="slidenum">
              <a:rPr lang="en-US" altLang="en-US"/>
              <a:pPr/>
              <a:t>‹#›</a:t>
            </a:fld>
            <a:endParaRPr lang="en-US" altLang="en-US"/>
          </a:p>
        </p:txBody>
      </p:sp>
    </p:spTree>
    <p:extLst>
      <p:ext uri="{BB962C8B-B14F-4D97-AF65-F5344CB8AC3E}">
        <p14:creationId xmlns:p14="http://schemas.microsoft.com/office/powerpoint/2010/main" val="25418931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7_Title Sl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1B6DC59-3A26-4D92-A2D0-B3C48D8F71DF}"/>
              </a:ext>
            </a:extLst>
          </p:cNvPr>
          <p:cNvSpPr>
            <a:spLocks noGrp="1" noChangeArrowheads="1"/>
          </p:cNvSpPr>
          <p:nvPr>
            <p:ph type="dt" sz="half" idx="10"/>
          </p:nvPr>
        </p:nvSpPr>
        <p:spPr/>
        <p:txBody>
          <a:bodyPr/>
          <a:lstStyle>
            <a:lvl1pPr>
              <a:defRPr/>
            </a:lvl1pPr>
          </a:lstStyle>
          <a:p>
            <a:pPr>
              <a:defRPr/>
            </a:pPr>
            <a:fld id="{BD418696-481C-4F3E-B216-91DE7BD6020B}" type="datetime3">
              <a:rPr lang="en-US"/>
              <a:pPr>
                <a:defRPr/>
              </a:pPr>
              <a:t>17 March 2018</a:t>
            </a:fld>
            <a:endParaRPr lang="en-US" dirty="0"/>
          </a:p>
        </p:txBody>
      </p:sp>
      <p:sp>
        <p:nvSpPr>
          <p:cNvPr id="3" name="Rectangle 5">
            <a:extLst>
              <a:ext uri="{FF2B5EF4-FFF2-40B4-BE49-F238E27FC236}">
                <a16:creationId xmlns:a16="http://schemas.microsoft.com/office/drawing/2014/main" id="{2A7A57F7-E4ED-48A9-851C-99BBBD7D8B80}"/>
              </a:ext>
            </a:extLst>
          </p:cNvPr>
          <p:cNvSpPr>
            <a:spLocks noGrp="1" noChangeArrowheads="1"/>
          </p:cNvSpPr>
          <p:nvPr>
            <p:ph type="ftr" sz="quarter" idx="11"/>
          </p:nvPr>
        </p:nvSpPr>
        <p:spPr>
          <a:xfrm>
            <a:off x="60198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04FCB81B-78B4-4902-9F2A-3AA5704DDC23}"/>
              </a:ext>
            </a:extLst>
          </p:cNvPr>
          <p:cNvSpPr>
            <a:spLocks noGrp="1" noChangeArrowheads="1"/>
          </p:cNvSpPr>
          <p:nvPr>
            <p:ph type="sldNum" sz="quarter" idx="12"/>
          </p:nvPr>
        </p:nvSpPr>
        <p:spPr>
          <a:xfrm>
            <a:off x="3048000" y="6356350"/>
            <a:ext cx="2133600" cy="365125"/>
          </a:xfrm>
        </p:spPr>
        <p:txBody>
          <a:bodyPr/>
          <a:lstStyle>
            <a:lvl1pPr>
              <a:defRPr/>
            </a:lvl1pPr>
          </a:lstStyle>
          <a:p>
            <a:fld id="{A63106F7-80CE-446C-8502-A36D75C31A1D}" type="slidenum">
              <a:rPr lang="en-US" altLang="en-US"/>
              <a:pPr/>
              <a:t>‹#›</a:t>
            </a:fld>
            <a:endParaRPr lang="en-US" altLang="en-US"/>
          </a:p>
        </p:txBody>
      </p:sp>
    </p:spTree>
    <p:extLst>
      <p:ext uri="{BB962C8B-B14F-4D97-AF65-F5344CB8AC3E}">
        <p14:creationId xmlns:p14="http://schemas.microsoft.com/office/powerpoint/2010/main" val="1327558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31_Title Sl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0D1BB7C-D5E7-45A8-96B9-47728A53384F}"/>
              </a:ext>
            </a:extLst>
          </p:cNvPr>
          <p:cNvSpPr>
            <a:spLocks noGrp="1" noChangeArrowheads="1"/>
          </p:cNvSpPr>
          <p:nvPr>
            <p:ph type="dt" sz="half" idx="10"/>
          </p:nvPr>
        </p:nvSpPr>
        <p:spPr/>
        <p:txBody>
          <a:bodyPr/>
          <a:lstStyle>
            <a:lvl1pPr>
              <a:defRPr/>
            </a:lvl1pPr>
          </a:lstStyle>
          <a:p>
            <a:pPr>
              <a:defRPr/>
            </a:pPr>
            <a:fld id="{722F8142-64BD-41CC-9C92-8BF169A79E71}" type="datetime3">
              <a:rPr lang="en-US"/>
              <a:pPr>
                <a:defRPr/>
              </a:pPr>
              <a:t>17 March 2018</a:t>
            </a:fld>
            <a:endParaRPr lang="en-US" dirty="0"/>
          </a:p>
        </p:txBody>
      </p:sp>
      <p:sp>
        <p:nvSpPr>
          <p:cNvPr id="3" name="Rectangle 5">
            <a:extLst>
              <a:ext uri="{FF2B5EF4-FFF2-40B4-BE49-F238E27FC236}">
                <a16:creationId xmlns:a16="http://schemas.microsoft.com/office/drawing/2014/main" id="{2320FC13-A93F-4180-8F6D-348E4A307C3F}"/>
              </a:ext>
            </a:extLst>
          </p:cNvPr>
          <p:cNvSpPr>
            <a:spLocks noGrp="1" noChangeArrowheads="1"/>
          </p:cNvSpPr>
          <p:nvPr>
            <p:ph type="ftr" sz="quarter" idx="11"/>
          </p:nvPr>
        </p:nvSpPr>
        <p:spPr>
          <a:xfrm>
            <a:off x="60198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2B92E0E3-5FD2-4F0B-B5DF-58492B5241E6}"/>
              </a:ext>
            </a:extLst>
          </p:cNvPr>
          <p:cNvSpPr>
            <a:spLocks noGrp="1" noChangeArrowheads="1"/>
          </p:cNvSpPr>
          <p:nvPr>
            <p:ph type="sldNum" sz="quarter" idx="12"/>
          </p:nvPr>
        </p:nvSpPr>
        <p:spPr>
          <a:xfrm>
            <a:off x="2971800" y="6356350"/>
            <a:ext cx="2133600" cy="365125"/>
          </a:xfrm>
        </p:spPr>
        <p:txBody>
          <a:bodyPr/>
          <a:lstStyle>
            <a:lvl1pPr>
              <a:defRPr/>
            </a:lvl1pPr>
          </a:lstStyle>
          <a:p>
            <a:fld id="{B75CCC8B-CF07-414A-A8CE-F43277C011CC}" type="slidenum">
              <a:rPr lang="en-US" altLang="en-US"/>
              <a:pPr/>
              <a:t>‹#›</a:t>
            </a:fld>
            <a:endParaRPr lang="en-US" altLang="en-US"/>
          </a:p>
        </p:txBody>
      </p:sp>
    </p:spTree>
    <p:extLst>
      <p:ext uri="{BB962C8B-B14F-4D97-AF65-F5344CB8AC3E}">
        <p14:creationId xmlns:p14="http://schemas.microsoft.com/office/powerpoint/2010/main" val="37508826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44_Title Sl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4AA47A6-8E9D-429F-8C18-7FF0C6E996CC}"/>
              </a:ext>
            </a:extLst>
          </p:cNvPr>
          <p:cNvSpPr>
            <a:spLocks noGrp="1" noChangeArrowheads="1"/>
          </p:cNvSpPr>
          <p:nvPr>
            <p:ph type="dt" sz="half" idx="10"/>
          </p:nvPr>
        </p:nvSpPr>
        <p:spPr>
          <a:xfrm>
            <a:off x="457200" y="6324600"/>
            <a:ext cx="2133600" cy="476250"/>
          </a:xfrm>
        </p:spPr>
        <p:txBody>
          <a:bodyPr/>
          <a:lstStyle>
            <a:lvl1pPr>
              <a:defRPr sz="1400"/>
            </a:lvl1pPr>
          </a:lstStyle>
          <a:p>
            <a:pPr>
              <a:defRPr/>
            </a:pPr>
            <a:fld id="{EB9E79BA-98E4-47D5-B417-A1865CD0EFD5}" type="datetime3">
              <a:rPr lang="en-US"/>
              <a:pPr>
                <a:defRPr/>
              </a:pPr>
              <a:t>17 March 2018</a:t>
            </a:fld>
            <a:endParaRPr lang="en-US" dirty="0"/>
          </a:p>
        </p:txBody>
      </p:sp>
      <p:sp>
        <p:nvSpPr>
          <p:cNvPr id="3" name="Rectangle 5">
            <a:extLst>
              <a:ext uri="{FF2B5EF4-FFF2-40B4-BE49-F238E27FC236}">
                <a16:creationId xmlns:a16="http://schemas.microsoft.com/office/drawing/2014/main" id="{038BD9A3-33C6-47FC-8862-14718A7661E7}"/>
              </a:ext>
            </a:extLst>
          </p:cNvPr>
          <p:cNvSpPr>
            <a:spLocks noGrp="1" noChangeArrowheads="1"/>
          </p:cNvSpPr>
          <p:nvPr>
            <p:ph type="ftr" sz="quarter" idx="11"/>
          </p:nvPr>
        </p:nvSpPr>
        <p:spPr>
          <a:xfrm>
            <a:off x="6172200" y="6327775"/>
            <a:ext cx="2895600" cy="476250"/>
          </a:xfrm>
        </p:spPr>
        <p:txBody>
          <a:bodyPr/>
          <a:lstStyle>
            <a:lvl1pPr algn="ctr">
              <a:defRPr sz="1600" i="1">
                <a:latin typeface="Times New Roman" pitchFamily="18" charset="0"/>
                <a:cs typeface="Times New Roman" pitchFamily="18" charset="0"/>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77DA7BAF-0587-44FE-9B58-BC987D6CD669}"/>
              </a:ext>
            </a:extLst>
          </p:cNvPr>
          <p:cNvSpPr>
            <a:spLocks noGrp="1" noChangeArrowheads="1"/>
          </p:cNvSpPr>
          <p:nvPr>
            <p:ph type="sldNum" sz="quarter" idx="12"/>
          </p:nvPr>
        </p:nvSpPr>
        <p:spPr>
          <a:xfrm>
            <a:off x="3276600" y="6327775"/>
            <a:ext cx="2133600" cy="476250"/>
          </a:xfrm>
        </p:spPr>
        <p:txBody>
          <a:bodyPr/>
          <a:lstStyle>
            <a:lvl1pPr>
              <a:defRPr sz="1400"/>
            </a:lvl1pPr>
          </a:lstStyle>
          <a:p>
            <a:fld id="{D71AD0AA-7859-4B7A-AF91-90FB21F94CB9}" type="slidenum">
              <a:rPr lang="en-US" altLang="en-US"/>
              <a:pPr/>
              <a:t>‹#›</a:t>
            </a:fld>
            <a:endParaRPr lang="en-US" altLang="en-US"/>
          </a:p>
        </p:txBody>
      </p:sp>
    </p:spTree>
    <p:extLst>
      <p:ext uri="{BB962C8B-B14F-4D97-AF65-F5344CB8AC3E}">
        <p14:creationId xmlns:p14="http://schemas.microsoft.com/office/powerpoint/2010/main" val="34389204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69F03F8-4658-4FE3-A5C0-3600A05F8D5D}"/>
              </a:ext>
            </a:extLst>
          </p:cNvPr>
          <p:cNvSpPr>
            <a:spLocks noGrp="1" noChangeArrowheads="1"/>
          </p:cNvSpPr>
          <p:nvPr>
            <p:ph type="dt" sz="half" idx="10"/>
          </p:nvPr>
        </p:nvSpPr>
        <p:spPr/>
        <p:txBody>
          <a:bodyPr/>
          <a:lstStyle>
            <a:lvl1pPr>
              <a:defRPr/>
            </a:lvl1pPr>
          </a:lstStyle>
          <a:p>
            <a:pPr>
              <a:defRPr/>
            </a:pPr>
            <a:fld id="{947BC6B6-0F5B-4EF2-B99C-4BA10F48EBCB}" type="datetime3">
              <a:rPr lang="en-US"/>
              <a:pPr>
                <a:defRPr/>
              </a:pPr>
              <a:t>17 March 2018</a:t>
            </a:fld>
            <a:endParaRPr lang="en-US" dirty="0"/>
          </a:p>
        </p:txBody>
      </p:sp>
      <p:sp>
        <p:nvSpPr>
          <p:cNvPr id="3" name="Rectangle 5">
            <a:extLst>
              <a:ext uri="{FF2B5EF4-FFF2-40B4-BE49-F238E27FC236}">
                <a16:creationId xmlns:a16="http://schemas.microsoft.com/office/drawing/2014/main" id="{612167D2-944B-4E95-98FB-C9EA3D0D74DE}"/>
              </a:ext>
            </a:extLst>
          </p:cNvPr>
          <p:cNvSpPr>
            <a:spLocks noGrp="1" noChangeArrowheads="1"/>
          </p:cNvSpPr>
          <p:nvPr>
            <p:ph type="ftr" sz="quarter" idx="11"/>
          </p:nvPr>
        </p:nvSpPr>
        <p:spPr>
          <a:xfrm>
            <a:off x="60960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79AEA429-3AE6-4A60-90C3-5E1EE53C7175}"/>
              </a:ext>
            </a:extLst>
          </p:cNvPr>
          <p:cNvSpPr>
            <a:spLocks noGrp="1" noChangeArrowheads="1"/>
          </p:cNvSpPr>
          <p:nvPr>
            <p:ph type="sldNum" sz="quarter" idx="12"/>
          </p:nvPr>
        </p:nvSpPr>
        <p:spPr>
          <a:xfrm>
            <a:off x="3124200" y="6340475"/>
            <a:ext cx="2133600" cy="365125"/>
          </a:xfrm>
        </p:spPr>
        <p:txBody>
          <a:bodyPr/>
          <a:lstStyle>
            <a:lvl1pPr>
              <a:defRPr/>
            </a:lvl1pPr>
          </a:lstStyle>
          <a:p>
            <a:fld id="{EC460330-FB33-44E2-87AA-0E9EED777502}" type="slidenum">
              <a:rPr lang="en-US" altLang="en-US"/>
              <a:pPr/>
              <a:t>‹#›</a:t>
            </a:fld>
            <a:endParaRPr lang="en-US" altLang="en-US"/>
          </a:p>
        </p:txBody>
      </p:sp>
    </p:spTree>
    <p:extLst>
      <p:ext uri="{BB962C8B-B14F-4D97-AF65-F5344CB8AC3E}">
        <p14:creationId xmlns:p14="http://schemas.microsoft.com/office/powerpoint/2010/main" val="1472117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1884094-D395-4CFD-A872-FC90377A9444}"/>
              </a:ext>
            </a:extLst>
          </p:cNvPr>
          <p:cNvSpPr>
            <a:spLocks noGrp="1" noChangeArrowheads="1"/>
          </p:cNvSpPr>
          <p:nvPr>
            <p:ph type="dt" sz="half" idx="10"/>
          </p:nvPr>
        </p:nvSpPr>
        <p:spPr/>
        <p:txBody>
          <a:bodyPr/>
          <a:lstStyle>
            <a:lvl1pPr>
              <a:defRPr/>
            </a:lvl1pPr>
          </a:lstStyle>
          <a:p>
            <a:pPr>
              <a:defRPr/>
            </a:pPr>
            <a:fld id="{B76350EC-3766-4B2E-8A7B-B0AD1219FE43}" type="datetime3">
              <a:rPr lang="en-US"/>
              <a:pPr>
                <a:defRPr/>
              </a:pPr>
              <a:t>17 March 2018</a:t>
            </a:fld>
            <a:endParaRPr lang="en-US" dirty="0"/>
          </a:p>
        </p:txBody>
      </p:sp>
      <p:sp>
        <p:nvSpPr>
          <p:cNvPr id="3" name="Rectangle 5">
            <a:extLst>
              <a:ext uri="{FF2B5EF4-FFF2-40B4-BE49-F238E27FC236}">
                <a16:creationId xmlns:a16="http://schemas.microsoft.com/office/drawing/2014/main" id="{EA5D7E12-F4B3-40F6-B791-77ACAD3DF9DF}"/>
              </a:ext>
            </a:extLst>
          </p:cNvPr>
          <p:cNvSpPr>
            <a:spLocks noGrp="1" noChangeArrowheads="1"/>
          </p:cNvSpPr>
          <p:nvPr>
            <p:ph type="ftr" sz="quarter" idx="11"/>
          </p:nvPr>
        </p:nvSpPr>
        <p:spPr>
          <a:xfrm>
            <a:off x="60960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116EC582-6726-45F1-9D52-BAB151B6621B}"/>
              </a:ext>
            </a:extLst>
          </p:cNvPr>
          <p:cNvSpPr>
            <a:spLocks noGrp="1" noChangeArrowheads="1"/>
          </p:cNvSpPr>
          <p:nvPr>
            <p:ph type="sldNum" sz="quarter" idx="12"/>
          </p:nvPr>
        </p:nvSpPr>
        <p:spPr>
          <a:xfrm>
            <a:off x="3124200" y="6356350"/>
            <a:ext cx="2133600" cy="365125"/>
          </a:xfrm>
        </p:spPr>
        <p:txBody>
          <a:bodyPr/>
          <a:lstStyle>
            <a:lvl1pPr>
              <a:defRPr/>
            </a:lvl1pPr>
          </a:lstStyle>
          <a:p>
            <a:fld id="{3F78BAAF-478F-4921-BC6D-6DC0176CAA44}" type="slidenum">
              <a:rPr lang="en-US" altLang="en-US"/>
              <a:pPr/>
              <a:t>‹#›</a:t>
            </a:fld>
            <a:endParaRPr lang="en-US" altLang="en-US"/>
          </a:p>
        </p:txBody>
      </p:sp>
    </p:spTree>
    <p:extLst>
      <p:ext uri="{BB962C8B-B14F-4D97-AF65-F5344CB8AC3E}">
        <p14:creationId xmlns:p14="http://schemas.microsoft.com/office/powerpoint/2010/main" val="13032365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DF5DAF6-983F-4E18-8182-A6D6B9820641}"/>
              </a:ext>
            </a:extLst>
          </p:cNvPr>
          <p:cNvSpPr>
            <a:spLocks noGrp="1" noChangeArrowheads="1"/>
          </p:cNvSpPr>
          <p:nvPr>
            <p:ph type="dt" sz="half" idx="10"/>
          </p:nvPr>
        </p:nvSpPr>
        <p:spPr/>
        <p:txBody>
          <a:bodyPr/>
          <a:lstStyle>
            <a:lvl1pPr>
              <a:defRPr/>
            </a:lvl1pPr>
          </a:lstStyle>
          <a:p>
            <a:pPr>
              <a:defRPr/>
            </a:pPr>
            <a:fld id="{62E304C4-682E-4E75-A8FE-DB03221A04A6}" type="datetime3">
              <a:rPr lang="en-US"/>
              <a:pPr>
                <a:defRPr/>
              </a:pPr>
              <a:t>17 March 2018</a:t>
            </a:fld>
            <a:endParaRPr lang="en-US" dirty="0"/>
          </a:p>
        </p:txBody>
      </p:sp>
      <p:sp>
        <p:nvSpPr>
          <p:cNvPr id="3" name="Rectangle 5">
            <a:extLst>
              <a:ext uri="{FF2B5EF4-FFF2-40B4-BE49-F238E27FC236}">
                <a16:creationId xmlns:a16="http://schemas.microsoft.com/office/drawing/2014/main" id="{29651278-879C-4994-8C6E-275D6EA71202}"/>
              </a:ext>
            </a:extLst>
          </p:cNvPr>
          <p:cNvSpPr>
            <a:spLocks noGrp="1" noChangeArrowheads="1"/>
          </p:cNvSpPr>
          <p:nvPr>
            <p:ph type="ftr" sz="quarter" idx="11"/>
          </p:nvPr>
        </p:nvSpPr>
        <p:spPr>
          <a:xfrm>
            <a:off x="60960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DB85BD59-E5E0-42CF-A8D5-C9D136B5A915}"/>
              </a:ext>
            </a:extLst>
          </p:cNvPr>
          <p:cNvSpPr>
            <a:spLocks noGrp="1" noChangeArrowheads="1"/>
          </p:cNvSpPr>
          <p:nvPr>
            <p:ph type="sldNum" sz="quarter" idx="12"/>
          </p:nvPr>
        </p:nvSpPr>
        <p:spPr>
          <a:xfrm>
            <a:off x="3124200" y="6356350"/>
            <a:ext cx="2133600" cy="365125"/>
          </a:xfrm>
        </p:spPr>
        <p:txBody>
          <a:bodyPr/>
          <a:lstStyle>
            <a:lvl1pPr>
              <a:defRPr/>
            </a:lvl1pPr>
          </a:lstStyle>
          <a:p>
            <a:fld id="{36D6CBA2-3E73-49F0-8705-8910FC95F3D0}" type="slidenum">
              <a:rPr lang="en-US" altLang="en-US"/>
              <a:pPr/>
              <a:t>‹#›</a:t>
            </a:fld>
            <a:endParaRPr lang="en-US" altLang="en-US"/>
          </a:p>
        </p:txBody>
      </p:sp>
    </p:spTree>
    <p:extLst>
      <p:ext uri="{BB962C8B-B14F-4D97-AF65-F5344CB8AC3E}">
        <p14:creationId xmlns:p14="http://schemas.microsoft.com/office/powerpoint/2010/main" val="37414562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F630E10-8276-468E-B9EF-8F2DC0848541}"/>
              </a:ext>
            </a:extLst>
          </p:cNvPr>
          <p:cNvSpPr>
            <a:spLocks noGrp="1" noChangeArrowheads="1"/>
          </p:cNvSpPr>
          <p:nvPr>
            <p:ph type="dt" sz="half" idx="10"/>
          </p:nvPr>
        </p:nvSpPr>
        <p:spPr/>
        <p:txBody>
          <a:bodyPr/>
          <a:lstStyle>
            <a:lvl1pPr>
              <a:defRPr/>
            </a:lvl1pPr>
          </a:lstStyle>
          <a:p>
            <a:pPr>
              <a:defRPr/>
            </a:pPr>
            <a:fld id="{30E591A7-4383-495C-8BCD-61DF525C62AA}" type="datetime3">
              <a:rPr lang="en-US"/>
              <a:pPr>
                <a:defRPr/>
              </a:pPr>
              <a:t>17 March 2018</a:t>
            </a:fld>
            <a:endParaRPr lang="en-US" dirty="0"/>
          </a:p>
        </p:txBody>
      </p:sp>
      <p:sp>
        <p:nvSpPr>
          <p:cNvPr id="3" name="Rectangle 5">
            <a:extLst>
              <a:ext uri="{FF2B5EF4-FFF2-40B4-BE49-F238E27FC236}">
                <a16:creationId xmlns:a16="http://schemas.microsoft.com/office/drawing/2014/main" id="{277F7B7F-DE84-4F27-899D-29B5629F9DCA}"/>
              </a:ext>
            </a:extLst>
          </p:cNvPr>
          <p:cNvSpPr>
            <a:spLocks noGrp="1" noChangeArrowheads="1"/>
          </p:cNvSpPr>
          <p:nvPr>
            <p:ph type="ftr" sz="quarter" idx="11"/>
          </p:nvPr>
        </p:nvSpPr>
        <p:spPr>
          <a:xfrm>
            <a:off x="60198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109F9BAA-B017-4A3D-A2FA-26567A9F2B2D}"/>
              </a:ext>
            </a:extLst>
          </p:cNvPr>
          <p:cNvSpPr>
            <a:spLocks noGrp="1" noChangeArrowheads="1"/>
          </p:cNvSpPr>
          <p:nvPr>
            <p:ph type="sldNum" sz="quarter" idx="12"/>
          </p:nvPr>
        </p:nvSpPr>
        <p:spPr>
          <a:xfrm>
            <a:off x="3048000" y="6356350"/>
            <a:ext cx="2133600" cy="365125"/>
          </a:xfrm>
        </p:spPr>
        <p:txBody>
          <a:bodyPr/>
          <a:lstStyle>
            <a:lvl1pPr>
              <a:defRPr/>
            </a:lvl1pPr>
          </a:lstStyle>
          <a:p>
            <a:fld id="{0CED3647-C071-4D13-BF3D-1E2049E71BDC}" type="slidenum">
              <a:rPr lang="en-US" altLang="en-US"/>
              <a:pPr/>
              <a:t>‹#›</a:t>
            </a:fld>
            <a:endParaRPr lang="en-US" altLang="en-US"/>
          </a:p>
        </p:txBody>
      </p:sp>
    </p:spTree>
    <p:extLst>
      <p:ext uri="{BB962C8B-B14F-4D97-AF65-F5344CB8AC3E}">
        <p14:creationId xmlns:p14="http://schemas.microsoft.com/office/powerpoint/2010/main" val="197293572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9482A33-7944-4845-9260-6C1E494B7E5D}"/>
              </a:ext>
            </a:extLst>
          </p:cNvPr>
          <p:cNvSpPr>
            <a:spLocks noGrp="1" noChangeArrowheads="1"/>
          </p:cNvSpPr>
          <p:nvPr>
            <p:ph type="dt" sz="half" idx="10"/>
          </p:nvPr>
        </p:nvSpPr>
        <p:spPr/>
        <p:txBody>
          <a:bodyPr/>
          <a:lstStyle>
            <a:lvl1pPr>
              <a:defRPr/>
            </a:lvl1pPr>
          </a:lstStyle>
          <a:p>
            <a:pPr>
              <a:defRPr/>
            </a:pPr>
            <a:fld id="{07B2F28A-4F79-438A-BCE5-C95127AB46E5}" type="datetime3">
              <a:rPr lang="en-US"/>
              <a:pPr>
                <a:defRPr/>
              </a:pPr>
              <a:t>17 March 2018</a:t>
            </a:fld>
            <a:endParaRPr lang="en-US" dirty="0"/>
          </a:p>
        </p:txBody>
      </p:sp>
      <p:sp>
        <p:nvSpPr>
          <p:cNvPr id="3" name="Rectangle 5">
            <a:extLst>
              <a:ext uri="{FF2B5EF4-FFF2-40B4-BE49-F238E27FC236}">
                <a16:creationId xmlns:a16="http://schemas.microsoft.com/office/drawing/2014/main" id="{A0C0B2CD-D712-4839-B0E4-BF549265560F}"/>
              </a:ext>
            </a:extLst>
          </p:cNvPr>
          <p:cNvSpPr>
            <a:spLocks noGrp="1" noChangeArrowheads="1"/>
          </p:cNvSpPr>
          <p:nvPr>
            <p:ph type="ftr" sz="quarter" idx="11"/>
          </p:nvPr>
        </p:nvSpPr>
        <p:spPr>
          <a:xfrm>
            <a:off x="59436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9AFBFF9C-53D6-4143-953A-6B01C9EBC0CF}"/>
              </a:ext>
            </a:extLst>
          </p:cNvPr>
          <p:cNvSpPr>
            <a:spLocks noGrp="1" noChangeArrowheads="1"/>
          </p:cNvSpPr>
          <p:nvPr>
            <p:ph type="sldNum" sz="quarter" idx="12"/>
          </p:nvPr>
        </p:nvSpPr>
        <p:spPr>
          <a:xfrm>
            <a:off x="2971800" y="6356350"/>
            <a:ext cx="2133600" cy="365125"/>
          </a:xfrm>
        </p:spPr>
        <p:txBody>
          <a:bodyPr/>
          <a:lstStyle>
            <a:lvl1pPr>
              <a:defRPr/>
            </a:lvl1pPr>
          </a:lstStyle>
          <a:p>
            <a:fld id="{7C278F57-8FFF-4EEE-AD4C-BDFD3D078019}" type="slidenum">
              <a:rPr lang="en-US" altLang="en-US"/>
              <a:pPr/>
              <a:t>‹#›</a:t>
            </a:fld>
            <a:endParaRPr lang="en-US" altLang="en-US"/>
          </a:p>
        </p:txBody>
      </p:sp>
    </p:spTree>
    <p:extLst>
      <p:ext uri="{BB962C8B-B14F-4D97-AF65-F5344CB8AC3E}">
        <p14:creationId xmlns:p14="http://schemas.microsoft.com/office/powerpoint/2010/main" val="6054080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750705F-70DE-4DEA-8BC2-BEB7E1011D91}"/>
              </a:ext>
            </a:extLst>
          </p:cNvPr>
          <p:cNvSpPr>
            <a:spLocks noGrp="1" noChangeArrowheads="1"/>
          </p:cNvSpPr>
          <p:nvPr>
            <p:ph type="dt" sz="half" idx="10"/>
          </p:nvPr>
        </p:nvSpPr>
        <p:spPr/>
        <p:txBody>
          <a:bodyPr/>
          <a:lstStyle>
            <a:lvl1pPr>
              <a:defRPr/>
            </a:lvl1pPr>
          </a:lstStyle>
          <a:p>
            <a:pPr>
              <a:defRPr/>
            </a:pPr>
            <a:fld id="{812C3A23-3AB0-41D2-8E5E-95B0D8ADA687}" type="datetime3">
              <a:rPr lang="en-US"/>
              <a:pPr>
                <a:defRPr/>
              </a:pPr>
              <a:t>17 March 2018</a:t>
            </a:fld>
            <a:endParaRPr lang="en-US" dirty="0"/>
          </a:p>
        </p:txBody>
      </p:sp>
      <p:sp>
        <p:nvSpPr>
          <p:cNvPr id="3" name="Rectangle 5">
            <a:extLst>
              <a:ext uri="{FF2B5EF4-FFF2-40B4-BE49-F238E27FC236}">
                <a16:creationId xmlns:a16="http://schemas.microsoft.com/office/drawing/2014/main" id="{1A11520F-7BD4-4230-833B-5E9A8A982B71}"/>
              </a:ext>
            </a:extLst>
          </p:cNvPr>
          <p:cNvSpPr>
            <a:spLocks noGrp="1" noChangeArrowheads="1"/>
          </p:cNvSpPr>
          <p:nvPr>
            <p:ph type="ftr" sz="quarter" idx="11"/>
          </p:nvPr>
        </p:nvSpPr>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53F7BE4B-9469-4A82-9DB1-E5F559320E50}"/>
              </a:ext>
            </a:extLst>
          </p:cNvPr>
          <p:cNvSpPr>
            <a:spLocks noGrp="1" noChangeArrowheads="1"/>
          </p:cNvSpPr>
          <p:nvPr>
            <p:ph type="sldNum" sz="quarter" idx="12"/>
          </p:nvPr>
        </p:nvSpPr>
        <p:spPr/>
        <p:txBody>
          <a:bodyPr/>
          <a:lstStyle>
            <a:lvl1pPr>
              <a:defRPr/>
            </a:lvl1pPr>
          </a:lstStyle>
          <a:p>
            <a:fld id="{EEA359DF-5C78-4941-82B2-A31EAF0125A6}" type="slidenum">
              <a:rPr lang="en-US" altLang="en-US"/>
              <a:pPr/>
              <a:t>‹#›</a:t>
            </a:fld>
            <a:endParaRPr lang="en-US" altLang="en-US"/>
          </a:p>
        </p:txBody>
      </p:sp>
    </p:spTree>
    <p:extLst>
      <p:ext uri="{BB962C8B-B14F-4D97-AF65-F5344CB8AC3E}">
        <p14:creationId xmlns:p14="http://schemas.microsoft.com/office/powerpoint/2010/main" val="2103141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197918-C821-46D1-82AF-D109E2EB5BF7}"/>
              </a:ext>
            </a:extLst>
          </p:cNvPr>
          <p:cNvSpPr>
            <a:spLocks noGrp="1"/>
          </p:cNvSpPr>
          <p:nvPr>
            <p:ph type="dt" sz="half" idx="10"/>
          </p:nvPr>
        </p:nvSpPr>
        <p:spPr/>
        <p:txBody>
          <a:bodyPr/>
          <a:lstStyle>
            <a:lvl1pPr>
              <a:defRPr/>
            </a:lvl1pPr>
          </a:lstStyle>
          <a:p>
            <a:pPr>
              <a:defRPr/>
            </a:pPr>
            <a:fld id="{EC6E5592-6F61-4543-8223-6633A68285AD}" type="datetime3">
              <a:rPr lang="en-US"/>
              <a:pPr>
                <a:defRPr/>
              </a:pPr>
              <a:t>17 March 2018</a:t>
            </a:fld>
            <a:endParaRPr lang="en-US" dirty="0"/>
          </a:p>
        </p:txBody>
      </p:sp>
      <p:sp>
        <p:nvSpPr>
          <p:cNvPr id="5" name="Footer Placeholder 4">
            <a:extLst>
              <a:ext uri="{FF2B5EF4-FFF2-40B4-BE49-F238E27FC236}">
                <a16:creationId xmlns:a16="http://schemas.microsoft.com/office/drawing/2014/main" id="{E613D715-25F7-4D4B-879F-2429ADA6E9E7}"/>
              </a:ext>
            </a:extLst>
          </p:cNvPr>
          <p:cNvSpPr>
            <a:spLocks noGrp="1"/>
          </p:cNvSpPr>
          <p:nvPr>
            <p:ph type="ftr" sz="quarter" idx="11"/>
          </p:nvPr>
        </p:nvSpPr>
        <p:spPr/>
        <p:txBody>
          <a:bodyPr/>
          <a:lstStyle>
            <a:lvl1pPr>
              <a:defRPr/>
            </a:lvl1pPr>
          </a:lstStyle>
          <a:p>
            <a:pPr>
              <a:defRPr/>
            </a:pPr>
            <a:r>
              <a:rPr lang="en-US"/>
              <a:t>                                   ranbsingh</a:t>
            </a:r>
          </a:p>
        </p:txBody>
      </p:sp>
      <p:sp>
        <p:nvSpPr>
          <p:cNvPr id="6" name="Slide Number Placeholder 5">
            <a:extLst>
              <a:ext uri="{FF2B5EF4-FFF2-40B4-BE49-F238E27FC236}">
                <a16:creationId xmlns:a16="http://schemas.microsoft.com/office/drawing/2014/main" id="{D8176626-4F2A-4B47-99C3-2E5ED0DCCD9A}"/>
              </a:ext>
            </a:extLst>
          </p:cNvPr>
          <p:cNvSpPr>
            <a:spLocks noGrp="1"/>
          </p:cNvSpPr>
          <p:nvPr>
            <p:ph type="sldNum" sz="quarter" idx="12"/>
          </p:nvPr>
        </p:nvSpPr>
        <p:spPr/>
        <p:txBody>
          <a:bodyPr/>
          <a:lstStyle>
            <a:lvl1pPr>
              <a:defRPr/>
            </a:lvl1pPr>
          </a:lstStyle>
          <a:p>
            <a:fld id="{34EB780D-0DFE-429D-8F6C-0557BB6194BE}" type="slidenum">
              <a:rPr lang="en-US" altLang="en-US"/>
              <a:pPr/>
              <a:t>‹#›</a:t>
            </a:fld>
            <a:endParaRPr lang="en-US" altLang="en-US"/>
          </a:p>
        </p:txBody>
      </p:sp>
    </p:spTree>
    <p:extLst>
      <p:ext uri="{BB962C8B-B14F-4D97-AF65-F5344CB8AC3E}">
        <p14:creationId xmlns:p14="http://schemas.microsoft.com/office/powerpoint/2010/main" val="1144942919"/>
      </p:ext>
    </p:extLst>
  </p:cSld>
  <p:clrMapOvr>
    <a:masterClrMapping/>
  </p:clrMapOvr>
  <p:hf hdr="0"/>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F44C235-2FFC-456F-9503-EE6A360FC6EC}"/>
              </a:ext>
            </a:extLst>
          </p:cNvPr>
          <p:cNvSpPr>
            <a:spLocks noGrp="1" noChangeArrowheads="1"/>
          </p:cNvSpPr>
          <p:nvPr>
            <p:ph type="dt" sz="half" idx="10"/>
          </p:nvPr>
        </p:nvSpPr>
        <p:spPr/>
        <p:txBody>
          <a:bodyPr/>
          <a:lstStyle>
            <a:lvl1pPr>
              <a:defRPr/>
            </a:lvl1pPr>
          </a:lstStyle>
          <a:p>
            <a:pPr>
              <a:defRPr/>
            </a:pPr>
            <a:fld id="{A038BB27-AAE4-47C9-8B0F-A0EFE9134F0D}" type="datetime3">
              <a:rPr lang="en-US"/>
              <a:pPr>
                <a:defRPr/>
              </a:pPr>
              <a:t>17 March 2018</a:t>
            </a:fld>
            <a:endParaRPr lang="en-US" dirty="0"/>
          </a:p>
        </p:txBody>
      </p:sp>
      <p:sp>
        <p:nvSpPr>
          <p:cNvPr id="3" name="Rectangle 5">
            <a:extLst>
              <a:ext uri="{FF2B5EF4-FFF2-40B4-BE49-F238E27FC236}">
                <a16:creationId xmlns:a16="http://schemas.microsoft.com/office/drawing/2014/main" id="{C04A7856-7926-42C7-AEF8-7D9BFA5FF947}"/>
              </a:ext>
            </a:extLst>
          </p:cNvPr>
          <p:cNvSpPr>
            <a:spLocks noGrp="1" noChangeArrowheads="1"/>
          </p:cNvSpPr>
          <p:nvPr>
            <p:ph type="ftr" sz="quarter" idx="11"/>
          </p:nvPr>
        </p:nvSpPr>
        <p:spPr>
          <a:xfrm>
            <a:off x="60960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BAE6855E-4CF9-4C20-8C71-6A82C76C3AD8}"/>
              </a:ext>
            </a:extLst>
          </p:cNvPr>
          <p:cNvSpPr>
            <a:spLocks noGrp="1" noChangeArrowheads="1"/>
          </p:cNvSpPr>
          <p:nvPr>
            <p:ph type="sldNum" sz="quarter" idx="12"/>
          </p:nvPr>
        </p:nvSpPr>
        <p:spPr>
          <a:xfrm>
            <a:off x="3048000" y="6356350"/>
            <a:ext cx="2133600" cy="365125"/>
          </a:xfrm>
        </p:spPr>
        <p:txBody>
          <a:bodyPr/>
          <a:lstStyle>
            <a:lvl1pPr>
              <a:defRPr/>
            </a:lvl1pPr>
          </a:lstStyle>
          <a:p>
            <a:fld id="{92183894-7B80-49EE-87B1-445C0A82868D}" type="slidenum">
              <a:rPr lang="en-US" altLang="en-US"/>
              <a:pPr/>
              <a:t>‹#›</a:t>
            </a:fld>
            <a:endParaRPr lang="en-US" altLang="en-US"/>
          </a:p>
        </p:txBody>
      </p:sp>
    </p:spTree>
    <p:extLst>
      <p:ext uri="{BB962C8B-B14F-4D97-AF65-F5344CB8AC3E}">
        <p14:creationId xmlns:p14="http://schemas.microsoft.com/office/powerpoint/2010/main" val="8883548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2C90082-553A-4B43-BCA4-E91093DAAD31}"/>
              </a:ext>
            </a:extLst>
          </p:cNvPr>
          <p:cNvSpPr>
            <a:spLocks noGrp="1" noChangeArrowheads="1"/>
          </p:cNvSpPr>
          <p:nvPr>
            <p:ph type="dt" sz="half" idx="10"/>
          </p:nvPr>
        </p:nvSpPr>
        <p:spPr/>
        <p:txBody>
          <a:bodyPr/>
          <a:lstStyle>
            <a:lvl1pPr>
              <a:defRPr/>
            </a:lvl1pPr>
          </a:lstStyle>
          <a:p>
            <a:pPr>
              <a:defRPr/>
            </a:pPr>
            <a:fld id="{BF031EAD-623E-4305-8B0A-446A4FE3120A}" type="datetime3">
              <a:rPr lang="en-US"/>
              <a:pPr>
                <a:defRPr/>
              </a:pPr>
              <a:t>17 March 2018</a:t>
            </a:fld>
            <a:endParaRPr lang="en-US" dirty="0"/>
          </a:p>
        </p:txBody>
      </p:sp>
      <p:sp>
        <p:nvSpPr>
          <p:cNvPr id="3" name="Rectangle 5">
            <a:extLst>
              <a:ext uri="{FF2B5EF4-FFF2-40B4-BE49-F238E27FC236}">
                <a16:creationId xmlns:a16="http://schemas.microsoft.com/office/drawing/2014/main" id="{A074D2B3-CAA2-4AA7-942C-06EF4E57FCBD}"/>
              </a:ext>
            </a:extLst>
          </p:cNvPr>
          <p:cNvSpPr>
            <a:spLocks noGrp="1" noChangeArrowheads="1"/>
          </p:cNvSpPr>
          <p:nvPr>
            <p:ph type="ftr" sz="quarter" idx="11"/>
          </p:nvPr>
        </p:nvSpPr>
        <p:spPr>
          <a:xfrm>
            <a:off x="60198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9FE0FE79-9FF0-49A3-B8F1-0F4AA62886B6}"/>
              </a:ext>
            </a:extLst>
          </p:cNvPr>
          <p:cNvSpPr>
            <a:spLocks noGrp="1" noChangeArrowheads="1"/>
          </p:cNvSpPr>
          <p:nvPr>
            <p:ph type="sldNum" sz="quarter" idx="12"/>
          </p:nvPr>
        </p:nvSpPr>
        <p:spPr>
          <a:xfrm>
            <a:off x="3124200" y="6356350"/>
            <a:ext cx="2133600" cy="365125"/>
          </a:xfrm>
        </p:spPr>
        <p:txBody>
          <a:bodyPr/>
          <a:lstStyle>
            <a:lvl1pPr>
              <a:defRPr/>
            </a:lvl1pPr>
          </a:lstStyle>
          <a:p>
            <a:fld id="{31CDDC74-370F-4EF6-A363-8680C58651B1}" type="slidenum">
              <a:rPr lang="en-US" altLang="en-US"/>
              <a:pPr/>
              <a:t>‹#›</a:t>
            </a:fld>
            <a:endParaRPr lang="en-US" altLang="en-US"/>
          </a:p>
        </p:txBody>
      </p:sp>
    </p:spTree>
    <p:extLst>
      <p:ext uri="{BB962C8B-B14F-4D97-AF65-F5344CB8AC3E}">
        <p14:creationId xmlns:p14="http://schemas.microsoft.com/office/powerpoint/2010/main" val="10233272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CE9FC79-9A7E-4D70-AC8A-A00A4403663E}"/>
              </a:ext>
            </a:extLst>
          </p:cNvPr>
          <p:cNvSpPr>
            <a:spLocks noGrp="1" noChangeArrowheads="1"/>
          </p:cNvSpPr>
          <p:nvPr>
            <p:ph type="dt" sz="half" idx="10"/>
          </p:nvPr>
        </p:nvSpPr>
        <p:spPr/>
        <p:txBody>
          <a:bodyPr/>
          <a:lstStyle>
            <a:lvl1pPr>
              <a:defRPr/>
            </a:lvl1pPr>
          </a:lstStyle>
          <a:p>
            <a:pPr>
              <a:defRPr/>
            </a:pPr>
            <a:fld id="{9BACEF07-4C22-4DAA-A744-F6DF076119BE}" type="datetime3">
              <a:rPr lang="en-US"/>
              <a:pPr>
                <a:defRPr/>
              </a:pPr>
              <a:t>17 March 2018</a:t>
            </a:fld>
            <a:endParaRPr lang="en-US" dirty="0"/>
          </a:p>
        </p:txBody>
      </p:sp>
      <p:sp>
        <p:nvSpPr>
          <p:cNvPr id="3" name="Rectangle 5">
            <a:extLst>
              <a:ext uri="{FF2B5EF4-FFF2-40B4-BE49-F238E27FC236}">
                <a16:creationId xmlns:a16="http://schemas.microsoft.com/office/drawing/2014/main" id="{235FFC41-835B-4A48-BE3B-D6E20BFB1F0E}"/>
              </a:ext>
            </a:extLst>
          </p:cNvPr>
          <p:cNvSpPr>
            <a:spLocks noGrp="1" noChangeArrowheads="1"/>
          </p:cNvSpPr>
          <p:nvPr>
            <p:ph type="ftr" sz="quarter" idx="11"/>
          </p:nvPr>
        </p:nvSpPr>
        <p:spPr>
          <a:xfrm>
            <a:off x="5943600" y="6340475"/>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B61EB48D-BF8D-4778-9720-2C5482F8672F}"/>
              </a:ext>
            </a:extLst>
          </p:cNvPr>
          <p:cNvSpPr>
            <a:spLocks noGrp="1" noChangeArrowheads="1"/>
          </p:cNvSpPr>
          <p:nvPr>
            <p:ph type="sldNum" sz="quarter" idx="12"/>
          </p:nvPr>
        </p:nvSpPr>
        <p:spPr>
          <a:xfrm>
            <a:off x="3124200" y="6356350"/>
            <a:ext cx="2133600" cy="365125"/>
          </a:xfrm>
        </p:spPr>
        <p:txBody>
          <a:bodyPr/>
          <a:lstStyle>
            <a:lvl1pPr>
              <a:defRPr/>
            </a:lvl1pPr>
          </a:lstStyle>
          <a:p>
            <a:fld id="{281DE98F-11C8-43E2-91C2-46E5E5B87883}" type="slidenum">
              <a:rPr lang="en-US" altLang="en-US"/>
              <a:pPr/>
              <a:t>‹#›</a:t>
            </a:fld>
            <a:endParaRPr lang="en-US" altLang="en-US"/>
          </a:p>
        </p:txBody>
      </p:sp>
    </p:spTree>
    <p:extLst>
      <p:ext uri="{BB962C8B-B14F-4D97-AF65-F5344CB8AC3E}">
        <p14:creationId xmlns:p14="http://schemas.microsoft.com/office/powerpoint/2010/main" val="31687183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1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26170F4-89D3-4D5F-AB8C-9889449A28A4}"/>
              </a:ext>
            </a:extLst>
          </p:cNvPr>
          <p:cNvSpPr>
            <a:spLocks noGrp="1" noChangeArrowheads="1"/>
          </p:cNvSpPr>
          <p:nvPr>
            <p:ph type="dt" sz="half" idx="10"/>
          </p:nvPr>
        </p:nvSpPr>
        <p:spPr/>
        <p:txBody>
          <a:bodyPr/>
          <a:lstStyle>
            <a:lvl1pPr>
              <a:defRPr/>
            </a:lvl1pPr>
          </a:lstStyle>
          <a:p>
            <a:pPr>
              <a:defRPr/>
            </a:pPr>
            <a:fld id="{5483B7CD-15EA-4EC9-AC6D-B878E4BE0034}" type="datetime3">
              <a:rPr lang="en-US"/>
              <a:pPr>
                <a:defRPr/>
              </a:pPr>
              <a:t>17 March 2018</a:t>
            </a:fld>
            <a:endParaRPr lang="en-US" dirty="0"/>
          </a:p>
        </p:txBody>
      </p:sp>
      <p:sp>
        <p:nvSpPr>
          <p:cNvPr id="3" name="Rectangle 5">
            <a:extLst>
              <a:ext uri="{FF2B5EF4-FFF2-40B4-BE49-F238E27FC236}">
                <a16:creationId xmlns:a16="http://schemas.microsoft.com/office/drawing/2014/main" id="{5F835115-56CE-4190-B505-37FD2510DBE1}"/>
              </a:ext>
            </a:extLst>
          </p:cNvPr>
          <p:cNvSpPr>
            <a:spLocks noGrp="1" noChangeArrowheads="1"/>
          </p:cNvSpPr>
          <p:nvPr>
            <p:ph type="ftr" sz="quarter" idx="11"/>
          </p:nvPr>
        </p:nvSpPr>
        <p:spPr>
          <a:xfrm>
            <a:off x="60960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90F8CF6D-A71C-4E26-9A1B-711597D8D4C1}"/>
              </a:ext>
            </a:extLst>
          </p:cNvPr>
          <p:cNvSpPr>
            <a:spLocks noGrp="1" noChangeArrowheads="1"/>
          </p:cNvSpPr>
          <p:nvPr>
            <p:ph type="sldNum" sz="quarter" idx="12"/>
          </p:nvPr>
        </p:nvSpPr>
        <p:spPr>
          <a:xfrm>
            <a:off x="3124200" y="6356350"/>
            <a:ext cx="2133600" cy="365125"/>
          </a:xfrm>
        </p:spPr>
        <p:txBody>
          <a:bodyPr/>
          <a:lstStyle>
            <a:lvl1pPr>
              <a:defRPr/>
            </a:lvl1pPr>
          </a:lstStyle>
          <a:p>
            <a:fld id="{376CFF45-5594-4CDE-BDD4-008CD0A6E01D}" type="slidenum">
              <a:rPr lang="en-US" altLang="en-US"/>
              <a:pPr/>
              <a:t>‹#›</a:t>
            </a:fld>
            <a:endParaRPr lang="en-US" altLang="en-US"/>
          </a:p>
        </p:txBody>
      </p:sp>
    </p:spTree>
    <p:extLst>
      <p:ext uri="{BB962C8B-B14F-4D97-AF65-F5344CB8AC3E}">
        <p14:creationId xmlns:p14="http://schemas.microsoft.com/office/powerpoint/2010/main" val="19343546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2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1D412E2-A897-4233-B88E-D29BB8E72770}"/>
              </a:ext>
            </a:extLst>
          </p:cNvPr>
          <p:cNvSpPr>
            <a:spLocks noGrp="1" noChangeArrowheads="1"/>
          </p:cNvSpPr>
          <p:nvPr>
            <p:ph type="dt" sz="half" idx="10"/>
          </p:nvPr>
        </p:nvSpPr>
        <p:spPr/>
        <p:txBody>
          <a:bodyPr/>
          <a:lstStyle>
            <a:lvl1pPr>
              <a:defRPr/>
            </a:lvl1pPr>
          </a:lstStyle>
          <a:p>
            <a:pPr>
              <a:defRPr/>
            </a:pPr>
            <a:fld id="{B1CB045E-4B06-4C14-9AC9-F4305802695C}" type="datetime3">
              <a:rPr lang="en-US"/>
              <a:pPr>
                <a:defRPr/>
              </a:pPr>
              <a:t>17 March 2018</a:t>
            </a:fld>
            <a:endParaRPr lang="en-US" dirty="0"/>
          </a:p>
        </p:txBody>
      </p:sp>
      <p:sp>
        <p:nvSpPr>
          <p:cNvPr id="3" name="Rectangle 5">
            <a:extLst>
              <a:ext uri="{FF2B5EF4-FFF2-40B4-BE49-F238E27FC236}">
                <a16:creationId xmlns:a16="http://schemas.microsoft.com/office/drawing/2014/main" id="{520E1418-F82B-4F68-84D6-592BE2FA61DC}"/>
              </a:ext>
            </a:extLst>
          </p:cNvPr>
          <p:cNvSpPr>
            <a:spLocks noGrp="1" noChangeArrowheads="1"/>
          </p:cNvSpPr>
          <p:nvPr>
            <p:ph type="ftr" sz="quarter" idx="11"/>
          </p:nvPr>
        </p:nvSpPr>
        <p:spPr>
          <a:xfrm>
            <a:off x="60198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18A88ECC-E58A-49A8-85FA-BC1D5F7E36FA}"/>
              </a:ext>
            </a:extLst>
          </p:cNvPr>
          <p:cNvSpPr>
            <a:spLocks noGrp="1" noChangeArrowheads="1"/>
          </p:cNvSpPr>
          <p:nvPr>
            <p:ph type="sldNum" sz="quarter" idx="12"/>
          </p:nvPr>
        </p:nvSpPr>
        <p:spPr>
          <a:xfrm>
            <a:off x="3124200" y="6356350"/>
            <a:ext cx="2133600" cy="365125"/>
          </a:xfrm>
        </p:spPr>
        <p:txBody>
          <a:bodyPr/>
          <a:lstStyle>
            <a:lvl1pPr>
              <a:defRPr/>
            </a:lvl1pPr>
          </a:lstStyle>
          <a:p>
            <a:fld id="{34F98277-D4BF-490F-95FA-0F52FD6B7459}" type="slidenum">
              <a:rPr lang="en-US" altLang="en-US"/>
              <a:pPr/>
              <a:t>‹#›</a:t>
            </a:fld>
            <a:endParaRPr lang="en-US" altLang="en-US"/>
          </a:p>
        </p:txBody>
      </p:sp>
    </p:spTree>
    <p:extLst>
      <p:ext uri="{BB962C8B-B14F-4D97-AF65-F5344CB8AC3E}">
        <p14:creationId xmlns:p14="http://schemas.microsoft.com/office/powerpoint/2010/main" val="2423593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4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5E9AF9F-01E6-49B3-AD76-2D7CAF84A730}"/>
              </a:ext>
            </a:extLst>
          </p:cNvPr>
          <p:cNvSpPr>
            <a:spLocks noGrp="1" noChangeArrowheads="1"/>
          </p:cNvSpPr>
          <p:nvPr>
            <p:ph type="dt" sz="half" idx="10"/>
          </p:nvPr>
        </p:nvSpPr>
        <p:spPr/>
        <p:txBody>
          <a:bodyPr/>
          <a:lstStyle>
            <a:lvl1pPr>
              <a:defRPr/>
            </a:lvl1pPr>
          </a:lstStyle>
          <a:p>
            <a:pPr>
              <a:defRPr/>
            </a:pPr>
            <a:fld id="{5D9DC98B-8AAD-481E-B360-AB3CC269D37A}" type="datetime3">
              <a:rPr lang="en-US"/>
              <a:pPr>
                <a:defRPr/>
              </a:pPr>
              <a:t>17 March 2018</a:t>
            </a:fld>
            <a:endParaRPr lang="en-US" dirty="0"/>
          </a:p>
        </p:txBody>
      </p:sp>
      <p:sp>
        <p:nvSpPr>
          <p:cNvPr id="3" name="Rectangle 5">
            <a:extLst>
              <a:ext uri="{FF2B5EF4-FFF2-40B4-BE49-F238E27FC236}">
                <a16:creationId xmlns:a16="http://schemas.microsoft.com/office/drawing/2014/main" id="{044A00F9-3502-4EEA-AE28-38A4D8B43D36}"/>
              </a:ext>
            </a:extLst>
          </p:cNvPr>
          <p:cNvSpPr>
            <a:spLocks noGrp="1" noChangeArrowheads="1"/>
          </p:cNvSpPr>
          <p:nvPr>
            <p:ph type="ftr" sz="quarter" idx="11"/>
          </p:nvPr>
        </p:nvSpPr>
        <p:spPr>
          <a:xfrm>
            <a:off x="60198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73A389B3-563C-4B4A-8614-BDDBAB26E6E0}"/>
              </a:ext>
            </a:extLst>
          </p:cNvPr>
          <p:cNvSpPr>
            <a:spLocks noGrp="1" noChangeArrowheads="1"/>
          </p:cNvSpPr>
          <p:nvPr>
            <p:ph type="sldNum" sz="quarter" idx="12"/>
          </p:nvPr>
        </p:nvSpPr>
        <p:spPr>
          <a:xfrm>
            <a:off x="3124200" y="6356350"/>
            <a:ext cx="2133600" cy="365125"/>
          </a:xfrm>
        </p:spPr>
        <p:txBody>
          <a:bodyPr/>
          <a:lstStyle>
            <a:lvl1pPr>
              <a:defRPr/>
            </a:lvl1pPr>
          </a:lstStyle>
          <a:p>
            <a:fld id="{037450DA-7523-4B76-B9F6-2CA3F76A905D}" type="slidenum">
              <a:rPr lang="en-US" altLang="en-US"/>
              <a:pPr/>
              <a:t>‹#›</a:t>
            </a:fld>
            <a:endParaRPr lang="en-US" altLang="en-US"/>
          </a:p>
        </p:txBody>
      </p:sp>
    </p:spTree>
    <p:extLst>
      <p:ext uri="{BB962C8B-B14F-4D97-AF65-F5344CB8AC3E}">
        <p14:creationId xmlns:p14="http://schemas.microsoft.com/office/powerpoint/2010/main" val="28498701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5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446424B-1702-45C4-80F1-201A0A56F531}"/>
              </a:ext>
            </a:extLst>
          </p:cNvPr>
          <p:cNvSpPr>
            <a:spLocks noGrp="1" noChangeArrowheads="1"/>
          </p:cNvSpPr>
          <p:nvPr>
            <p:ph type="dt" sz="half" idx="10"/>
          </p:nvPr>
        </p:nvSpPr>
        <p:spPr/>
        <p:txBody>
          <a:bodyPr/>
          <a:lstStyle>
            <a:lvl1pPr>
              <a:defRPr/>
            </a:lvl1pPr>
          </a:lstStyle>
          <a:p>
            <a:pPr>
              <a:defRPr/>
            </a:pPr>
            <a:fld id="{AE7B25CD-8A0B-4B73-B689-159B3806D6DA}" type="datetime3">
              <a:rPr lang="en-US"/>
              <a:pPr>
                <a:defRPr/>
              </a:pPr>
              <a:t>17 March 2018</a:t>
            </a:fld>
            <a:endParaRPr lang="en-US" dirty="0"/>
          </a:p>
        </p:txBody>
      </p:sp>
      <p:sp>
        <p:nvSpPr>
          <p:cNvPr id="3" name="Rectangle 5">
            <a:extLst>
              <a:ext uri="{FF2B5EF4-FFF2-40B4-BE49-F238E27FC236}">
                <a16:creationId xmlns:a16="http://schemas.microsoft.com/office/drawing/2014/main" id="{E77975B1-8EDA-4E5C-81DF-FA5C24CA016C}"/>
              </a:ext>
            </a:extLst>
          </p:cNvPr>
          <p:cNvSpPr>
            <a:spLocks noGrp="1" noChangeArrowheads="1"/>
          </p:cNvSpPr>
          <p:nvPr>
            <p:ph type="ftr" sz="quarter" idx="11"/>
          </p:nvPr>
        </p:nvSpPr>
        <p:spPr>
          <a:xfrm>
            <a:off x="6019800" y="635635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25B31A09-224F-4E3E-B237-64AAE558C7FE}"/>
              </a:ext>
            </a:extLst>
          </p:cNvPr>
          <p:cNvSpPr>
            <a:spLocks noGrp="1" noChangeArrowheads="1"/>
          </p:cNvSpPr>
          <p:nvPr>
            <p:ph type="sldNum" sz="quarter" idx="12"/>
          </p:nvPr>
        </p:nvSpPr>
        <p:spPr>
          <a:xfrm>
            <a:off x="3124200" y="6356350"/>
            <a:ext cx="2133600" cy="365125"/>
          </a:xfrm>
        </p:spPr>
        <p:txBody>
          <a:bodyPr/>
          <a:lstStyle>
            <a:lvl1pPr>
              <a:defRPr/>
            </a:lvl1pPr>
          </a:lstStyle>
          <a:p>
            <a:fld id="{F5FD24AC-B345-4F0B-A156-13DC3E2A36E1}" type="slidenum">
              <a:rPr lang="en-US" altLang="en-US"/>
              <a:pPr/>
              <a:t>‹#›</a:t>
            </a:fld>
            <a:endParaRPr lang="en-US" altLang="en-US"/>
          </a:p>
        </p:txBody>
      </p:sp>
    </p:spTree>
    <p:extLst>
      <p:ext uri="{BB962C8B-B14F-4D97-AF65-F5344CB8AC3E}">
        <p14:creationId xmlns:p14="http://schemas.microsoft.com/office/powerpoint/2010/main" val="379040393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63B9FB0B-DFA5-47C4-881A-15687199CFA2}"/>
              </a:ext>
            </a:extLst>
          </p:cNvPr>
          <p:cNvSpPr>
            <a:spLocks noGrp="1"/>
          </p:cNvSpPr>
          <p:nvPr>
            <p:ph type="dt" sz="half" idx="10"/>
          </p:nvPr>
        </p:nvSpPr>
        <p:spPr/>
        <p:txBody>
          <a:bodyPr/>
          <a:lstStyle>
            <a:lvl1pPr>
              <a:defRPr/>
            </a:lvl1pPr>
          </a:lstStyle>
          <a:p>
            <a:pPr>
              <a:defRPr/>
            </a:pPr>
            <a:fld id="{D13A9515-7A0E-42E9-BCD4-2E88ACEECB8C}" type="datetime3">
              <a:rPr lang="en-US"/>
              <a:pPr>
                <a:defRPr/>
              </a:pPr>
              <a:t>17 March 2018</a:t>
            </a:fld>
            <a:endParaRPr lang="en-US" dirty="0"/>
          </a:p>
        </p:txBody>
      </p:sp>
      <p:sp>
        <p:nvSpPr>
          <p:cNvPr id="6" name="Footer Placeholder 4">
            <a:extLst>
              <a:ext uri="{FF2B5EF4-FFF2-40B4-BE49-F238E27FC236}">
                <a16:creationId xmlns:a16="http://schemas.microsoft.com/office/drawing/2014/main" id="{23FAAAFB-B88A-4BC5-9ADE-5E0A2BC28175}"/>
              </a:ext>
            </a:extLst>
          </p:cNvPr>
          <p:cNvSpPr>
            <a:spLocks noGrp="1"/>
          </p:cNvSpPr>
          <p:nvPr>
            <p:ph type="ftr" sz="quarter" idx="11"/>
          </p:nvPr>
        </p:nvSpPr>
        <p:spPr/>
        <p:txBody>
          <a:bodyPr/>
          <a:lstStyle>
            <a:lvl1pPr>
              <a:defRPr/>
            </a:lvl1pPr>
          </a:lstStyle>
          <a:p>
            <a:pPr>
              <a:defRPr/>
            </a:pPr>
            <a:r>
              <a:rPr lang="en-US"/>
              <a:t>                                   ranbsingh</a:t>
            </a:r>
          </a:p>
        </p:txBody>
      </p:sp>
      <p:sp>
        <p:nvSpPr>
          <p:cNvPr id="7" name="Slide Number Placeholder 5">
            <a:extLst>
              <a:ext uri="{FF2B5EF4-FFF2-40B4-BE49-F238E27FC236}">
                <a16:creationId xmlns:a16="http://schemas.microsoft.com/office/drawing/2014/main" id="{FB19BAEA-3A25-437A-8972-A0FD4D6FBF40}"/>
              </a:ext>
            </a:extLst>
          </p:cNvPr>
          <p:cNvSpPr>
            <a:spLocks noGrp="1"/>
          </p:cNvSpPr>
          <p:nvPr>
            <p:ph type="sldNum" sz="quarter" idx="12"/>
          </p:nvPr>
        </p:nvSpPr>
        <p:spPr/>
        <p:txBody>
          <a:bodyPr/>
          <a:lstStyle>
            <a:lvl1pPr>
              <a:defRPr/>
            </a:lvl1pPr>
          </a:lstStyle>
          <a:p>
            <a:fld id="{B52D5ECE-3728-4F40-B5CE-A1E6C7694F9E}" type="slidenum">
              <a:rPr lang="en-US" altLang="en-US"/>
              <a:pPr/>
              <a:t>‹#›</a:t>
            </a:fld>
            <a:endParaRPr lang="en-US" altLang="en-US"/>
          </a:p>
        </p:txBody>
      </p:sp>
    </p:spTree>
    <p:extLst>
      <p:ext uri="{BB962C8B-B14F-4D97-AF65-F5344CB8AC3E}">
        <p14:creationId xmlns:p14="http://schemas.microsoft.com/office/powerpoint/2010/main" val="2851753012"/>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2A11037-9C78-4690-B514-7C5A3823155F}"/>
              </a:ext>
            </a:extLst>
          </p:cNvPr>
          <p:cNvSpPr>
            <a:spLocks noGrp="1"/>
          </p:cNvSpPr>
          <p:nvPr>
            <p:ph type="dt" sz="half" idx="10"/>
          </p:nvPr>
        </p:nvSpPr>
        <p:spPr/>
        <p:txBody>
          <a:bodyPr/>
          <a:lstStyle>
            <a:lvl1pPr>
              <a:defRPr/>
            </a:lvl1pPr>
          </a:lstStyle>
          <a:p>
            <a:pPr>
              <a:defRPr/>
            </a:pPr>
            <a:fld id="{451B171D-F447-42C9-86B7-8D0233D0245F}" type="datetime3">
              <a:rPr lang="en-US"/>
              <a:pPr>
                <a:defRPr/>
              </a:pPr>
              <a:t>17 March 2018</a:t>
            </a:fld>
            <a:endParaRPr lang="en-US" dirty="0"/>
          </a:p>
        </p:txBody>
      </p:sp>
      <p:sp>
        <p:nvSpPr>
          <p:cNvPr id="8" name="Footer Placeholder 4">
            <a:extLst>
              <a:ext uri="{FF2B5EF4-FFF2-40B4-BE49-F238E27FC236}">
                <a16:creationId xmlns:a16="http://schemas.microsoft.com/office/drawing/2014/main" id="{3EC92E92-9E06-45FC-8BB9-B8CC8AEED880}"/>
              </a:ext>
            </a:extLst>
          </p:cNvPr>
          <p:cNvSpPr>
            <a:spLocks noGrp="1"/>
          </p:cNvSpPr>
          <p:nvPr>
            <p:ph type="ftr" sz="quarter" idx="11"/>
          </p:nvPr>
        </p:nvSpPr>
        <p:spPr/>
        <p:txBody>
          <a:bodyPr/>
          <a:lstStyle>
            <a:lvl1pPr>
              <a:defRPr/>
            </a:lvl1pPr>
          </a:lstStyle>
          <a:p>
            <a:pPr>
              <a:defRPr/>
            </a:pPr>
            <a:r>
              <a:rPr lang="en-US"/>
              <a:t>                                   ranbsingh</a:t>
            </a:r>
          </a:p>
        </p:txBody>
      </p:sp>
      <p:sp>
        <p:nvSpPr>
          <p:cNvPr id="9" name="Slide Number Placeholder 5">
            <a:extLst>
              <a:ext uri="{FF2B5EF4-FFF2-40B4-BE49-F238E27FC236}">
                <a16:creationId xmlns:a16="http://schemas.microsoft.com/office/drawing/2014/main" id="{38403E07-01D2-4105-97B3-96A1BFD1BD79}"/>
              </a:ext>
            </a:extLst>
          </p:cNvPr>
          <p:cNvSpPr>
            <a:spLocks noGrp="1"/>
          </p:cNvSpPr>
          <p:nvPr>
            <p:ph type="sldNum" sz="quarter" idx="12"/>
          </p:nvPr>
        </p:nvSpPr>
        <p:spPr/>
        <p:txBody>
          <a:bodyPr/>
          <a:lstStyle>
            <a:lvl1pPr>
              <a:defRPr/>
            </a:lvl1pPr>
          </a:lstStyle>
          <a:p>
            <a:fld id="{A922F08C-DFAB-4A9A-9247-2D8AD97DC264}" type="slidenum">
              <a:rPr lang="en-US" altLang="en-US"/>
              <a:pPr/>
              <a:t>‹#›</a:t>
            </a:fld>
            <a:endParaRPr lang="en-US" altLang="en-US"/>
          </a:p>
        </p:txBody>
      </p:sp>
    </p:spTree>
    <p:extLst>
      <p:ext uri="{BB962C8B-B14F-4D97-AF65-F5344CB8AC3E}">
        <p14:creationId xmlns:p14="http://schemas.microsoft.com/office/powerpoint/2010/main" val="2750758397"/>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0B356BFF-87A7-47A8-AC42-1DD51897954D}"/>
              </a:ext>
            </a:extLst>
          </p:cNvPr>
          <p:cNvSpPr>
            <a:spLocks noGrp="1"/>
          </p:cNvSpPr>
          <p:nvPr>
            <p:ph type="dt" sz="half" idx="10"/>
          </p:nvPr>
        </p:nvSpPr>
        <p:spPr/>
        <p:txBody>
          <a:bodyPr/>
          <a:lstStyle>
            <a:lvl1pPr>
              <a:defRPr/>
            </a:lvl1pPr>
          </a:lstStyle>
          <a:p>
            <a:pPr>
              <a:defRPr/>
            </a:pPr>
            <a:fld id="{7D3726FB-F7B0-41B4-98E0-A643E2F52FBD}" type="datetime3">
              <a:rPr lang="en-US"/>
              <a:pPr>
                <a:defRPr/>
              </a:pPr>
              <a:t>17 March 2018</a:t>
            </a:fld>
            <a:endParaRPr lang="en-US" dirty="0"/>
          </a:p>
        </p:txBody>
      </p:sp>
      <p:sp>
        <p:nvSpPr>
          <p:cNvPr id="4" name="Footer Placeholder 4">
            <a:extLst>
              <a:ext uri="{FF2B5EF4-FFF2-40B4-BE49-F238E27FC236}">
                <a16:creationId xmlns:a16="http://schemas.microsoft.com/office/drawing/2014/main" id="{C218C59F-C2F9-4C0E-89D2-3D567CA285C6}"/>
              </a:ext>
            </a:extLst>
          </p:cNvPr>
          <p:cNvSpPr>
            <a:spLocks noGrp="1"/>
          </p:cNvSpPr>
          <p:nvPr>
            <p:ph type="ftr" sz="quarter" idx="11"/>
          </p:nvPr>
        </p:nvSpPr>
        <p:spPr/>
        <p:txBody>
          <a:bodyPr/>
          <a:lstStyle>
            <a:lvl1pPr>
              <a:defRPr/>
            </a:lvl1pPr>
          </a:lstStyle>
          <a:p>
            <a:pPr>
              <a:defRPr/>
            </a:pPr>
            <a:r>
              <a:rPr lang="en-US"/>
              <a:t>                                   ranbsingh</a:t>
            </a:r>
          </a:p>
        </p:txBody>
      </p:sp>
      <p:sp>
        <p:nvSpPr>
          <p:cNvPr id="5" name="Slide Number Placeholder 5">
            <a:extLst>
              <a:ext uri="{FF2B5EF4-FFF2-40B4-BE49-F238E27FC236}">
                <a16:creationId xmlns:a16="http://schemas.microsoft.com/office/drawing/2014/main" id="{C11C6E10-F50E-4A9D-B534-74D9767D1C59}"/>
              </a:ext>
            </a:extLst>
          </p:cNvPr>
          <p:cNvSpPr>
            <a:spLocks noGrp="1"/>
          </p:cNvSpPr>
          <p:nvPr>
            <p:ph type="sldNum" sz="quarter" idx="12"/>
          </p:nvPr>
        </p:nvSpPr>
        <p:spPr/>
        <p:txBody>
          <a:bodyPr/>
          <a:lstStyle>
            <a:lvl1pPr>
              <a:defRPr/>
            </a:lvl1pPr>
          </a:lstStyle>
          <a:p>
            <a:fld id="{24E2B33F-765C-4200-BEBA-0718B5798FB2}" type="slidenum">
              <a:rPr lang="en-US" altLang="en-US"/>
              <a:pPr/>
              <a:t>‹#›</a:t>
            </a:fld>
            <a:endParaRPr lang="en-US" altLang="en-US"/>
          </a:p>
        </p:txBody>
      </p:sp>
    </p:spTree>
    <p:extLst>
      <p:ext uri="{BB962C8B-B14F-4D97-AF65-F5344CB8AC3E}">
        <p14:creationId xmlns:p14="http://schemas.microsoft.com/office/powerpoint/2010/main" val="3439200794"/>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1E96137-971F-49B7-8F1D-50BAA8B4F99F}"/>
              </a:ext>
            </a:extLst>
          </p:cNvPr>
          <p:cNvSpPr>
            <a:spLocks noGrp="1"/>
          </p:cNvSpPr>
          <p:nvPr>
            <p:ph type="dt" sz="half" idx="10"/>
          </p:nvPr>
        </p:nvSpPr>
        <p:spPr/>
        <p:txBody>
          <a:bodyPr/>
          <a:lstStyle>
            <a:lvl1pPr>
              <a:defRPr/>
            </a:lvl1pPr>
          </a:lstStyle>
          <a:p>
            <a:pPr>
              <a:defRPr/>
            </a:pPr>
            <a:fld id="{052D6D7E-5C3E-4B9E-88DD-9EA45A6473AE}" type="datetime3">
              <a:rPr lang="en-US"/>
              <a:pPr>
                <a:defRPr/>
              </a:pPr>
              <a:t>17 March 2018</a:t>
            </a:fld>
            <a:endParaRPr lang="en-US" dirty="0"/>
          </a:p>
        </p:txBody>
      </p:sp>
      <p:sp>
        <p:nvSpPr>
          <p:cNvPr id="3" name="Footer Placeholder 4">
            <a:extLst>
              <a:ext uri="{FF2B5EF4-FFF2-40B4-BE49-F238E27FC236}">
                <a16:creationId xmlns:a16="http://schemas.microsoft.com/office/drawing/2014/main" id="{0C621C5D-CF98-4D9D-867C-DC78EA27069D}"/>
              </a:ext>
            </a:extLst>
          </p:cNvPr>
          <p:cNvSpPr>
            <a:spLocks noGrp="1"/>
          </p:cNvSpPr>
          <p:nvPr>
            <p:ph type="ftr" sz="quarter" idx="11"/>
          </p:nvPr>
        </p:nvSpPr>
        <p:spPr>
          <a:xfrm>
            <a:off x="6096000" y="6324600"/>
            <a:ext cx="2895600" cy="365125"/>
          </a:xfrm>
        </p:spPr>
        <p:txBody>
          <a:bodyPr/>
          <a:lstStyle>
            <a:lvl1pPr>
              <a:defRPr/>
            </a:lvl1pPr>
          </a:lstStyle>
          <a:p>
            <a:pPr>
              <a:defRPr/>
            </a:pPr>
            <a:r>
              <a:rPr lang="en-US"/>
              <a:t>                                   ranbsingh</a:t>
            </a:r>
          </a:p>
        </p:txBody>
      </p:sp>
      <p:sp>
        <p:nvSpPr>
          <p:cNvPr id="4" name="Slide Number Placeholder 5">
            <a:extLst>
              <a:ext uri="{FF2B5EF4-FFF2-40B4-BE49-F238E27FC236}">
                <a16:creationId xmlns:a16="http://schemas.microsoft.com/office/drawing/2014/main" id="{6D5325BD-041C-46D9-BE5B-E6680FAB6C3C}"/>
              </a:ext>
            </a:extLst>
          </p:cNvPr>
          <p:cNvSpPr>
            <a:spLocks noGrp="1"/>
          </p:cNvSpPr>
          <p:nvPr>
            <p:ph type="sldNum" sz="quarter" idx="12"/>
          </p:nvPr>
        </p:nvSpPr>
        <p:spPr>
          <a:xfrm>
            <a:off x="3581400" y="6324600"/>
            <a:ext cx="2133600" cy="365125"/>
          </a:xfrm>
        </p:spPr>
        <p:txBody>
          <a:bodyPr/>
          <a:lstStyle>
            <a:lvl1pPr>
              <a:defRPr/>
            </a:lvl1pPr>
          </a:lstStyle>
          <a:p>
            <a:fld id="{58A6EE84-E184-40ED-9F33-1BD54EBD474B}" type="slidenum">
              <a:rPr lang="en-US" altLang="en-US"/>
              <a:pPr/>
              <a:t>‹#›</a:t>
            </a:fld>
            <a:endParaRPr lang="en-US" altLang="en-US"/>
          </a:p>
        </p:txBody>
      </p:sp>
    </p:spTree>
    <p:extLst>
      <p:ext uri="{BB962C8B-B14F-4D97-AF65-F5344CB8AC3E}">
        <p14:creationId xmlns:p14="http://schemas.microsoft.com/office/powerpoint/2010/main" val="2482561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C3B30CF-0D20-4C31-8E11-642A27029C1C}"/>
              </a:ext>
            </a:extLst>
          </p:cNvPr>
          <p:cNvSpPr>
            <a:spLocks noGrp="1" noChangeArrowheads="1"/>
          </p:cNvSpPr>
          <p:nvPr>
            <p:ph type="dt" sz="half" idx="10"/>
          </p:nvPr>
        </p:nvSpPr>
        <p:spPr/>
        <p:txBody>
          <a:bodyPr/>
          <a:lstStyle>
            <a:lvl1pPr>
              <a:defRPr/>
            </a:lvl1pPr>
          </a:lstStyle>
          <a:p>
            <a:pPr>
              <a:defRPr/>
            </a:pPr>
            <a:fld id="{84CF122C-A656-4818-8F54-32FD9AB1CCDD}" type="datetime3">
              <a:rPr lang="en-US"/>
              <a:pPr>
                <a:defRPr/>
              </a:pPr>
              <a:t>17 March 2018</a:t>
            </a:fld>
            <a:endParaRPr lang="en-US" dirty="0"/>
          </a:p>
        </p:txBody>
      </p:sp>
      <p:sp>
        <p:nvSpPr>
          <p:cNvPr id="3" name="Rectangle 5">
            <a:extLst>
              <a:ext uri="{FF2B5EF4-FFF2-40B4-BE49-F238E27FC236}">
                <a16:creationId xmlns:a16="http://schemas.microsoft.com/office/drawing/2014/main" id="{A5CAEBB2-B2F2-4B88-A81A-1AEB4676D825}"/>
              </a:ext>
            </a:extLst>
          </p:cNvPr>
          <p:cNvSpPr>
            <a:spLocks noGrp="1" noChangeArrowheads="1"/>
          </p:cNvSpPr>
          <p:nvPr>
            <p:ph type="ftr" sz="quarter" idx="11"/>
          </p:nvPr>
        </p:nvSpPr>
        <p:spPr>
          <a:xfrm>
            <a:off x="6019800" y="632460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848B0E56-3DAA-473A-802E-98A8927B536F}"/>
              </a:ext>
            </a:extLst>
          </p:cNvPr>
          <p:cNvSpPr>
            <a:spLocks noGrp="1" noChangeArrowheads="1"/>
          </p:cNvSpPr>
          <p:nvPr>
            <p:ph type="sldNum" sz="quarter" idx="12"/>
          </p:nvPr>
        </p:nvSpPr>
        <p:spPr>
          <a:xfrm>
            <a:off x="3581400" y="6324600"/>
            <a:ext cx="2133600" cy="365125"/>
          </a:xfrm>
        </p:spPr>
        <p:txBody>
          <a:bodyPr/>
          <a:lstStyle>
            <a:lvl1pPr>
              <a:defRPr/>
            </a:lvl1pPr>
          </a:lstStyle>
          <a:p>
            <a:fld id="{17C65A17-F603-4497-9096-2CD992933DB4}" type="slidenum">
              <a:rPr lang="en-US" altLang="en-US"/>
              <a:pPr/>
              <a:t>‹#›</a:t>
            </a:fld>
            <a:endParaRPr lang="en-US" altLang="en-US"/>
          </a:p>
        </p:txBody>
      </p:sp>
    </p:spTree>
    <p:extLst>
      <p:ext uri="{BB962C8B-B14F-4D97-AF65-F5344CB8AC3E}">
        <p14:creationId xmlns:p14="http://schemas.microsoft.com/office/powerpoint/2010/main" val="3801732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9C63AD9-A17A-4F80-B07D-52F86143B993}"/>
              </a:ext>
            </a:extLst>
          </p:cNvPr>
          <p:cNvSpPr>
            <a:spLocks noGrp="1" noChangeArrowheads="1"/>
          </p:cNvSpPr>
          <p:nvPr>
            <p:ph type="dt" sz="half" idx="10"/>
          </p:nvPr>
        </p:nvSpPr>
        <p:spPr/>
        <p:txBody>
          <a:bodyPr/>
          <a:lstStyle>
            <a:lvl1pPr>
              <a:defRPr/>
            </a:lvl1pPr>
          </a:lstStyle>
          <a:p>
            <a:pPr>
              <a:defRPr/>
            </a:pPr>
            <a:fld id="{C1BF8B73-D77A-4B5D-B250-213BAA349C69}" type="datetime3">
              <a:rPr lang="en-US"/>
              <a:pPr>
                <a:defRPr/>
              </a:pPr>
              <a:t>17 March 2018</a:t>
            </a:fld>
            <a:endParaRPr lang="en-US" dirty="0"/>
          </a:p>
        </p:txBody>
      </p:sp>
      <p:sp>
        <p:nvSpPr>
          <p:cNvPr id="3" name="Rectangle 5">
            <a:extLst>
              <a:ext uri="{FF2B5EF4-FFF2-40B4-BE49-F238E27FC236}">
                <a16:creationId xmlns:a16="http://schemas.microsoft.com/office/drawing/2014/main" id="{2FC6FE2D-6B33-4EE9-AC16-3F83FDC4CDB3}"/>
              </a:ext>
            </a:extLst>
          </p:cNvPr>
          <p:cNvSpPr>
            <a:spLocks noGrp="1" noChangeArrowheads="1"/>
          </p:cNvSpPr>
          <p:nvPr>
            <p:ph type="ftr" sz="quarter" idx="11"/>
          </p:nvPr>
        </p:nvSpPr>
        <p:spPr>
          <a:xfrm>
            <a:off x="6172200" y="6400800"/>
            <a:ext cx="2895600" cy="365125"/>
          </a:xfrm>
        </p:spPr>
        <p:txBody>
          <a:bodyPr/>
          <a:lstStyle>
            <a:lvl1pPr>
              <a:defRPr/>
            </a:lvl1pPr>
          </a:lstStyle>
          <a:p>
            <a:pPr>
              <a:defRPr/>
            </a:pPr>
            <a:r>
              <a:rPr lang="en-US"/>
              <a:t>                                   </a:t>
            </a:r>
            <a:r>
              <a:rPr lang="en-US" err="1"/>
              <a:t>ranbsingh</a:t>
            </a:r>
            <a:endParaRPr lang="en-US"/>
          </a:p>
        </p:txBody>
      </p:sp>
      <p:sp>
        <p:nvSpPr>
          <p:cNvPr id="4" name="Rectangle 6">
            <a:extLst>
              <a:ext uri="{FF2B5EF4-FFF2-40B4-BE49-F238E27FC236}">
                <a16:creationId xmlns:a16="http://schemas.microsoft.com/office/drawing/2014/main" id="{2DB1AC27-0412-4AEB-B2AF-8DA9399F46C0}"/>
              </a:ext>
            </a:extLst>
          </p:cNvPr>
          <p:cNvSpPr>
            <a:spLocks noGrp="1" noChangeArrowheads="1"/>
          </p:cNvSpPr>
          <p:nvPr>
            <p:ph type="sldNum" sz="quarter" idx="12"/>
          </p:nvPr>
        </p:nvSpPr>
        <p:spPr>
          <a:xfrm>
            <a:off x="3505200" y="6400800"/>
            <a:ext cx="2133600" cy="365125"/>
          </a:xfrm>
        </p:spPr>
        <p:txBody>
          <a:bodyPr/>
          <a:lstStyle>
            <a:lvl1pPr>
              <a:defRPr/>
            </a:lvl1pPr>
          </a:lstStyle>
          <a:p>
            <a:fld id="{66AB92CB-232F-48DE-9A37-D2CBEB5C4136}" type="slidenum">
              <a:rPr lang="en-US" altLang="en-US"/>
              <a:pPr/>
              <a:t>‹#›</a:t>
            </a:fld>
            <a:endParaRPr lang="en-US" altLang="en-US"/>
          </a:p>
        </p:txBody>
      </p:sp>
    </p:spTree>
    <p:extLst>
      <p:ext uri="{BB962C8B-B14F-4D97-AF65-F5344CB8AC3E}">
        <p14:creationId xmlns:p14="http://schemas.microsoft.com/office/powerpoint/2010/main" val="1951616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hyperlink" Target="https://protect.login.yahoo.com/login/set_pref?.intl=in&amp;.src=ym&amp;.u=df4h31t4smqh1&amp;.partner=&amp;pkg=&amp;stepid=&amp;.pd=c=&amp;.crumb=czozMjoiMjc4Nzg2YzA1MzdmOTMwNWYxNDY2NWY4NmFiYjJkMzgiOw--&amp;.done=https://login.yahoo.com/config/mail?.intl=in" TargetMode="Externa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B82BA7F-55C8-46DB-803C-2AED9A5AAD3C}"/>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36D2E3F-576D-4FBE-9A7E-E5F6771DE8A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9467431B-018B-4821-9A2F-CCAA15681BC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BFEC143C-146F-45E5-B524-406E9FE792D5}" type="datetime3">
              <a:rPr lang="en-US"/>
              <a:pPr>
                <a:defRPr/>
              </a:pPr>
              <a:t>17 March 2018</a:t>
            </a:fld>
            <a:endParaRPr lang="en-US" dirty="0"/>
          </a:p>
        </p:txBody>
      </p:sp>
      <p:sp>
        <p:nvSpPr>
          <p:cNvPr id="5" name="Footer Placeholder 4">
            <a:extLst>
              <a:ext uri="{FF2B5EF4-FFF2-40B4-BE49-F238E27FC236}">
                <a16:creationId xmlns:a16="http://schemas.microsoft.com/office/drawing/2014/main" id="{A0F84C31-F27A-46D5-B8B9-9191E656A513}"/>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r>
              <a:rPr lang="en-US"/>
              <a:t>                                   ranbsingh</a:t>
            </a:r>
          </a:p>
        </p:txBody>
      </p:sp>
      <p:sp>
        <p:nvSpPr>
          <p:cNvPr id="6" name="Slide Number Placeholder 5">
            <a:extLst>
              <a:ext uri="{FF2B5EF4-FFF2-40B4-BE49-F238E27FC236}">
                <a16:creationId xmlns:a16="http://schemas.microsoft.com/office/drawing/2014/main" id="{A5F747C9-0368-49EA-8EE0-5068F253787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A06E5D4C-FADC-4810-A89A-051477610F33}" type="slidenum">
              <a:rPr lang="en-US" altLang="en-US"/>
              <a:pPr/>
              <a:t>‹#›</a:t>
            </a:fld>
            <a:endParaRPr lang="en-US" altLang="en-US"/>
          </a:p>
        </p:txBody>
      </p:sp>
      <p:sp>
        <p:nvSpPr>
          <p:cNvPr id="7" name="Line 7">
            <a:extLst>
              <a:ext uri="{FF2B5EF4-FFF2-40B4-BE49-F238E27FC236}">
                <a16:creationId xmlns:a16="http://schemas.microsoft.com/office/drawing/2014/main" id="{D2C34E43-12D9-42F6-B93D-44C217A71824}"/>
              </a:ext>
            </a:extLst>
          </p:cNvPr>
          <p:cNvSpPr>
            <a:spLocks noChangeShapeType="1"/>
          </p:cNvSpPr>
          <p:nvPr userDrawn="1"/>
        </p:nvSpPr>
        <p:spPr bwMode="auto">
          <a:xfrm flipV="1">
            <a:off x="0" y="685800"/>
            <a:ext cx="9144000" cy="0"/>
          </a:xfrm>
          <a:prstGeom prst="line">
            <a:avLst/>
          </a:prstGeom>
          <a:noFill/>
          <a:ln w="9525">
            <a:solidFill>
              <a:schemeClr val="tx1"/>
            </a:solidFill>
            <a:round/>
            <a:headEnd/>
            <a:tailEnd/>
          </a:ln>
          <a:effectLst/>
        </p:spPr>
        <p:txBody>
          <a:bodyPr/>
          <a:lstStyle/>
          <a:p>
            <a:pPr>
              <a:defRPr/>
            </a:pPr>
            <a:endParaRPr lang="en-US">
              <a:latin typeface="Arial" charset="0"/>
            </a:endParaRPr>
          </a:p>
        </p:txBody>
      </p:sp>
      <p:pic>
        <p:nvPicPr>
          <p:cNvPr id="1032" name="Picture 9" descr="Yahoo! sign-in seal">
            <a:hlinkClick r:id="rId38" tooltip="Change Settings"/>
            <a:extLst>
              <a:ext uri="{FF2B5EF4-FFF2-40B4-BE49-F238E27FC236}">
                <a16:creationId xmlns:a16="http://schemas.microsoft.com/office/drawing/2014/main" id="{983103C0-3567-461E-99B2-12F646A198E7}"/>
              </a:ext>
            </a:extLst>
          </p:cNvPr>
          <p:cNvPicPr>
            <a:picLocks noChangeAspect="1" noChangeArrowheads="1"/>
          </p:cNvPicPr>
          <p:nvPr userDrawn="1"/>
        </p:nvPicPr>
        <p:blipFill>
          <a:blip r:embed="rId39">
            <a:extLst>
              <a:ext uri="{28A0092B-C50C-407E-A947-70E740481C1C}">
                <a14:useLocalDpi xmlns:a14="http://schemas.microsoft.com/office/drawing/2010/main" val="0"/>
              </a:ext>
            </a:extLst>
          </a:blip>
          <a:srcRect/>
          <a:stretch>
            <a:fillRect/>
          </a:stretch>
        </p:blipFill>
        <p:spPr bwMode="auto">
          <a:xfrm>
            <a:off x="0" y="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0">
            <a:extLst>
              <a:ext uri="{FF2B5EF4-FFF2-40B4-BE49-F238E27FC236}">
                <a16:creationId xmlns:a16="http://schemas.microsoft.com/office/drawing/2014/main" id="{DA8F6B91-A8BA-4D14-BE2E-33132A3B2701}"/>
              </a:ext>
            </a:extLst>
          </p:cNvPr>
          <p:cNvSpPr txBox="1">
            <a:spLocks noChangeArrowheads="1"/>
          </p:cNvSpPr>
          <p:nvPr userDrawn="1"/>
        </p:nvSpPr>
        <p:spPr bwMode="auto">
          <a:xfrm>
            <a:off x="4919663" y="193675"/>
            <a:ext cx="4148137" cy="523875"/>
          </a:xfrm>
          <a:prstGeom prst="rect">
            <a:avLst/>
          </a:prstGeom>
          <a:noFill/>
          <a:ln w="9525">
            <a:noFill/>
            <a:miter lim="800000"/>
            <a:headEnd/>
            <a:tailEnd/>
          </a:ln>
          <a:effectLst/>
        </p:spPr>
        <p:txBody>
          <a:bodyPr wrap="none">
            <a:spAutoFit/>
          </a:bodyPr>
          <a:lstStyle/>
          <a:p>
            <a:pPr>
              <a:defRPr/>
            </a:pPr>
            <a:r>
              <a:rPr lang="en-US" sz="2800" dirty="0">
                <a:latin typeface="Times New Roman" pitchFamily="18" charset="0"/>
                <a:cs typeface="Times New Roman" pitchFamily="18" charset="0"/>
              </a:rPr>
              <a:t>Intellectual Property Rights</a:t>
            </a:r>
          </a:p>
        </p:txBody>
      </p:sp>
      <p:cxnSp>
        <p:nvCxnSpPr>
          <p:cNvPr id="10" name="Straight Connector 9">
            <a:extLst>
              <a:ext uri="{FF2B5EF4-FFF2-40B4-BE49-F238E27FC236}">
                <a16:creationId xmlns:a16="http://schemas.microsoft.com/office/drawing/2014/main" id="{068F916B-FB8D-4554-AD1A-6966A184D2A8}"/>
              </a:ext>
            </a:extLst>
          </p:cNvPr>
          <p:cNvCxnSpPr/>
          <p:nvPr userDrawn="1"/>
        </p:nvCxnSpPr>
        <p:spPr>
          <a:xfrm>
            <a:off x="0" y="6248400"/>
            <a:ext cx="9144000"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5502" r:id="rId1"/>
    <p:sldLayoutId id="2147485503" r:id="rId2"/>
    <p:sldLayoutId id="2147485504" r:id="rId3"/>
    <p:sldLayoutId id="2147485505" r:id="rId4"/>
    <p:sldLayoutId id="2147485506" r:id="rId5"/>
    <p:sldLayoutId id="2147485507" r:id="rId6"/>
    <p:sldLayoutId id="2147485508" r:id="rId7"/>
    <p:sldLayoutId id="2147485509" r:id="rId8"/>
    <p:sldLayoutId id="2147485510" r:id="rId9"/>
    <p:sldLayoutId id="2147485511" r:id="rId10"/>
    <p:sldLayoutId id="2147485512" r:id="rId11"/>
    <p:sldLayoutId id="2147485513" r:id="rId12"/>
    <p:sldLayoutId id="2147485514" r:id="rId13"/>
    <p:sldLayoutId id="2147485515" r:id="rId14"/>
    <p:sldLayoutId id="2147485516" r:id="rId15"/>
    <p:sldLayoutId id="2147485517" r:id="rId16"/>
    <p:sldLayoutId id="2147485518" r:id="rId17"/>
    <p:sldLayoutId id="2147485519" r:id="rId18"/>
    <p:sldLayoutId id="2147485520" r:id="rId19"/>
    <p:sldLayoutId id="2147485521" r:id="rId20"/>
    <p:sldLayoutId id="2147485522" r:id="rId21"/>
    <p:sldLayoutId id="2147485523" r:id="rId22"/>
    <p:sldLayoutId id="2147485524" r:id="rId23"/>
    <p:sldLayoutId id="2147485525" r:id="rId24"/>
    <p:sldLayoutId id="2147485526" r:id="rId25"/>
    <p:sldLayoutId id="2147485527" r:id="rId26"/>
    <p:sldLayoutId id="2147485528" r:id="rId27"/>
    <p:sldLayoutId id="2147485529" r:id="rId28"/>
    <p:sldLayoutId id="2147485530" r:id="rId29"/>
    <p:sldLayoutId id="2147485531" r:id="rId30"/>
    <p:sldLayoutId id="2147485532" r:id="rId31"/>
    <p:sldLayoutId id="2147485533" r:id="rId32"/>
    <p:sldLayoutId id="2147485534" r:id="rId33"/>
    <p:sldLayoutId id="2147485535" r:id="rId34"/>
    <p:sldLayoutId id="2147485536" r:id="rId35"/>
    <p:sldLayoutId id="2147485537" r:id="rId36"/>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emf"/><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copyright.gov.in/maincpract5.asp#top#top"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5" Type="http://schemas.openxmlformats.org/officeDocument/2006/relationships/image" Target="http://copyright.gov.in/images/pagetop.gif" TargetMode="External"/><Relationship Id="rId4" Type="http://schemas.openxmlformats.org/officeDocument/2006/relationships/image" Target="../media/image6.png"/></Relationships>
</file>

<file path=ppt/slides/_rels/slide46.xml.rels><?xml version="1.0" encoding="UTF-8" standalone="yes"?>
<Relationships xmlns="http://schemas.openxmlformats.org/package/2006/relationships"><Relationship Id="rId3" Type="http://schemas.openxmlformats.org/officeDocument/2006/relationships/hyperlink" Target="http://copyright.gov.in/maincpract5.asp#top#top"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 Id="rId5" Type="http://schemas.openxmlformats.org/officeDocument/2006/relationships/image" Target="http://copyright.gov.in/images/pagetop.gif" TargetMode="External"/><Relationship Id="rId4" Type="http://schemas.openxmlformats.org/officeDocument/2006/relationships/image" Target="../media/image6.png"/></Relationships>
</file>

<file path=ppt/slides/_rels/slide47.xml.rels><?xml version="1.0" encoding="UTF-8" standalone="yes"?>
<Relationships xmlns="http://schemas.openxmlformats.org/package/2006/relationships"><Relationship Id="rId3" Type="http://schemas.openxmlformats.org/officeDocument/2006/relationships/hyperlink" Target="http://copyright.gov.in/maincpract5.asp#top#top"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image" Target="http://copyright.gov.in/images/pagetop.gif" TargetMode="External"/><Relationship Id="rId4" Type="http://schemas.openxmlformats.org/officeDocument/2006/relationships/image" Target="../media/image6.png"/></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9.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0.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5.xml"/></Relationships>
</file>

<file path=ppt/slides/_rels/slide5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5FAA1F-1CD8-460C-9E0B-21013DE2555B}"/>
              </a:ext>
            </a:extLst>
          </p:cNvPr>
          <p:cNvSpPr>
            <a:spLocks noGrp="1"/>
          </p:cNvSpPr>
          <p:nvPr>
            <p:ph type="dt" sz="quarter" idx="10"/>
          </p:nvPr>
        </p:nvSpPr>
        <p:spPr/>
        <p:txBody>
          <a:bodyPr/>
          <a:lstStyle/>
          <a:p>
            <a:pPr>
              <a:defRPr/>
            </a:pPr>
            <a:fld id="{1A79BBA2-9E17-479A-B613-04D4C484DE93}" type="datetime3">
              <a:rPr lang="en-US"/>
              <a:pPr>
                <a:defRPr/>
              </a:pPr>
              <a:t>17 March 2018</a:t>
            </a:fld>
            <a:endParaRPr lang="en-US" dirty="0"/>
          </a:p>
        </p:txBody>
      </p:sp>
      <p:sp>
        <p:nvSpPr>
          <p:cNvPr id="3" name="Footer Placeholder 2">
            <a:extLst>
              <a:ext uri="{FF2B5EF4-FFF2-40B4-BE49-F238E27FC236}">
                <a16:creationId xmlns:a16="http://schemas.microsoft.com/office/drawing/2014/main" id="{86D7BFB1-93E4-47F6-AF49-CA8A1F982A8F}"/>
              </a:ext>
            </a:extLst>
          </p:cNvPr>
          <p:cNvSpPr>
            <a:spLocks noGrp="1"/>
          </p:cNvSpPr>
          <p:nvPr>
            <p:ph type="ftr" sz="quarter" idx="11"/>
          </p:nvPr>
        </p:nvSpPr>
        <p:spPr/>
        <p:txBody>
          <a:bodyPr/>
          <a:lstStyle/>
          <a:p>
            <a:pPr>
              <a:defRPr/>
            </a:pPr>
            <a:r>
              <a:rPr lang="en-US" dirty="0"/>
              <a:t>                                   </a:t>
            </a:r>
            <a:r>
              <a:rPr lang="en-US" dirty="0" err="1"/>
              <a:t>ranbsingh</a:t>
            </a:r>
            <a:endParaRPr lang="en-US" dirty="0"/>
          </a:p>
        </p:txBody>
      </p:sp>
      <p:sp>
        <p:nvSpPr>
          <p:cNvPr id="4" name="Slide Number Placeholder 3">
            <a:extLst>
              <a:ext uri="{FF2B5EF4-FFF2-40B4-BE49-F238E27FC236}">
                <a16:creationId xmlns:a16="http://schemas.microsoft.com/office/drawing/2014/main" id="{B50A145D-5986-4F58-BEED-4DD4F95E0CB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75ADDE-FDDE-4847-951A-00B93D3DFC58}" type="slidenum">
              <a:rPr lang="en-US" altLang="en-US">
                <a:solidFill>
                  <a:srgbClr val="898989"/>
                </a:solidFill>
              </a:rPr>
              <a:pPr eaLnBrk="1" hangingPunct="1"/>
              <a:t>1</a:t>
            </a:fld>
            <a:endParaRPr lang="en-US" altLang="en-US">
              <a:solidFill>
                <a:srgbClr val="898989"/>
              </a:solidFill>
            </a:endParaRPr>
          </a:p>
        </p:txBody>
      </p:sp>
      <p:pic>
        <p:nvPicPr>
          <p:cNvPr id="32773" name="Picture 2">
            <a:extLst>
              <a:ext uri="{FF2B5EF4-FFF2-40B4-BE49-F238E27FC236}">
                <a16:creationId xmlns:a16="http://schemas.microsoft.com/office/drawing/2014/main" id="{77C0D8AB-9593-4872-870C-9B96300C03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762000"/>
            <a:ext cx="182880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4" name="Picture 3">
            <a:extLst>
              <a:ext uri="{FF2B5EF4-FFF2-40B4-BE49-F238E27FC236}">
                <a16:creationId xmlns:a16="http://schemas.microsoft.com/office/drawing/2014/main" id="{9616FAD6-0608-46C7-98CE-00E93FAC14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075" y="4248150"/>
            <a:ext cx="1838325"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5" name="Picture 4">
            <a:extLst>
              <a:ext uri="{FF2B5EF4-FFF2-40B4-BE49-F238E27FC236}">
                <a16:creationId xmlns:a16="http://schemas.microsoft.com/office/drawing/2014/main" id="{9E60C5BC-6071-4A38-9992-1300C84E558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3124200"/>
            <a:ext cx="1471613"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6" name="TextBox 7">
            <a:extLst>
              <a:ext uri="{FF2B5EF4-FFF2-40B4-BE49-F238E27FC236}">
                <a16:creationId xmlns:a16="http://schemas.microsoft.com/office/drawing/2014/main" id="{D77AA535-7C39-4059-AAC1-325EED678CB8}"/>
              </a:ext>
            </a:extLst>
          </p:cNvPr>
          <p:cNvSpPr txBox="1">
            <a:spLocks noChangeArrowheads="1"/>
          </p:cNvSpPr>
          <p:nvPr/>
        </p:nvSpPr>
        <p:spPr bwMode="auto">
          <a:xfrm>
            <a:off x="2209800" y="3240088"/>
            <a:ext cx="52879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a:latin typeface="Times New Roman" panose="02020603050405020304" pitchFamily="18" charset="0"/>
                <a:cs typeface="Times New Roman" panose="02020603050405020304" pitchFamily="18" charset="0"/>
              </a:rPr>
              <a:t>Intellectual Property Rights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Date Placeholder 31">
            <a:extLst>
              <a:ext uri="{FF2B5EF4-FFF2-40B4-BE49-F238E27FC236}">
                <a16:creationId xmlns:a16="http://schemas.microsoft.com/office/drawing/2014/main" id="{4E5E68E2-742B-4F98-9278-6CE011CB61C6}"/>
              </a:ext>
            </a:extLst>
          </p:cNvPr>
          <p:cNvSpPr>
            <a:spLocks noGrp="1"/>
          </p:cNvSpPr>
          <p:nvPr>
            <p:ph type="dt" sz="quarter" idx="10"/>
          </p:nvPr>
        </p:nvSpPr>
        <p:spPr>
          <a:xfrm>
            <a:off x="457200" y="6245225"/>
            <a:ext cx="2133600" cy="476250"/>
          </a:xfrm>
        </p:spPr>
        <p:txBody>
          <a:bodyPr/>
          <a:lstStyle/>
          <a:p>
            <a:pPr>
              <a:defRPr/>
            </a:pPr>
            <a:fld id="{BC9CCC48-F03F-4336-9EDB-E20CBDAB485A}" type="datetime3">
              <a:rPr lang="en-US" smtClean="0"/>
              <a:pPr>
                <a:defRPr/>
              </a:pPr>
              <a:t>17 March 2018</a:t>
            </a:fld>
            <a:endParaRPr lang="en-US"/>
          </a:p>
        </p:txBody>
      </p:sp>
      <p:sp>
        <p:nvSpPr>
          <p:cNvPr id="36870" name="Footer Placeholder 33">
            <a:extLst>
              <a:ext uri="{FF2B5EF4-FFF2-40B4-BE49-F238E27FC236}">
                <a16:creationId xmlns:a16="http://schemas.microsoft.com/office/drawing/2014/main" id="{C87B2E50-F338-473C-805B-1AABD6884FC6}"/>
              </a:ext>
            </a:extLst>
          </p:cNvPr>
          <p:cNvSpPr>
            <a:spLocks noGrp="1"/>
          </p:cNvSpPr>
          <p:nvPr>
            <p:ph type="ftr" sz="quarter" idx="11"/>
          </p:nvPr>
        </p:nvSpPr>
        <p:spPr>
          <a:xfrm>
            <a:off x="6172200" y="6305550"/>
            <a:ext cx="2895600" cy="476250"/>
          </a:xfrm>
        </p:spPr>
        <p:txBody>
          <a:bodyPr/>
          <a:lstStyle/>
          <a:p>
            <a:pPr>
              <a:defRPr/>
            </a:pPr>
            <a:r>
              <a:rPr lang="en-US"/>
              <a:t>                                   ranbsingh</a:t>
            </a:r>
          </a:p>
        </p:txBody>
      </p:sp>
      <p:sp>
        <p:nvSpPr>
          <p:cNvPr id="36869" name="Slide Number Placeholder 32">
            <a:extLst>
              <a:ext uri="{FF2B5EF4-FFF2-40B4-BE49-F238E27FC236}">
                <a16:creationId xmlns:a16="http://schemas.microsoft.com/office/drawing/2014/main" id="{53F32E42-DAD1-4FC7-A560-B5BBADE757F5}"/>
              </a:ext>
            </a:extLst>
          </p:cNvPr>
          <p:cNvSpPr>
            <a:spLocks noGrp="1"/>
          </p:cNvSpPr>
          <p:nvPr>
            <p:ph type="sldNum" sz="quarter" idx="12"/>
          </p:nvPr>
        </p:nvSpPr>
        <p:spPr>
          <a:xfrm>
            <a:off x="3276600" y="6248400"/>
            <a:ext cx="2133600" cy="476250"/>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38F8FD7-B62A-4DE8-8C1C-96581F89347F}" type="slidenum">
              <a:rPr lang="en-US" altLang="en-US">
                <a:solidFill>
                  <a:srgbClr val="898989"/>
                </a:solidFill>
              </a:rPr>
              <a:pPr eaLnBrk="1" hangingPunct="1"/>
              <a:t>10</a:t>
            </a:fld>
            <a:endParaRPr lang="en-US" altLang="en-US">
              <a:solidFill>
                <a:srgbClr val="898989"/>
              </a:solidFill>
            </a:endParaRPr>
          </a:p>
        </p:txBody>
      </p:sp>
      <p:sp>
        <p:nvSpPr>
          <p:cNvPr id="41989" name="Rectangle 2051">
            <a:extLst>
              <a:ext uri="{FF2B5EF4-FFF2-40B4-BE49-F238E27FC236}">
                <a16:creationId xmlns:a16="http://schemas.microsoft.com/office/drawing/2014/main" id="{6D947ECB-2E93-45AC-8C5A-D4EFD3019873}"/>
              </a:ext>
            </a:extLst>
          </p:cNvPr>
          <p:cNvSpPr>
            <a:spLocks noGrp="1" noChangeArrowheads="1"/>
          </p:cNvSpPr>
          <p:nvPr>
            <p:ph type="subTitle" idx="4294967295"/>
          </p:nvPr>
        </p:nvSpPr>
        <p:spPr>
          <a:xfrm>
            <a:off x="533400" y="1143000"/>
            <a:ext cx="8305800" cy="4267200"/>
          </a:xfrm>
        </p:spPr>
        <p:txBody>
          <a:bodyPr/>
          <a:lstStyle/>
          <a:p>
            <a:pPr eaLnBrk="1" hangingPunct="1">
              <a:buFont typeface="Arial" panose="020B0604020202020204" pitchFamily="34" charset="0"/>
              <a:buNone/>
            </a:pPr>
            <a:r>
              <a:rPr lang="en-US" altLang="en-US" sz="2800" b="1">
                <a:latin typeface="Times New Roman" panose="02020603050405020304" pitchFamily="18" charset="0"/>
                <a:cs typeface="Times New Roman" panose="02020603050405020304" pitchFamily="18" charset="0"/>
              </a:rPr>
              <a:t>Patents  vs.  Trade Secrets – know how</a:t>
            </a:r>
            <a:endParaRPr lang="en-US" altLang="en-US" sz="2800">
              <a:latin typeface="Times New Roman" panose="02020603050405020304" pitchFamily="18" charset="0"/>
              <a:cs typeface="Times New Roman" panose="02020603050405020304" pitchFamily="18" charset="0"/>
            </a:endParaRPr>
          </a:p>
          <a:p>
            <a:pPr eaLnBrk="1" hangingPunct="1"/>
            <a:endParaRPr lang="en-US" altLang="en-US">
              <a:latin typeface="Times New Roman" panose="02020603050405020304" pitchFamily="18" charset="0"/>
              <a:cs typeface="Times New Roman" panose="02020603050405020304" pitchFamily="18" charset="0"/>
            </a:endParaRPr>
          </a:p>
          <a:p>
            <a:pPr eaLnBrk="1" hangingPunct="1"/>
            <a:r>
              <a:rPr lang="en-US" altLang="en-US" sz="2800">
                <a:latin typeface="Times New Roman" panose="02020603050405020304" pitchFamily="18" charset="0"/>
                <a:cs typeface="Times New Roman" panose="02020603050405020304" pitchFamily="18" charset="0"/>
              </a:rPr>
              <a:t>Patents encourage dissemination of valuable technological information to the benefit of the society </a:t>
            </a:r>
          </a:p>
          <a:p>
            <a:pPr eaLnBrk="1" hangingPunct="1"/>
            <a:endParaRPr lang="en-US" altLang="en-US" sz="2800">
              <a:latin typeface="Times New Roman" panose="02020603050405020304" pitchFamily="18" charset="0"/>
              <a:cs typeface="Times New Roman" panose="02020603050405020304" pitchFamily="18" charset="0"/>
            </a:endParaRPr>
          </a:p>
          <a:p>
            <a:pPr eaLnBrk="1" hangingPunct="1"/>
            <a:r>
              <a:rPr lang="en-US" altLang="en-US" sz="2800">
                <a:latin typeface="Times New Roman" panose="02020603050405020304" pitchFamily="18" charset="0"/>
                <a:cs typeface="Times New Roman" panose="02020603050405020304" pitchFamily="18" charset="0"/>
              </a:rPr>
              <a:t>Valuable technology remains out of reach of society if protected by trade secrets.  Further research based on know-how does not take place.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Date Placeholder 3">
            <a:extLst>
              <a:ext uri="{FF2B5EF4-FFF2-40B4-BE49-F238E27FC236}">
                <a16:creationId xmlns:a16="http://schemas.microsoft.com/office/drawing/2014/main" id="{7D48501A-FB13-40DA-BC2A-01E1AE5A5A84}"/>
              </a:ext>
            </a:extLst>
          </p:cNvPr>
          <p:cNvSpPr>
            <a:spLocks noGrp="1"/>
          </p:cNvSpPr>
          <p:nvPr>
            <p:ph type="dt" sz="quarter" idx="10"/>
          </p:nvPr>
        </p:nvSpPr>
        <p:spPr/>
        <p:txBody>
          <a:bodyPr/>
          <a:lstStyle/>
          <a:p>
            <a:pPr>
              <a:defRPr/>
            </a:pPr>
            <a:fld id="{FE3D2431-7718-4162-BA42-E37F4E6ACEF3}" type="datetime3">
              <a:rPr lang="en-US"/>
              <a:pPr>
                <a:defRPr/>
              </a:pPr>
              <a:t>17 March 2018</a:t>
            </a:fld>
            <a:endParaRPr lang="en-US"/>
          </a:p>
        </p:txBody>
      </p:sp>
      <p:sp>
        <p:nvSpPr>
          <p:cNvPr id="10246" name="Footer Placeholder 5">
            <a:extLst>
              <a:ext uri="{FF2B5EF4-FFF2-40B4-BE49-F238E27FC236}">
                <a16:creationId xmlns:a16="http://schemas.microsoft.com/office/drawing/2014/main" id="{30DF1DEB-C52C-4C64-B595-7C2E4FEEFC96}"/>
              </a:ext>
            </a:extLst>
          </p:cNvPr>
          <p:cNvSpPr>
            <a:spLocks noGrp="1"/>
          </p:cNvSpPr>
          <p:nvPr>
            <p:ph type="ftr" sz="quarter" idx="11"/>
          </p:nvPr>
        </p:nvSpPr>
        <p:spPr/>
        <p:txBody>
          <a:bodyPr/>
          <a:lstStyle/>
          <a:p>
            <a:pPr>
              <a:defRPr/>
            </a:pPr>
            <a:r>
              <a:rPr lang="en-US"/>
              <a:t>                                   ranbsingh</a:t>
            </a:r>
          </a:p>
        </p:txBody>
      </p:sp>
      <p:sp>
        <p:nvSpPr>
          <p:cNvPr id="10245" name="Slide Number Placeholder 4">
            <a:extLst>
              <a:ext uri="{FF2B5EF4-FFF2-40B4-BE49-F238E27FC236}">
                <a16:creationId xmlns:a16="http://schemas.microsoft.com/office/drawing/2014/main" id="{B5AFC17E-B238-4EAC-BCF6-28D4C7A1F51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908383D-2A38-4258-9DAC-DEA7BB21F4E6}" type="slidenum">
              <a:rPr lang="en-US" altLang="en-US">
                <a:solidFill>
                  <a:srgbClr val="898989"/>
                </a:solidFill>
              </a:rPr>
              <a:pPr eaLnBrk="1" hangingPunct="1"/>
              <a:t>11</a:t>
            </a:fld>
            <a:endParaRPr lang="en-US" altLang="en-US">
              <a:solidFill>
                <a:srgbClr val="898989"/>
              </a:solidFill>
            </a:endParaRPr>
          </a:p>
        </p:txBody>
      </p:sp>
      <p:sp>
        <p:nvSpPr>
          <p:cNvPr id="10242" name="Rectangle 2">
            <a:extLst>
              <a:ext uri="{FF2B5EF4-FFF2-40B4-BE49-F238E27FC236}">
                <a16:creationId xmlns:a16="http://schemas.microsoft.com/office/drawing/2014/main" id="{259053A0-FBEF-4024-9EBA-4CC3D7E729CA}"/>
              </a:ext>
            </a:extLst>
          </p:cNvPr>
          <p:cNvSpPr>
            <a:spLocks noGrp="1" noChangeArrowheads="1"/>
          </p:cNvSpPr>
          <p:nvPr>
            <p:ph type="body" idx="4294967295"/>
          </p:nvPr>
        </p:nvSpPr>
        <p:spPr>
          <a:xfrm>
            <a:off x="762000" y="838200"/>
            <a:ext cx="7924800" cy="5410200"/>
          </a:xfrm>
        </p:spPr>
        <p:txBody>
          <a:bodyPr rtlCol="0">
            <a:noAutofit/>
          </a:bodyPr>
          <a:lstStyle/>
          <a:p>
            <a:pPr marL="0" indent="0" eaLnBrk="1" hangingPunct="1">
              <a:lnSpc>
                <a:spcPct val="90000"/>
              </a:lnSpc>
              <a:buFont typeface="Arial" charset="0"/>
              <a:buNone/>
              <a:defRPr/>
            </a:pPr>
            <a:r>
              <a:rPr lang="en-US" sz="2400" b="1" dirty="0">
                <a:latin typeface="Times New Roman" pitchFamily="18" charset="0"/>
                <a:cs typeface="Times New Roman" pitchFamily="18" charset="0"/>
              </a:rPr>
              <a:t>T</a:t>
            </a:r>
            <a:r>
              <a:rPr lang="en-US" sz="2800" b="1" dirty="0">
                <a:latin typeface="Times New Roman" pitchFamily="18" charset="0"/>
                <a:cs typeface="Times New Roman" pitchFamily="18" charset="0"/>
              </a:rPr>
              <a:t>rademarks: </a:t>
            </a:r>
            <a:r>
              <a:rPr lang="en-US" sz="2400" dirty="0">
                <a:latin typeface="Times New Roman" pitchFamily="18" charset="0"/>
                <a:cs typeface="Times New Roman" pitchFamily="18" charset="0"/>
              </a:rPr>
              <a:t>A trademark is a </a:t>
            </a:r>
            <a:r>
              <a:rPr lang="en-US" sz="2400" b="1" dirty="0">
                <a:latin typeface="Times New Roman" pitchFamily="18" charset="0"/>
                <a:cs typeface="Times New Roman" pitchFamily="18" charset="0"/>
              </a:rPr>
              <a:t>distinctive sign </a:t>
            </a:r>
            <a:r>
              <a:rPr lang="en-US" sz="2400" dirty="0">
                <a:latin typeface="Times New Roman" pitchFamily="18" charset="0"/>
                <a:cs typeface="Times New Roman" pitchFamily="18" charset="0"/>
              </a:rPr>
              <a:t>which identifies certain goods or services as those produced or provided by a specific person or enterprise.</a:t>
            </a:r>
          </a:p>
          <a:p>
            <a:pPr eaLnBrk="1" hangingPunct="1">
              <a:lnSpc>
                <a:spcPct val="90000"/>
              </a:lnSpc>
              <a:buFont typeface="Arial" charset="0"/>
              <a:buChar char="•"/>
              <a:defRPr/>
            </a:pPr>
            <a:endParaRPr lang="en-US" sz="2400" dirty="0">
              <a:latin typeface="Times New Roman" pitchFamily="18" charset="0"/>
              <a:cs typeface="Times New Roman" pitchFamily="18" charset="0"/>
            </a:endParaRPr>
          </a:p>
          <a:p>
            <a:pPr marL="0" indent="0" eaLnBrk="1" hangingPunct="1">
              <a:lnSpc>
                <a:spcPct val="90000"/>
              </a:lnSpc>
              <a:buFont typeface="Arial" charset="0"/>
              <a:buNone/>
              <a:defRPr/>
            </a:pPr>
            <a:r>
              <a:rPr lang="en-US" sz="2400" dirty="0">
                <a:latin typeface="Times New Roman" pitchFamily="18" charset="0"/>
                <a:cs typeface="Times New Roman" pitchFamily="18" charset="0"/>
              </a:rPr>
              <a:t>Its origin dates back to ancient times, when craftsmen reproduced their signatures, or “marks” on their artistic or utilitarian products. </a:t>
            </a:r>
          </a:p>
          <a:p>
            <a:pPr marL="0" indent="0" eaLnBrk="1" hangingPunct="1">
              <a:lnSpc>
                <a:spcPct val="90000"/>
              </a:lnSpc>
              <a:buFont typeface="Arial" charset="0"/>
              <a:buNone/>
              <a:defRPr/>
            </a:pPr>
            <a:endParaRPr lang="en-US" sz="2400" dirty="0">
              <a:latin typeface="Times New Roman" pitchFamily="18" charset="0"/>
              <a:cs typeface="Times New Roman" pitchFamily="18" charset="0"/>
            </a:endParaRPr>
          </a:p>
          <a:p>
            <a:pPr marL="0" indent="0" eaLnBrk="1" hangingPunct="1">
              <a:lnSpc>
                <a:spcPct val="90000"/>
              </a:lnSpc>
              <a:buFont typeface="Arial" charset="0"/>
              <a:buNone/>
              <a:defRPr/>
            </a:pPr>
            <a:r>
              <a:rPr lang="en-US" sz="2400" dirty="0">
                <a:latin typeface="Times New Roman" pitchFamily="18" charset="0"/>
                <a:cs typeface="Times New Roman" pitchFamily="18" charset="0"/>
              </a:rPr>
              <a:t>Over the years these marks evolved into today’s system of trademark registration and protection.  </a:t>
            </a:r>
          </a:p>
          <a:p>
            <a:pPr marL="0" indent="0" eaLnBrk="1" hangingPunct="1">
              <a:lnSpc>
                <a:spcPct val="90000"/>
              </a:lnSpc>
              <a:buFont typeface="Arial" charset="0"/>
              <a:buNone/>
              <a:defRPr/>
            </a:pPr>
            <a:endParaRPr lang="en-US" sz="2400" dirty="0">
              <a:latin typeface="Times New Roman" pitchFamily="18" charset="0"/>
              <a:cs typeface="Times New Roman" pitchFamily="18" charset="0"/>
            </a:endParaRPr>
          </a:p>
          <a:p>
            <a:pPr marL="0" indent="0" eaLnBrk="1" hangingPunct="1">
              <a:lnSpc>
                <a:spcPct val="90000"/>
              </a:lnSpc>
              <a:buFont typeface="Arial" charset="0"/>
              <a:buNone/>
              <a:defRPr/>
            </a:pPr>
            <a:r>
              <a:rPr lang="en-US" sz="2400" dirty="0">
                <a:latin typeface="Times New Roman" pitchFamily="18" charset="0"/>
                <a:cs typeface="Times New Roman" pitchFamily="18" charset="0"/>
              </a:rPr>
              <a:t>The system helps consumers identify and purchase a product or service because its nature and quality, indicated by its unique trademark, meets their needs.</a:t>
            </a:r>
          </a:p>
          <a:p>
            <a:pPr marL="0" algn="just" eaLnBrk="1" fontAlgn="auto" hangingPunct="1">
              <a:lnSpc>
                <a:spcPct val="80000"/>
              </a:lnSpc>
              <a:spcBef>
                <a:spcPct val="0"/>
              </a:spcBef>
              <a:spcAft>
                <a:spcPts val="0"/>
              </a:spcAft>
              <a:buFont typeface="Wingdings" pitchFamily="2" charset="2"/>
              <a:buChar char="v"/>
              <a:defRPr/>
            </a:pPr>
            <a:endParaRPr lang="en-US" sz="2400" dirty="0">
              <a:latin typeface="Times New Roman" pitchFamily="18" charset="0"/>
              <a:cs typeface="Times New Roman" pitchFamily="18"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Date Placeholder 3">
            <a:extLst>
              <a:ext uri="{FF2B5EF4-FFF2-40B4-BE49-F238E27FC236}">
                <a16:creationId xmlns:a16="http://schemas.microsoft.com/office/drawing/2014/main" id="{03850C38-A3A0-4313-90FA-23A2D65B5C25}"/>
              </a:ext>
            </a:extLst>
          </p:cNvPr>
          <p:cNvSpPr>
            <a:spLocks noGrp="1"/>
          </p:cNvSpPr>
          <p:nvPr>
            <p:ph type="dt" sz="quarter" idx="10"/>
          </p:nvPr>
        </p:nvSpPr>
        <p:spPr/>
        <p:txBody>
          <a:bodyPr/>
          <a:lstStyle/>
          <a:p>
            <a:pPr>
              <a:defRPr/>
            </a:pPr>
            <a:fld id="{FE3D2431-7718-4162-BA42-E37F4E6ACEF3}" type="datetime3">
              <a:rPr lang="en-US"/>
              <a:pPr>
                <a:defRPr/>
              </a:pPr>
              <a:t>17 March 2018</a:t>
            </a:fld>
            <a:endParaRPr lang="en-US"/>
          </a:p>
        </p:txBody>
      </p:sp>
      <p:sp>
        <p:nvSpPr>
          <p:cNvPr id="10246" name="Footer Placeholder 5">
            <a:extLst>
              <a:ext uri="{FF2B5EF4-FFF2-40B4-BE49-F238E27FC236}">
                <a16:creationId xmlns:a16="http://schemas.microsoft.com/office/drawing/2014/main" id="{A7DF0A41-DB81-42CE-989E-8BD1E400592A}"/>
              </a:ext>
            </a:extLst>
          </p:cNvPr>
          <p:cNvSpPr>
            <a:spLocks noGrp="1"/>
          </p:cNvSpPr>
          <p:nvPr>
            <p:ph type="ftr" sz="quarter" idx="11"/>
          </p:nvPr>
        </p:nvSpPr>
        <p:spPr/>
        <p:txBody>
          <a:bodyPr/>
          <a:lstStyle/>
          <a:p>
            <a:pPr>
              <a:defRPr/>
            </a:pPr>
            <a:r>
              <a:rPr lang="en-US"/>
              <a:t>                                   ranbsingh</a:t>
            </a:r>
          </a:p>
        </p:txBody>
      </p:sp>
      <p:sp>
        <p:nvSpPr>
          <p:cNvPr id="10245" name="Slide Number Placeholder 4">
            <a:extLst>
              <a:ext uri="{FF2B5EF4-FFF2-40B4-BE49-F238E27FC236}">
                <a16:creationId xmlns:a16="http://schemas.microsoft.com/office/drawing/2014/main" id="{87CF41ED-EACD-4D4D-BD46-0DF6FE7709A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C70772-8608-45BB-8045-CDF9E946D194}" type="slidenum">
              <a:rPr lang="en-US" altLang="en-US">
                <a:solidFill>
                  <a:srgbClr val="898989"/>
                </a:solidFill>
              </a:rPr>
              <a:pPr eaLnBrk="1" hangingPunct="1"/>
              <a:t>12</a:t>
            </a:fld>
            <a:endParaRPr lang="en-US" altLang="en-US">
              <a:solidFill>
                <a:srgbClr val="898989"/>
              </a:solidFill>
            </a:endParaRPr>
          </a:p>
        </p:txBody>
      </p:sp>
      <p:sp>
        <p:nvSpPr>
          <p:cNvPr id="44037" name="Rectangle 2">
            <a:extLst>
              <a:ext uri="{FF2B5EF4-FFF2-40B4-BE49-F238E27FC236}">
                <a16:creationId xmlns:a16="http://schemas.microsoft.com/office/drawing/2014/main" id="{3DE09225-C2C5-4BF1-BC1D-91DB3E67B07C}"/>
              </a:ext>
            </a:extLst>
          </p:cNvPr>
          <p:cNvSpPr>
            <a:spLocks noGrp="1" noChangeArrowheads="1"/>
          </p:cNvSpPr>
          <p:nvPr>
            <p:ph type="body" idx="4294967295"/>
          </p:nvPr>
        </p:nvSpPr>
        <p:spPr>
          <a:xfrm>
            <a:off x="533400" y="762000"/>
            <a:ext cx="7924800" cy="5181600"/>
          </a:xfrm>
        </p:spPr>
        <p:txBody>
          <a:bodyPr/>
          <a:lstStyle/>
          <a:p>
            <a:pPr marL="0" indent="0" eaLnBrk="1" hangingPunct="1">
              <a:spcBef>
                <a:spcPct val="0"/>
              </a:spcBef>
              <a:buFont typeface="Arial" panose="020B0604020202020204" pitchFamily="34" charset="0"/>
              <a:buNone/>
            </a:pPr>
            <a:r>
              <a:rPr lang="en-US" altLang="en-US" sz="2400">
                <a:latin typeface="Times New Roman" panose="02020603050405020304" pitchFamily="18" charset="0"/>
                <a:cs typeface="Times New Roman" panose="02020603050405020304" pitchFamily="18" charset="0"/>
              </a:rPr>
              <a:t> The purpose of </a:t>
            </a:r>
            <a:r>
              <a:rPr lang="en-US" altLang="en-US" sz="2400" b="1">
                <a:latin typeface="Times New Roman" panose="02020603050405020304" pitchFamily="18" charset="0"/>
                <a:cs typeface="Times New Roman" panose="02020603050405020304" pitchFamily="18" charset="0"/>
              </a:rPr>
              <a:t>Brand </a:t>
            </a:r>
            <a:r>
              <a:rPr lang="en-US" altLang="en-US" sz="2400">
                <a:latin typeface="Times New Roman" panose="02020603050405020304" pitchFamily="18" charset="0"/>
                <a:cs typeface="Times New Roman" panose="02020603050405020304" pitchFamily="18" charset="0"/>
              </a:rPr>
              <a:t>is:</a:t>
            </a:r>
          </a:p>
          <a:p>
            <a:pPr marL="0" indent="0" eaLnBrk="1" hangingPunct="1">
              <a:spcBef>
                <a:spcPct val="0"/>
              </a:spcBef>
              <a:buFont typeface="Arial" panose="020B0604020202020204" pitchFamily="34" charset="0"/>
              <a:buNone/>
            </a:pPr>
            <a:endParaRPr lang="en-US" altLang="en-US" sz="2400">
              <a:latin typeface="Times New Roman" panose="02020603050405020304" pitchFamily="18" charset="0"/>
              <a:cs typeface="Times New Roman" panose="02020603050405020304" pitchFamily="18" charset="0"/>
            </a:endParaRPr>
          </a:p>
          <a:p>
            <a:pPr marL="0" indent="0" eaLnBrk="1" hangingPunct="1">
              <a:spcBef>
                <a:spcPct val="0"/>
              </a:spcBef>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To uniquely identify a company and its product.</a:t>
            </a:r>
          </a:p>
          <a:p>
            <a:pPr marL="0" indent="0" eaLnBrk="1" hangingPunct="1">
              <a:spcBef>
                <a:spcPct val="0"/>
              </a:spcBef>
              <a:buFont typeface="Wingdings" panose="05000000000000000000" pitchFamily="2" charset="2"/>
              <a:buChar char="Ø"/>
            </a:pPr>
            <a:endParaRPr lang="en-US" altLang="en-US" sz="2400">
              <a:latin typeface="Times New Roman" panose="02020603050405020304" pitchFamily="18" charset="0"/>
              <a:cs typeface="Times New Roman" panose="02020603050405020304" pitchFamily="18" charset="0"/>
            </a:endParaRPr>
          </a:p>
          <a:p>
            <a:pPr marL="0" indent="0" eaLnBrk="1" hangingPunct="1">
              <a:spcBef>
                <a:spcPct val="0"/>
              </a:spcBef>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To differentiate them from competitor.</a:t>
            </a:r>
          </a:p>
          <a:p>
            <a:pPr marL="0" indent="0" eaLnBrk="1" hangingPunct="1">
              <a:spcBef>
                <a:spcPct val="0"/>
              </a:spcBef>
              <a:buFont typeface="Wingdings" panose="05000000000000000000" pitchFamily="2" charset="2"/>
              <a:buChar char="Ø"/>
            </a:pPr>
            <a:endParaRPr lang="en-US" altLang="en-US" sz="2400">
              <a:latin typeface="Times New Roman" panose="02020603050405020304" pitchFamily="18" charset="0"/>
              <a:cs typeface="Times New Roman" panose="02020603050405020304" pitchFamily="18" charset="0"/>
            </a:endParaRPr>
          </a:p>
          <a:p>
            <a:pPr marL="0" indent="0" eaLnBrk="1" hangingPunct="1">
              <a:spcBef>
                <a:spcPct val="0"/>
              </a:spcBef>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To enhance the perceived value, the quality and satisfaction   </a:t>
            </a:r>
          </a:p>
          <a:p>
            <a:pPr marL="0" indent="0" eaLnBrk="1" hangingPunct="1">
              <a:spcBef>
                <a:spcPct val="0"/>
              </a:spcBef>
              <a:buFontTx/>
              <a:buNone/>
            </a:pPr>
            <a:r>
              <a:rPr lang="en-US" altLang="en-US" sz="2400">
                <a:latin typeface="Times New Roman" panose="02020603050405020304" pitchFamily="18" charset="0"/>
                <a:cs typeface="Times New Roman" panose="02020603050405020304" pitchFamily="18" charset="0"/>
              </a:rPr>
              <a:t>      that a customer experiences.</a:t>
            </a:r>
          </a:p>
          <a:p>
            <a:pPr marL="0" indent="0" eaLnBrk="1" hangingPunct="1">
              <a:spcBef>
                <a:spcPct val="0"/>
              </a:spcBef>
              <a:buFontTx/>
              <a:buNone/>
            </a:pPr>
            <a:endParaRPr lang="en-US" altLang="en-US" sz="2400">
              <a:latin typeface="Times New Roman" panose="02020603050405020304" pitchFamily="18" charset="0"/>
              <a:cs typeface="Times New Roman" panose="02020603050405020304" pitchFamily="18" charset="0"/>
            </a:endParaRPr>
          </a:p>
          <a:p>
            <a:pPr marL="0" indent="0" eaLnBrk="1" hangingPunct="1">
              <a:spcBef>
                <a:spcPct val="0"/>
              </a:spcBef>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To evoke distinct associate stands for certain personality   </a:t>
            </a:r>
          </a:p>
          <a:p>
            <a:pPr marL="0" indent="0" eaLnBrk="1" hangingPunct="1">
              <a:spcBef>
                <a:spcPct val="0"/>
              </a:spcBef>
              <a:buFontTx/>
              <a:buNone/>
            </a:pPr>
            <a:r>
              <a:rPr lang="en-US" altLang="en-US" sz="2400">
                <a:latin typeface="Times New Roman" panose="02020603050405020304" pitchFamily="18" charset="0"/>
                <a:cs typeface="Times New Roman" panose="02020603050405020304" pitchFamily="18" charset="0"/>
              </a:rPr>
              <a:t>      traits and carries emotional attachment.</a:t>
            </a:r>
          </a:p>
          <a:p>
            <a:pPr marL="0" indent="0" eaLnBrk="1" hangingPunct="1">
              <a:spcBef>
                <a:spcPct val="0"/>
              </a:spcBef>
              <a:buFontTx/>
              <a:buNone/>
            </a:pPr>
            <a:endParaRPr lang="en-US" altLang="en-US" sz="2400">
              <a:latin typeface="Times New Roman" panose="02020603050405020304" pitchFamily="18" charset="0"/>
              <a:cs typeface="Times New Roman" panose="02020603050405020304" pitchFamily="18" charset="0"/>
            </a:endParaRPr>
          </a:p>
          <a:p>
            <a:pPr marL="0" indent="0" eaLnBrk="1" hangingPunct="1">
              <a:spcBef>
                <a:spcPct val="0"/>
              </a:spcBef>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Above all brand is supposed to inspire trust. Trust failure     </a:t>
            </a:r>
          </a:p>
          <a:p>
            <a:pPr marL="0" indent="0" eaLnBrk="1" hangingPunct="1">
              <a:spcBef>
                <a:spcPct val="0"/>
              </a:spcBef>
              <a:buFontTx/>
              <a:buNone/>
            </a:pPr>
            <a:r>
              <a:rPr lang="en-US" altLang="en-US" sz="2400">
                <a:latin typeface="Times New Roman" panose="02020603050405020304" pitchFamily="18" charset="0"/>
                <a:cs typeface="Times New Roman" panose="02020603050405020304" pitchFamily="18" charset="0"/>
              </a:rPr>
              <a:t>     can lead to brand failure and brand failure can be fatal.</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Date Placeholder 31">
            <a:extLst>
              <a:ext uri="{FF2B5EF4-FFF2-40B4-BE49-F238E27FC236}">
                <a16:creationId xmlns:a16="http://schemas.microsoft.com/office/drawing/2014/main" id="{449F2963-A8A6-4DB4-AF1B-47FF931A0475}"/>
              </a:ext>
            </a:extLst>
          </p:cNvPr>
          <p:cNvSpPr>
            <a:spLocks noGrp="1"/>
          </p:cNvSpPr>
          <p:nvPr>
            <p:ph type="dt" sz="quarter" idx="10"/>
          </p:nvPr>
        </p:nvSpPr>
        <p:spPr/>
        <p:txBody>
          <a:bodyPr/>
          <a:lstStyle/>
          <a:p>
            <a:pPr>
              <a:defRPr/>
            </a:pPr>
            <a:fld id="{C5515C97-9220-41FF-9CF3-D4D6795385B3}" type="datetime3">
              <a:rPr lang="en-US" smtClean="0"/>
              <a:pPr>
                <a:defRPr/>
              </a:pPr>
              <a:t>17 March 2018</a:t>
            </a:fld>
            <a:endParaRPr lang="en-US"/>
          </a:p>
        </p:txBody>
      </p:sp>
      <p:sp>
        <p:nvSpPr>
          <p:cNvPr id="38918" name="Footer Placeholder 33">
            <a:extLst>
              <a:ext uri="{FF2B5EF4-FFF2-40B4-BE49-F238E27FC236}">
                <a16:creationId xmlns:a16="http://schemas.microsoft.com/office/drawing/2014/main" id="{405ACB1E-1379-4427-89DB-D0EA0B720C58}"/>
              </a:ext>
            </a:extLst>
          </p:cNvPr>
          <p:cNvSpPr>
            <a:spLocks noGrp="1"/>
          </p:cNvSpPr>
          <p:nvPr>
            <p:ph type="ftr" sz="quarter" idx="11"/>
          </p:nvPr>
        </p:nvSpPr>
        <p:spPr/>
        <p:txBody>
          <a:bodyPr/>
          <a:lstStyle/>
          <a:p>
            <a:pPr>
              <a:defRPr/>
            </a:pPr>
            <a:r>
              <a:rPr lang="en-US"/>
              <a:t>                                   ranbsingh</a:t>
            </a:r>
          </a:p>
        </p:txBody>
      </p:sp>
      <p:sp>
        <p:nvSpPr>
          <p:cNvPr id="38917" name="Slide Number Placeholder 32">
            <a:extLst>
              <a:ext uri="{FF2B5EF4-FFF2-40B4-BE49-F238E27FC236}">
                <a16:creationId xmlns:a16="http://schemas.microsoft.com/office/drawing/2014/main" id="{CD3F55A5-18DB-4BF0-97E0-F892AFC3CBA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42F70FB-9B65-4CBA-9791-5B1332D2ACEA}" type="slidenum">
              <a:rPr lang="en-US" altLang="en-US">
                <a:solidFill>
                  <a:srgbClr val="898989"/>
                </a:solidFill>
              </a:rPr>
              <a:pPr eaLnBrk="1" hangingPunct="1"/>
              <a:t>13</a:t>
            </a:fld>
            <a:endParaRPr lang="en-US" altLang="en-US">
              <a:solidFill>
                <a:srgbClr val="898989"/>
              </a:solidFill>
            </a:endParaRPr>
          </a:p>
        </p:txBody>
      </p:sp>
      <p:sp>
        <p:nvSpPr>
          <p:cNvPr id="45061" name="Rectangle 3">
            <a:extLst>
              <a:ext uri="{FF2B5EF4-FFF2-40B4-BE49-F238E27FC236}">
                <a16:creationId xmlns:a16="http://schemas.microsoft.com/office/drawing/2014/main" id="{C9AFE570-0A83-49E0-BB63-928B7C4B280D}"/>
              </a:ext>
            </a:extLst>
          </p:cNvPr>
          <p:cNvSpPr>
            <a:spLocks noGrp="1" noChangeArrowheads="1"/>
          </p:cNvSpPr>
          <p:nvPr>
            <p:ph type="body" idx="4294967295"/>
          </p:nvPr>
        </p:nvSpPr>
        <p:spPr>
          <a:xfrm>
            <a:off x="304800" y="1219200"/>
            <a:ext cx="8610600" cy="4953000"/>
          </a:xfrm>
        </p:spPr>
        <p:txBody>
          <a:bodyPr/>
          <a:lstStyle/>
          <a:p>
            <a:pPr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The Trade Marks Act 1999</a:t>
            </a:r>
          </a:p>
          <a:p>
            <a:pPr lvl="2"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Maximum punishment of 3 years</a:t>
            </a:r>
          </a:p>
          <a:p>
            <a:pPr lvl="2"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Maximum Fine of Rs 2 lacs</a:t>
            </a:r>
          </a:p>
          <a:p>
            <a:pPr lvl="2" eaLnBrk="1" hangingPunct="1">
              <a:lnSpc>
                <a:spcPct val="9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Section 115 : Powers to the police to Search &amp; Seize</a:t>
            </a:r>
          </a:p>
          <a:p>
            <a:pPr lvl="3" eaLnBrk="1" hangingPunct="1">
              <a:lnSpc>
                <a:spcPct val="90000"/>
              </a:lnSpc>
              <a:buFont typeface="Wingdings" panose="05000000000000000000" pitchFamily="2" charset="2"/>
              <a:buChar char="Ø"/>
            </a:pPr>
            <a:r>
              <a:rPr lang="en-US" altLang="en-US" sz="2400" i="1">
                <a:latin typeface="Times New Roman" panose="02020603050405020304" pitchFamily="18" charset="0"/>
                <a:cs typeface="Times New Roman" panose="02020603050405020304" pitchFamily="18" charset="0"/>
              </a:rPr>
              <a:t>Officers of the rank of Dy. S. P. and above</a:t>
            </a:r>
          </a:p>
          <a:p>
            <a:pPr lvl="3" eaLnBrk="1" hangingPunct="1">
              <a:lnSpc>
                <a:spcPct val="90000"/>
              </a:lnSpc>
              <a:buFont typeface="Wingdings" panose="05000000000000000000" pitchFamily="2" charset="2"/>
              <a:buChar char="Ø"/>
            </a:pPr>
            <a:r>
              <a:rPr lang="en-US" altLang="en-US" sz="2400" i="1">
                <a:latin typeface="Times New Roman" panose="02020603050405020304" pitchFamily="18" charset="0"/>
                <a:cs typeface="Times New Roman" panose="02020603050405020304" pitchFamily="18" charset="0"/>
              </a:rPr>
              <a:t>When false Trade Marks are being applied</a:t>
            </a:r>
          </a:p>
          <a:p>
            <a:pPr lvl="3" eaLnBrk="1" hangingPunct="1">
              <a:lnSpc>
                <a:spcPct val="90000"/>
              </a:lnSpc>
              <a:buFont typeface="Wingdings" panose="05000000000000000000" pitchFamily="2" charset="2"/>
              <a:buChar char="Ø"/>
            </a:pPr>
            <a:r>
              <a:rPr lang="en-US" altLang="en-US" sz="2400" i="1">
                <a:latin typeface="Times New Roman" panose="02020603050405020304" pitchFamily="18" charset="0"/>
                <a:cs typeface="Times New Roman" panose="02020603050405020304" pitchFamily="18" charset="0"/>
              </a:rPr>
              <a:t>When such goods are being sold</a:t>
            </a:r>
          </a:p>
          <a:p>
            <a:pPr lvl="3" eaLnBrk="1" hangingPunct="1">
              <a:lnSpc>
                <a:spcPct val="90000"/>
              </a:lnSpc>
              <a:buFont typeface="Wingdings" panose="05000000000000000000" pitchFamily="2" charset="2"/>
              <a:buChar char="Ø"/>
            </a:pPr>
            <a:r>
              <a:rPr lang="en-US" altLang="en-US" sz="2400" i="1">
                <a:latin typeface="Times New Roman" panose="02020603050405020304" pitchFamily="18" charset="0"/>
                <a:cs typeface="Times New Roman" panose="02020603050405020304" pitchFamily="18" charset="0"/>
              </a:rPr>
              <a:t>Seize without warrant </a:t>
            </a:r>
          </a:p>
          <a:p>
            <a:pPr lvl="3" eaLnBrk="1" hangingPunct="1">
              <a:lnSpc>
                <a:spcPct val="90000"/>
              </a:lnSpc>
              <a:buFont typeface="Wingdings" panose="05000000000000000000" pitchFamily="2" charset="2"/>
              <a:buChar char="Ø"/>
            </a:pPr>
            <a:r>
              <a:rPr lang="en-US" altLang="en-US" sz="2400" i="1">
                <a:latin typeface="Times New Roman" panose="02020603050405020304" pitchFamily="18" charset="0"/>
                <a:cs typeface="Times New Roman" panose="02020603050405020304" pitchFamily="18" charset="0"/>
              </a:rPr>
              <a:t>Opinion of the Registrar of Trade Marks necessary</a:t>
            </a:r>
          </a:p>
          <a:p>
            <a:pPr lvl="2" eaLnBrk="1" hangingPunct="1">
              <a:lnSpc>
                <a:spcPct val="90000"/>
              </a:lnSpc>
              <a:buFont typeface="Arial" panose="020B0604020202020204" pitchFamily="34" charset="0"/>
              <a:buNone/>
            </a:pPr>
            <a:r>
              <a:rPr lang="en-US" altLang="en-US" sz="2800">
                <a:latin typeface="Times New Roman" panose="02020603050405020304" pitchFamily="18" charset="0"/>
                <a:cs typeface="Times New Roman" panose="02020603050405020304" pitchFamily="18" charset="0"/>
              </a:rPr>
              <a:t>Court order u/s 156(3) CrPC</a:t>
            </a:r>
          </a:p>
          <a:p>
            <a:pPr lvl="3" eaLnBrk="1" hangingPunct="1">
              <a:lnSpc>
                <a:spcPct val="90000"/>
              </a:lnSpc>
              <a:buFont typeface="Wingdings" panose="05000000000000000000" pitchFamily="2" charset="2"/>
              <a:buChar char="Ø"/>
            </a:pPr>
            <a:r>
              <a:rPr lang="en-US" altLang="en-US" sz="2400" i="1">
                <a:latin typeface="Times New Roman" panose="02020603050405020304" pitchFamily="18" charset="0"/>
                <a:cs typeface="Times New Roman" panose="02020603050405020304" pitchFamily="18" charset="0"/>
              </a:rPr>
              <a:t>Officers of the rank of Sub Inspector and above</a:t>
            </a:r>
          </a:p>
          <a:p>
            <a:pPr lvl="3" eaLnBrk="1" hangingPunct="1">
              <a:lnSpc>
                <a:spcPct val="90000"/>
              </a:lnSpc>
              <a:buFont typeface="Wingdings" panose="05000000000000000000" pitchFamily="2" charset="2"/>
              <a:buChar char="Ø"/>
            </a:pPr>
            <a:r>
              <a:rPr lang="en-US" altLang="en-US" sz="2400" i="1">
                <a:latin typeface="Times New Roman" panose="02020603050405020304" pitchFamily="18" charset="0"/>
                <a:cs typeface="Times New Roman" panose="02020603050405020304" pitchFamily="18" charset="0"/>
              </a:rPr>
              <a:t>No opinion of Registrar of Trade Marks required</a:t>
            </a:r>
            <a:endParaRPr lang="en-US" altLang="en-US">
              <a:latin typeface="Times New Roman" panose="02020603050405020304" pitchFamily="18" charset="0"/>
              <a:cs typeface="Times New Roman" panose="02020603050405020304" pitchFamily="18" charset="0"/>
            </a:endParaRPr>
          </a:p>
        </p:txBody>
      </p:sp>
      <p:sp>
        <p:nvSpPr>
          <p:cNvPr id="45062" name="Rectangle 6">
            <a:extLst>
              <a:ext uri="{FF2B5EF4-FFF2-40B4-BE49-F238E27FC236}">
                <a16:creationId xmlns:a16="http://schemas.microsoft.com/office/drawing/2014/main" id="{B9288390-7FD5-41AE-A770-B93AB1689BCF}"/>
              </a:ext>
            </a:extLst>
          </p:cNvPr>
          <p:cNvSpPr>
            <a:spLocks noChangeArrowheads="1"/>
          </p:cNvSpPr>
          <p:nvPr/>
        </p:nvSpPr>
        <p:spPr bwMode="auto">
          <a:xfrm>
            <a:off x="685800" y="762000"/>
            <a:ext cx="50863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latin typeface="Times New Roman" panose="02020603050405020304" pitchFamily="18" charset="0"/>
                <a:cs typeface="Times New Roman" panose="02020603050405020304" pitchFamily="18" charset="0"/>
              </a:rPr>
              <a:t>Laws Guiding Enforcement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Date Placeholder 31">
            <a:extLst>
              <a:ext uri="{FF2B5EF4-FFF2-40B4-BE49-F238E27FC236}">
                <a16:creationId xmlns:a16="http://schemas.microsoft.com/office/drawing/2014/main" id="{D7102342-8BEA-413A-BFE0-654CD4FC6582}"/>
              </a:ext>
            </a:extLst>
          </p:cNvPr>
          <p:cNvSpPr>
            <a:spLocks noGrp="1"/>
          </p:cNvSpPr>
          <p:nvPr>
            <p:ph type="dt" sz="quarter" idx="10"/>
          </p:nvPr>
        </p:nvSpPr>
        <p:spPr/>
        <p:txBody>
          <a:bodyPr/>
          <a:lstStyle/>
          <a:p>
            <a:pPr>
              <a:defRPr/>
            </a:pPr>
            <a:fld id="{684EBB28-EED5-4BFD-86EF-AD6D26AD117F}" type="datetime3">
              <a:rPr lang="en-US" smtClean="0"/>
              <a:pPr>
                <a:defRPr/>
              </a:pPr>
              <a:t>17 March 2018</a:t>
            </a:fld>
            <a:endParaRPr lang="en-US"/>
          </a:p>
        </p:txBody>
      </p:sp>
      <p:sp>
        <p:nvSpPr>
          <p:cNvPr id="40966" name="Footer Placeholder 33">
            <a:extLst>
              <a:ext uri="{FF2B5EF4-FFF2-40B4-BE49-F238E27FC236}">
                <a16:creationId xmlns:a16="http://schemas.microsoft.com/office/drawing/2014/main" id="{F5BA8F15-2B45-4F70-9F44-CAE211B2F8CA}"/>
              </a:ext>
            </a:extLst>
          </p:cNvPr>
          <p:cNvSpPr>
            <a:spLocks noGrp="1"/>
          </p:cNvSpPr>
          <p:nvPr>
            <p:ph type="ftr" sz="quarter" idx="11"/>
          </p:nvPr>
        </p:nvSpPr>
        <p:spPr/>
        <p:txBody>
          <a:bodyPr/>
          <a:lstStyle/>
          <a:p>
            <a:pPr>
              <a:defRPr/>
            </a:pPr>
            <a:r>
              <a:rPr lang="en-US" dirty="0"/>
              <a:t>                                   </a:t>
            </a:r>
            <a:r>
              <a:rPr lang="en-US" dirty="0" err="1"/>
              <a:t>ranbsingh</a:t>
            </a:r>
            <a:endParaRPr lang="en-US" dirty="0"/>
          </a:p>
        </p:txBody>
      </p:sp>
      <p:sp>
        <p:nvSpPr>
          <p:cNvPr id="40965" name="Slide Number Placeholder 32">
            <a:extLst>
              <a:ext uri="{FF2B5EF4-FFF2-40B4-BE49-F238E27FC236}">
                <a16:creationId xmlns:a16="http://schemas.microsoft.com/office/drawing/2014/main" id="{99714C00-D172-4F75-84B2-C04E42D3438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E4AFEE-4FAC-4103-9C6E-8E0A3550310E}" type="slidenum">
              <a:rPr lang="en-US" altLang="en-US">
                <a:solidFill>
                  <a:srgbClr val="898989"/>
                </a:solidFill>
              </a:rPr>
              <a:pPr eaLnBrk="1" hangingPunct="1"/>
              <a:t>14</a:t>
            </a:fld>
            <a:endParaRPr lang="en-US" altLang="en-US">
              <a:solidFill>
                <a:srgbClr val="898989"/>
              </a:solidFill>
            </a:endParaRPr>
          </a:p>
        </p:txBody>
      </p:sp>
      <p:sp>
        <p:nvSpPr>
          <p:cNvPr id="46085" name="Rectangle 3">
            <a:extLst>
              <a:ext uri="{FF2B5EF4-FFF2-40B4-BE49-F238E27FC236}">
                <a16:creationId xmlns:a16="http://schemas.microsoft.com/office/drawing/2014/main" id="{74C331A4-26D7-4CE3-B7A5-81D749E2BC44}"/>
              </a:ext>
            </a:extLst>
          </p:cNvPr>
          <p:cNvSpPr>
            <a:spLocks noGrp="1" noChangeArrowheads="1"/>
          </p:cNvSpPr>
          <p:nvPr>
            <p:ph type="body" idx="4294967295"/>
          </p:nvPr>
        </p:nvSpPr>
        <p:spPr>
          <a:xfrm>
            <a:off x="457200" y="1524000"/>
            <a:ext cx="8458200" cy="4648200"/>
          </a:xfrm>
        </p:spPr>
        <p:txBody>
          <a:bodyPr/>
          <a:lstStyle/>
          <a:p>
            <a:pPr eaLnBrk="1" hangingPunct="1">
              <a:lnSpc>
                <a:spcPct val="90000"/>
              </a:lnSpc>
              <a:buFont typeface="Wingdings" panose="05000000000000000000" pitchFamily="2" charset="2"/>
              <a:buChar char="Ø"/>
            </a:pPr>
            <a:r>
              <a:rPr lang="en-US" altLang="en-US" sz="2800">
                <a:latin typeface="Times New Roman" panose="02020603050405020304" pitchFamily="18" charset="0"/>
                <a:cs typeface="Times New Roman" panose="02020603050405020304" pitchFamily="18" charset="0"/>
              </a:rPr>
              <a:t>Complaint regarding infringement filed in Court by the TM holder / authorized representative u/s 156(3) CrPC</a:t>
            </a:r>
          </a:p>
          <a:p>
            <a:pPr eaLnBrk="1" hangingPunct="1">
              <a:lnSpc>
                <a:spcPct val="90000"/>
              </a:lnSpc>
              <a:buFont typeface="Wingdings" panose="05000000000000000000" pitchFamily="2" charset="2"/>
              <a:buChar char="Ø"/>
            </a:pPr>
            <a:endParaRPr lang="en-US" altLang="en-US" sz="280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Char char="Ø"/>
            </a:pPr>
            <a:r>
              <a:rPr lang="en-US" altLang="en-US" sz="2800">
                <a:latin typeface="Times New Roman" panose="02020603050405020304" pitchFamily="18" charset="0"/>
                <a:cs typeface="Times New Roman" panose="02020603050405020304" pitchFamily="18" charset="0"/>
              </a:rPr>
              <a:t> Court examines all documents , issues search and  </a:t>
            </a:r>
          </a:p>
          <a:p>
            <a:pPr eaLnBrk="1" hangingPunct="1">
              <a:lnSpc>
                <a:spcPct val="90000"/>
              </a:lnSpc>
              <a:buFont typeface="Wingdings" panose="05000000000000000000" pitchFamily="2" charset="2"/>
              <a:buNone/>
            </a:pPr>
            <a:r>
              <a:rPr lang="en-US" altLang="en-US" sz="2800">
                <a:latin typeface="Times New Roman" panose="02020603050405020304" pitchFamily="18" charset="0"/>
                <a:cs typeface="Times New Roman" panose="02020603050405020304" pitchFamily="18" charset="0"/>
              </a:rPr>
              <a:t>     seizure orders</a:t>
            </a:r>
          </a:p>
          <a:p>
            <a:pPr eaLnBrk="1" hangingPunct="1">
              <a:lnSpc>
                <a:spcPct val="90000"/>
              </a:lnSpc>
              <a:buFont typeface="Wingdings" panose="05000000000000000000" pitchFamily="2" charset="2"/>
              <a:buChar char="Ø"/>
            </a:pPr>
            <a:endParaRPr lang="en-US" altLang="en-US" sz="280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Char char="Ø"/>
            </a:pPr>
            <a:r>
              <a:rPr lang="en-US" altLang="en-US" sz="2800">
                <a:latin typeface="Times New Roman" panose="02020603050405020304" pitchFamily="18" charset="0"/>
                <a:cs typeface="Times New Roman" panose="02020603050405020304" pitchFamily="18" charset="0"/>
              </a:rPr>
              <a:t>Infringed goods seized , on identification of complainant, by officer not below the rank of SI</a:t>
            </a:r>
          </a:p>
          <a:p>
            <a:pPr eaLnBrk="1" hangingPunct="1">
              <a:lnSpc>
                <a:spcPct val="90000"/>
              </a:lnSpc>
              <a:buFont typeface="Wingdings" panose="05000000000000000000" pitchFamily="2" charset="2"/>
              <a:buChar char="Ø"/>
            </a:pPr>
            <a:endParaRPr lang="en-US" altLang="en-US" sz="280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Char char="Ø"/>
            </a:pPr>
            <a:r>
              <a:rPr lang="en-US" altLang="en-US" sz="2800">
                <a:latin typeface="Times New Roman" panose="02020603050405020304" pitchFamily="18" charset="0"/>
                <a:cs typeface="Times New Roman" panose="02020603050405020304" pitchFamily="18" charset="0"/>
              </a:rPr>
              <a:t>Case registered</a:t>
            </a:r>
          </a:p>
        </p:txBody>
      </p:sp>
      <p:sp>
        <p:nvSpPr>
          <p:cNvPr id="46086" name="Rectangle 6">
            <a:extLst>
              <a:ext uri="{FF2B5EF4-FFF2-40B4-BE49-F238E27FC236}">
                <a16:creationId xmlns:a16="http://schemas.microsoft.com/office/drawing/2014/main" id="{0AAC9EFB-0E82-4D2B-B4EF-709489B6FC66}"/>
              </a:ext>
            </a:extLst>
          </p:cNvPr>
          <p:cNvSpPr>
            <a:spLocks noChangeArrowheads="1"/>
          </p:cNvSpPr>
          <p:nvPr/>
        </p:nvSpPr>
        <p:spPr bwMode="auto">
          <a:xfrm>
            <a:off x="1905000" y="771525"/>
            <a:ext cx="59610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latin typeface="Times New Roman" panose="02020603050405020304" pitchFamily="18" charset="0"/>
                <a:cs typeface="Times New Roman" panose="02020603050405020304" pitchFamily="18" charset="0"/>
              </a:rPr>
              <a:t>Trademark Infringement: Police Action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Date Placeholder 31">
            <a:extLst>
              <a:ext uri="{FF2B5EF4-FFF2-40B4-BE49-F238E27FC236}">
                <a16:creationId xmlns:a16="http://schemas.microsoft.com/office/drawing/2014/main" id="{34757C8D-37E3-4E8D-B073-DBE01B9A3686}"/>
              </a:ext>
            </a:extLst>
          </p:cNvPr>
          <p:cNvSpPr>
            <a:spLocks noGrp="1"/>
          </p:cNvSpPr>
          <p:nvPr>
            <p:ph type="dt" sz="quarter" idx="10"/>
          </p:nvPr>
        </p:nvSpPr>
        <p:spPr/>
        <p:txBody>
          <a:bodyPr/>
          <a:lstStyle/>
          <a:p>
            <a:pPr>
              <a:defRPr/>
            </a:pPr>
            <a:fld id="{8E971E81-8B68-4CEC-9137-C55126DA1DB9}" type="datetime3">
              <a:rPr lang="en-US" smtClean="0"/>
              <a:pPr>
                <a:defRPr/>
              </a:pPr>
              <a:t>17 March 2018</a:t>
            </a:fld>
            <a:endParaRPr lang="en-US"/>
          </a:p>
        </p:txBody>
      </p:sp>
      <p:sp>
        <p:nvSpPr>
          <p:cNvPr id="26630" name="Footer Placeholder 33">
            <a:extLst>
              <a:ext uri="{FF2B5EF4-FFF2-40B4-BE49-F238E27FC236}">
                <a16:creationId xmlns:a16="http://schemas.microsoft.com/office/drawing/2014/main" id="{95112445-3CCA-438B-BFF0-CFC7FB215856}"/>
              </a:ext>
            </a:extLst>
          </p:cNvPr>
          <p:cNvSpPr>
            <a:spLocks noGrp="1"/>
          </p:cNvSpPr>
          <p:nvPr>
            <p:ph type="ftr" sz="quarter" idx="11"/>
          </p:nvPr>
        </p:nvSpPr>
        <p:spPr/>
        <p:txBody>
          <a:bodyPr/>
          <a:lstStyle/>
          <a:p>
            <a:pPr>
              <a:defRPr/>
            </a:pPr>
            <a:r>
              <a:rPr lang="en-US"/>
              <a:t>                                   ranbsingh</a:t>
            </a:r>
          </a:p>
        </p:txBody>
      </p:sp>
      <p:sp>
        <p:nvSpPr>
          <p:cNvPr id="26629" name="Slide Number Placeholder 32">
            <a:extLst>
              <a:ext uri="{FF2B5EF4-FFF2-40B4-BE49-F238E27FC236}">
                <a16:creationId xmlns:a16="http://schemas.microsoft.com/office/drawing/2014/main" id="{3337A220-7480-4851-A1C8-1B8DE6FE894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CACDC04-E375-4F93-8E12-EEA96EF6B319}" type="slidenum">
              <a:rPr lang="en-US" altLang="en-US">
                <a:solidFill>
                  <a:srgbClr val="898989"/>
                </a:solidFill>
              </a:rPr>
              <a:pPr eaLnBrk="1" hangingPunct="1"/>
              <a:t>15</a:t>
            </a:fld>
            <a:endParaRPr lang="en-US" altLang="en-US">
              <a:solidFill>
                <a:srgbClr val="898989"/>
              </a:solidFill>
            </a:endParaRPr>
          </a:p>
        </p:txBody>
      </p:sp>
      <p:sp>
        <p:nvSpPr>
          <p:cNvPr id="47109" name="Rectangle 5">
            <a:extLst>
              <a:ext uri="{FF2B5EF4-FFF2-40B4-BE49-F238E27FC236}">
                <a16:creationId xmlns:a16="http://schemas.microsoft.com/office/drawing/2014/main" id="{C235CBC9-8E77-4FF4-B6C7-99F522008B77}"/>
              </a:ext>
            </a:extLst>
          </p:cNvPr>
          <p:cNvSpPr>
            <a:spLocks noGrp="1" noChangeArrowheads="1"/>
          </p:cNvSpPr>
          <p:nvPr>
            <p:ph type="subTitle" idx="4294967295"/>
          </p:nvPr>
        </p:nvSpPr>
        <p:spPr>
          <a:xfrm>
            <a:off x="304800" y="838200"/>
            <a:ext cx="8382000" cy="5334000"/>
          </a:xfrm>
        </p:spPr>
        <p:txBody>
          <a:bodyPr/>
          <a:lstStyle/>
          <a:p>
            <a:pPr marL="0" indent="0" algn="just" eaLnBrk="1" hangingPunct="1">
              <a:lnSpc>
                <a:spcPct val="80000"/>
              </a:lnSpc>
              <a:spcBef>
                <a:spcPct val="0"/>
              </a:spcBef>
              <a:buFont typeface="Arial" panose="020B0604020202020204" pitchFamily="34" charset="0"/>
              <a:buNone/>
            </a:pPr>
            <a:r>
              <a:rPr lang="en-US" altLang="en-US" sz="2400" b="1">
                <a:latin typeface="Times New Roman" panose="02020603050405020304" pitchFamily="18" charset="0"/>
                <a:cs typeface="Times New Roman" panose="02020603050405020304" pitchFamily="18" charset="0"/>
              </a:rPr>
              <a:t>Designs</a:t>
            </a:r>
            <a:r>
              <a:rPr lang="en-US" altLang="en-US" sz="2400">
                <a:latin typeface="Times New Roman" panose="02020603050405020304" pitchFamily="18" charset="0"/>
                <a:cs typeface="Times New Roman" panose="02020603050405020304" pitchFamily="18" charset="0"/>
              </a:rPr>
              <a:t>: The designs entitled to protection are new and original designs having aesthetic value which have not been previously known or published in India or elsewhere</a:t>
            </a:r>
          </a:p>
          <a:p>
            <a:pPr marL="0" indent="0" algn="just" eaLnBrk="1" hangingPunct="1">
              <a:lnSpc>
                <a:spcPct val="80000"/>
              </a:lnSpc>
              <a:spcBef>
                <a:spcPct val="0"/>
              </a:spcBef>
              <a:buFont typeface="Arial" panose="020B0604020202020204" pitchFamily="34" charset="0"/>
              <a:buNone/>
            </a:pPr>
            <a:endParaRPr lang="en-US" altLang="en-US" sz="2400">
              <a:latin typeface="Times New Roman" panose="02020603050405020304" pitchFamily="18" charset="0"/>
              <a:cs typeface="Times New Roman" panose="02020603050405020304" pitchFamily="18" charset="0"/>
            </a:endParaRPr>
          </a:p>
          <a:p>
            <a:pPr marL="0" indent="0" algn="just" eaLnBrk="1" hangingPunct="1">
              <a:lnSpc>
                <a:spcPct val="80000"/>
              </a:lnSpc>
              <a:spcBef>
                <a:spcPct val="0"/>
              </a:spcBef>
            </a:pPr>
            <a:r>
              <a:rPr lang="en-US" altLang="en-US" sz="2400">
                <a:latin typeface="Times New Roman" panose="02020603050405020304" pitchFamily="18" charset="0"/>
                <a:cs typeface="Times New Roman" panose="02020603050405020304" pitchFamily="18" charset="0"/>
              </a:rPr>
              <a:t>An industrial design is the </a:t>
            </a:r>
            <a:r>
              <a:rPr lang="en-US" altLang="en-US" sz="2400" b="1">
                <a:latin typeface="Times New Roman" panose="02020603050405020304" pitchFamily="18" charset="0"/>
                <a:cs typeface="Times New Roman" panose="02020603050405020304" pitchFamily="18" charset="0"/>
              </a:rPr>
              <a:t>ornamental or aesthetic</a:t>
            </a:r>
            <a:r>
              <a:rPr lang="en-US" altLang="en-US" sz="2400">
                <a:latin typeface="Times New Roman" panose="02020603050405020304" pitchFamily="18" charset="0"/>
                <a:cs typeface="Times New Roman" panose="02020603050405020304" pitchFamily="18" charset="0"/>
              </a:rPr>
              <a:t> aspect of an article.  The design may consist of three-dimensional features, such as the </a:t>
            </a:r>
            <a:r>
              <a:rPr lang="en-US" altLang="en-US" sz="2400" b="1">
                <a:latin typeface="Times New Roman" panose="02020603050405020304" pitchFamily="18" charset="0"/>
                <a:cs typeface="Times New Roman" panose="02020603050405020304" pitchFamily="18" charset="0"/>
              </a:rPr>
              <a:t>shape or surface</a:t>
            </a:r>
            <a:r>
              <a:rPr lang="en-US" altLang="en-US" sz="2400">
                <a:latin typeface="Times New Roman" panose="02020603050405020304" pitchFamily="18" charset="0"/>
                <a:cs typeface="Times New Roman" panose="02020603050405020304" pitchFamily="18" charset="0"/>
              </a:rPr>
              <a:t> of an article, or of two-dimensional features, such as </a:t>
            </a:r>
            <a:r>
              <a:rPr lang="en-US" altLang="en-US" sz="2400" b="1">
                <a:latin typeface="Times New Roman" panose="02020603050405020304" pitchFamily="18" charset="0"/>
                <a:cs typeface="Times New Roman" panose="02020603050405020304" pitchFamily="18" charset="0"/>
              </a:rPr>
              <a:t>patterns, lines</a:t>
            </a:r>
            <a:r>
              <a:rPr lang="en-US" altLang="en-US" sz="2400">
                <a:latin typeface="Times New Roman" panose="02020603050405020304" pitchFamily="18" charset="0"/>
                <a:cs typeface="Times New Roman" panose="02020603050405020304" pitchFamily="18" charset="0"/>
              </a:rPr>
              <a:t> or </a:t>
            </a:r>
            <a:r>
              <a:rPr lang="en-US" altLang="en-US" sz="2400" b="1">
                <a:latin typeface="Times New Roman" panose="02020603050405020304" pitchFamily="18" charset="0"/>
                <a:cs typeface="Times New Roman" panose="02020603050405020304" pitchFamily="18" charset="0"/>
              </a:rPr>
              <a:t>color</a:t>
            </a:r>
            <a:r>
              <a:rPr lang="en-US" altLang="en-US" sz="2400">
                <a:latin typeface="Times New Roman" panose="02020603050405020304" pitchFamily="18" charset="0"/>
                <a:cs typeface="Times New Roman" panose="02020603050405020304" pitchFamily="18" charset="0"/>
              </a:rPr>
              <a:t>.</a:t>
            </a:r>
          </a:p>
          <a:p>
            <a:pPr marL="0" indent="0" algn="just" eaLnBrk="1" hangingPunct="1">
              <a:lnSpc>
                <a:spcPct val="80000"/>
              </a:lnSpc>
              <a:spcBef>
                <a:spcPct val="0"/>
              </a:spcBef>
            </a:pPr>
            <a:endParaRPr lang="en-US" altLang="en-US" sz="2400">
              <a:latin typeface="Times New Roman" panose="02020603050405020304" pitchFamily="18" charset="0"/>
              <a:cs typeface="Times New Roman" panose="02020603050405020304" pitchFamily="18" charset="0"/>
            </a:endParaRPr>
          </a:p>
          <a:p>
            <a:pPr marL="0" indent="0" algn="just" eaLnBrk="1" hangingPunct="1">
              <a:lnSpc>
                <a:spcPct val="80000"/>
              </a:lnSpc>
              <a:spcBef>
                <a:spcPct val="0"/>
              </a:spcBef>
            </a:pPr>
            <a:r>
              <a:rPr lang="en-US" altLang="en-US" sz="2400">
                <a:latin typeface="Times New Roman" panose="02020603050405020304" pitchFamily="18" charset="0"/>
                <a:cs typeface="Times New Roman" panose="02020603050405020304" pitchFamily="18" charset="0"/>
              </a:rPr>
              <a:t>Industrial designs are applied to a wide variety of products of industry and handicraft: from technical and medical instruments to watches, jewelry, and other luxury items; from house wares and electrical appliances to vehicles and architectural structures; from textile designs to leisure goods.</a:t>
            </a:r>
          </a:p>
          <a:p>
            <a:pPr marL="0" indent="0" algn="just" eaLnBrk="1" hangingPunct="1">
              <a:lnSpc>
                <a:spcPct val="80000"/>
              </a:lnSpc>
              <a:spcBef>
                <a:spcPct val="0"/>
              </a:spcBef>
            </a:pPr>
            <a:endParaRPr lang="en-US" altLang="en-US" sz="2400">
              <a:latin typeface="Times New Roman" panose="02020603050405020304" pitchFamily="18" charset="0"/>
              <a:cs typeface="Times New Roman" panose="02020603050405020304" pitchFamily="18" charset="0"/>
            </a:endParaRPr>
          </a:p>
          <a:p>
            <a:pPr marL="0" indent="0" algn="just" eaLnBrk="1" hangingPunct="1">
              <a:lnSpc>
                <a:spcPct val="80000"/>
              </a:lnSpc>
              <a:spcBef>
                <a:spcPct val="0"/>
              </a:spcBef>
            </a:pPr>
            <a:r>
              <a:rPr lang="en-US" altLang="en-US" sz="2400">
                <a:latin typeface="Times New Roman" panose="02020603050405020304" pitchFamily="18" charset="0"/>
                <a:cs typeface="Times New Roman" panose="02020603050405020304" pitchFamily="18" charset="0"/>
              </a:rPr>
              <a:t>An industrial design is primarily of an aesthetic nature, and does not protect any technical features of the article to which it is applied.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86AF7F-7D77-4314-A73A-3704BC245018}"/>
              </a:ext>
            </a:extLst>
          </p:cNvPr>
          <p:cNvSpPr>
            <a:spLocks noGrp="1"/>
          </p:cNvSpPr>
          <p:nvPr>
            <p:ph type="dt" sz="quarter" idx="10"/>
          </p:nvPr>
        </p:nvSpPr>
        <p:spPr/>
        <p:txBody>
          <a:bodyPr/>
          <a:lstStyle/>
          <a:p>
            <a:pPr>
              <a:defRPr/>
            </a:pPr>
            <a:fld id="{4E5E0C4F-48E1-4A9F-975A-586F74BEB3CA}" type="datetime3">
              <a:rPr lang="en-US" smtClean="0"/>
              <a:pPr>
                <a:defRPr/>
              </a:pPr>
              <a:t>17 March 2018</a:t>
            </a:fld>
            <a:endParaRPr lang="en-US" dirty="0"/>
          </a:p>
        </p:txBody>
      </p:sp>
      <p:sp>
        <p:nvSpPr>
          <p:cNvPr id="3" name="Footer Placeholder 2">
            <a:extLst>
              <a:ext uri="{FF2B5EF4-FFF2-40B4-BE49-F238E27FC236}">
                <a16:creationId xmlns:a16="http://schemas.microsoft.com/office/drawing/2014/main" id="{7B05B9D2-074D-4413-8A84-F3342F9967BB}"/>
              </a:ext>
            </a:extLst>
          </p:cNvPr>
          <p:cNvSpPr>
            <a:spLocks noGrp="1"/>
          </p:cNvSpPr>
          <p:nvPr>
            <p:ph type="ftr" sz="quarter" idx="11"/>
          </p:nvPr>
        </p:nvSpPr>
        <p:spPr/>
        <p:txBody>
          <a:bodyPr/>
          <a:lstStyle/>
          <a:p>
            <a:pPr>
              <a:defRPr/>
            </a:pPr>
            <a:r>
              <a:rPr lang="en-US"/>
              <a:t>                                   ranbsingh</a:t>
            </a:r>
          </a:p>
        </p:txBody>
      </p:sp>
      <p:sp>
        <p:nvSpPr>
          <p:cNvPr id="4" name="Slide Number Placeholder 3">
            <a:extLst>
              <a:ext uri="{FF2B5EF4-FFF2-40B4-BE49-F238E27FC236}">
                <a16:creationId xmlns:a16="http://schemas.microsoft.com/office/drawing/2014/main" id="{7820B0BA-A619-435B-A29E-9A8093CE330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381A5AD-8ADC-4DDC-960A-FE6C7CDB61F9}" type="slidenum">
              <a:rPr lang="en-US" altLang="en-US">
                <a:solidFill>
                  <a:srgbClr val="898989"/>
                </a:solidFill>
              </a:rPr>
              <a:pPr eaLnBrk="1" hangingPunct="1"/>
              <a:t>16</a:t>
            </a:fld>
            <a:endParaRPr lang="en-US" altLang="en-US">
              <a:solidFill>
                <a:srgbClr val="898989"/>
              </a:solidFill>
            </a:endParaRPr>
          </a:p>
        </p:txBody>
      </p:sp>
      <p:graphicFrame>
        <p:nvGraphicFramePr>
          <p:cNvPr id="5" name="Table 4">
            <a:extLst>
              <a:ext uri="{FF2B5EF4-FFF2-40B4-BE49-F238E27FC236}">
                <a16:creationId xmlns:a16="http://schemas.microsoft.com/office/drawing/2014/main" id="{29680493-535F-42A5-BACF-7672153432FC}"/>
              </a:ext>
            </a:extLst>
          </p:cNvPr>
          <p:cNvGraphicFramePr>
            <a:graphicFrameLocks noGrp="1"/>
          </p:cNvGraphicFramePr>
          <p:nvPr/>
        </p:nvGraphicFramePr>
        <p:xfrm>
          <a:off x="457200" y="762000"/>
          <a:ext cx="8229600" cy="5286375"/>
        </p:xfrm>
        <a:graphic>
          <a:graphicData uri="http://schemas.openxmlformats.org/drawingml/2006/table">
            <a:tbl>
              <a:tblPr>
                <a:tableStyleId>{073A0DAA-6AF3-43AB-8588-CEC1D06C72B9}</a:tableStyleId>
              </a:tblPr>
              <a:tblGrid>
                <a:gridCol w="54102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tblGrid>
              <a:tr h="483135">
                <a:tc gridSpan="2">
                  <a:txBody>
                    <a:bodyPr/>
                    <a:lstStyle/>
                    <a:p>
                      <a:r>
                        <a:rPr lang="en-US" sz="2400" dirty="0">
                          <a:latin typeface="Times New Roman" pitchFamily="18" charset="0"/>
                          <a:cs typeface="Times New Roman" pitchFamily="18" charset="0"/>
                        </a:rPr>
                        <a:t>The Semiconductor Integrated Circuits Layout Design Act, 2001</a:t>
                      </a:r>
                      <a:endParaRPr lang="en-US" sz="2400" dirty="0"/>
                    </a:p>
                  </a:txBody>
                  <a:tcPr marT="45724" marB="45724"/>
                </a:tc>
                <a:tc hMerge="1">
                  <a:txBody>
                    <a:bodyPr/>
                    <a:lstStyle/>
                    <a:p>
                      <a:endParaRPr lang="en-US" dirty="0"/>
                    </a:p>
                  </a:txBody>
                  <a:tcPr/>
                </a:tc>
                <a:extLst>
                  <a:ext uri="{0D108BD9-81ED-4DB2-BD59-A6C34878D82A}">
                    <a16:rowId xmlns:a16="http://schemas.microsoft.com/office/drawing/2014/main" val="10000"/>
                  </a:ext>
                </a:extLst>
              </a:tr>
              <a:tr h="39627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latin typeface="Times New Roman" pitchFamily="18" charset="0"/>
                          <a:cs typeface="Times New Roman" pitchFamily="18" charset="0"/>
                        </a:rPr>
                        <a:t>Kind of Infringement</a:t>
                      </a:r>
                      <a:endParaRPr lang="en-US" sz="1800" dirty="0">
                        <a:latin typeface="Times New Roman" pitchFamily="18" charset="0"/>
                        <a:cs typeface="Times New Roman" pitchFamily="18" charset="0"/>
                      </a:endParaRPr>
                    </a:p>
                  </a:txBody>
                  <a:tcPr marT="45724" marB="4572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latin typeface="Times New Roman" pitchFamily="18" charset="0"/>
                          <a:cs typeface="Times New Roman" pitchFamily="18" charset="0"/>
                        </a:rPr>
                        <a:t>Relief</a:t>
                      </a:r>
                      <a:endParaRPr lang="en-US" sz="1800" dirty="0">
                        <a:latin typeface="Times New Roman" pitchFamily="18" charset="0"/>
                        <a:cs typeface="Times New Roman" pitchFamily="18" charset="0"/>
                      </a:endParaRPr>
                    </a:p>
                  </a:txBody>
                  <a:tcPr marT="45724" marB="45724"/>
                </a:tc>
                <a:extLst>
                  <a:ext uri="{0D108BD9-81ED-4DB2-BD59-A6C34878D82A}">
                    <a16:rowId xmlns:a16="http://schemas.microsoft.com/office/drawing/2014/main" val="10001"/>
                  </a:ext>
                </a:extLst>
              </a:tr>
              <a:tr h="4406963">
                <a:tc>
                  <a:txBody>
                    <a:bodyPr/>
                    <a:lstStyle/>
                    <a:p>
                      <a:pPr marL="0" eaLnBrk="1" hangingPunct="1">
                        <a:lnSpc>
                          <a:spcPct val="100000"/>
                        </a:lnSpc>
                        <a:spcBef>
                          <a:spcPct val="0"/>
                        </a:spcBef>
                      </a:pPr>
                      <a:r>
                        <a:rPr lang="en-US" sz="2000" b="1" dirty="0">
                          <a:latin typeface="Times New Roman" pitchFamily="18" charset="0"/>
                          <a:cs typeface="Times New Roman" pitchFamily="18" charset="0"/>
                        </a:rPr>
                        <a:t>According to Section 18, a person who-</a:t>
                      </a:r>
                    </a:p>
                    <a:p>
                      <a:pPr marL="0" lvl="1" algn="just" eaLnBrk="1" hangingPunct="1">
                        <a:lnSpc>
                          <a:spcPct val="100000"/>
                        </a:lnSpc>
                        <a:spcBef>
                          <a:spcPct val="0"/>
                        </a:spcBef>
                      </a:pPr>
                      <a:r>
                        <a:rPr lang="en-US" sz="2000" dirty="0">
                          <a:latin typeface="Times New Roman" pitchFamily="18" charset="0"/>
                          <a:cs typeface="Times New Roman" pitchFamily="18" charset="0"/>
                        </a:rPr>
                        <a:t>does any act of reproducing, whether by incorporating in a semiconductor integrated circuit or otherwise, a registered layout-design in its entirety or any part thereof, except such act of reproducing any part thereof which is not original.</a:t>
                      </a:r>
                    </a:p>
                    <a:p>
                      <a:pPr marL="0" lvl="1" algn="just" eaLnBrk="1" hangingPunct="1">
                        <a:lnSpc>
                          <a:spcPct val="100000"/>
                        </a:lnSpc>
                        <a:spcBef>
                          <a:spcPct val="0"/>
                        </a:spcBef>
                      </a:pPr>
                      <a:r>
                        <a:rPr lang="en-US" sz="2000" dirty="0">
                          <a:latin typeface="Times New Roman" pitchFamily="18" charset="0"/>
                          <a:cs typeface="Times New Roman" pitchFamily="18" charset="0"/>
                        </a:rPr>
                        <a:t>does any act of importing or selling or otherwise distributing for commercial purposes a registered layout-design or a semiconductor integrated circuit incorporating such registered layout-design or an article incorporating such a semiconductor integrated circuit containing such registered layout-design for the use of which such person is not entitled under this Act</a:t>
                      </a:r>
                      <a:endParaRPr lang="en-US" sz="2400" dirty="0">
                        <a:latin typeface="Times New Roman" pitchFamily="18" charset="0"/>
                        <a:cs typeface="Times New Roman" pitchFamily="18" charset="0"/>
                      </a:endParaRPr>
                    </a:p>
                  </a:txBody>
                  <a:tcPr marT="45724" marB="45724"/>
                </a:tc>
                <a:tc>
                  <a:txBody>
                    <a:bodyPr/>
                    <a:lstStyle/>
                    <a:p>
                      <a:pPr algn="just">
                        <a:lnSpc>
                          <a:spcPct val="100000"/>
                        </a:lnSpc>
                        <a:buClr>
                          <a:schemeClr val="tx2"/>
                        </a:buClr>
                        <a:buSzPct val="70000"/>
                        <a:buFont typeface="Wingdings" pitchFamily="2" charset="2"/>
                        <a:buNone/>
                      </a:pPr>
                      <a:r>
                        <a:rPr lang="en-US" sz="2000" dirty="0">
                          <a:latin typeface="Times New Roman" pitchFamily="18" charset="0"/>
                          <a:cs typeface="Times New Roman" pitchFamily="18" charset="0"/>
                        </a:rPr>
                        <a:t>Any person who infringes the right of registered proprietor shall be punishable with imprisonment for a term which may be extended to three years, or with fine which shall not be less than fifty thousand rupees but which may extend to ten </a:t>
                      </a:r>
                      <a:r>
                        <a:rPr lang="en-US" sz="2000" dirty="0" err="1">
                          <a:latin typeface="Times New Roman" pitchFamily="18" charset="0"/>
                          <a:cs typeface="Times New Roman" pitchFamily="18" charset="0"/>
                        </a:rPr>
                        <a:t>lakh</a:t>
                      </a:r>
                      <a:r>
                        <a:rPr lang="en-US" sz="2000" dirty="0">
                          <a:latin typeface="Times New Roman" pitchFamily="18" charset="0"/>
                          <a:cs typeface="Times New Roman" pitchFamily="18" charset="0"/>
                        </a:rPr>
                        <a:t> rupees, or with both under </a:t>
                      </a:r>
                      <a:r>
                        <a:rPr lang="en-US" sz="2000" b="1" dirty="0">
                          <a:latin typeface="Times New Roman" pitchFamily="18" charset="0"/>
                          <a:cs typeface="Times New Roman" pitchFamily="18" charset="0"/>
                        </a:rPr>
                        <a:t>section 56</a:t>
                      </a:r>
                      <a:r>
                        <a:rPr lang="en-US" sz="2000" dirty="0">
                          <a:latin typeface="Times New Roman" pitchFamily="18" charset="0"/>
                          <a:cs typeface="Times New Roman" pitchFamily="18" charset="0"/>
                        </a:rPr>
                        <a:t> of the Act. </a:t>
                      </a:r>
                    </a:p>
                  </a:txBody>
                  <a:tcPr marT="45724" marB="45724"/>
                </a:tc>
                <a:extLst>
                  <a:ext uri="{0D108BD9-81ED-4DB2-BD59-A6C34878D82A}">
                    <a16:rowId xmlns:a16="http://schemas.microsoft.com/office/drawing/2014/main" val="10002"/>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Date Placeholder 31">
            <a:extLst>
              <a:ext uri="{FF2B5EF4-FFF2-40B4-BE49-F238E27FC236}">
                <a16:creationId xmlns:a16="http://schemas.microsoft.com/office/drawing/2014/main" id="{2AF64A94-5CF1-42E6-9241-03AC84D7F31A}"/>
              </a:ext>
            </a:extLst>
          </p:cNvPr>
          <p:cNvSpPr>
            <a:spLocks noGrp="1"/>
          </p:cNvSpPr>
          <p:nvPr>
            <p:ph type="dt" sz="quarter" idx="10"/>
          </p:nvPr>
        </p:nvSpPr>
        <p:spPr/>
        <p:txBody>
          <a:bodyPr/>
          <a:lstStyle/>
          <a:p>
            <a:pPr>
              <a:defRPr/>
            </a:pPr>
            <a:fld id="{686FE36E-F63D-4200-8514-27E793C64398}" type="datetime3">
              <a:rPr lang="en-US" smtClean="0"/>
              <a:pPr>
                <a:defRPr/>
              </a:pPr>
              <a:t>17 March 2018</a:t>
            </a:fld>
            <a:endParaRPr lang="en-US"/>
          </a:p>
        </p:txBody>
      </p:sp>
      <p:sp>
        <p:nvSpPr>
          <p:cNvPr id="31750" name="Footer Placeholder 33">
            <a:extLst>
              <a:ext uri="{FF2B5EF4-FFF2-40B4-BE49-F238E27FC236}">
                <a16:creationId xmlns:a16="http://schemas.microsoft.com/office/drawing/2014/main" id="{41FAEBD3-3895-483E-8880-2D42E250DB47}"/>
              </a:ext>
            </a:extLst>
          </p:cNvPr>
          <p:cNvSpPr>
            <a:spLocks noGrp="1"/>
          </p:cNvSpPr>
          <p:nvPr>
            <p:ph type="ftr" sz="quarter" idx="11"/>
          </p:nvPr>
        </p:nvSpPr>
        <p:spPr/>
        <p:txBody>
          <a:bodyPr/>
          <a:lstStyle/>
          <a:p>
            <a:pPr>
              <a:defRPr/>
            </a:pPr>
            <a:r>
              <a:rPr lang="en-US"/>
              <a:t>                                   ranbsingh</a:t>
            </a:r>
          </a:p>
        </p:txBody>
      </p:sp>
      <p:sp>
        <p:nvSpPr>
          <p:cNvPr id="31749" name="Slide Number Placeholder 32">
            <a:extLst>
              <a:ext uri="{FF2B5EF4-FFF2-40B4-BE49-F238E27FC236}">
                <a16:creationId xmlns:a16="http://schemas.microsoft.com/office/drawing/2014/main" id="{4E76DFA3-3C90-46F1-9104-CAF9ED52307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E0A41A-C76D-4419-A584-B4519528D435}" type="slidenum">
              <a:rPr lang="en-US" altLang="en-US">
                <a:solidFill>
                  <a:srgbClr val="898989"/>
                </a:solidFill>
              </a:rPr>
              <a:pPr eaLnBrk="1" hangingPunct="1"/>
              <a:t>17</a:t>
            </a:fld>
            <a:endParaRPr lang="en-US" altLang="en-US">
              <a:solidFill>
                <a:srgbClr val="898989"/>
              </a:solidFill>
            </a:endParaRPr>
          </a:p>
        </p:txBody>
      </p:sp>
      <p:sp>
        <p:nvSpPr>
          <p:cNvPr id="75782" name="Rectangle 5">
            <a:extLst>
              <a:ext uri="{FF2B5EF4-FFF2-40B4-BE49-F238E27FC236}">
                <a16:creationId xmlns:a16="http://schemas.microsoft.com/office/drawing/2014/main" id="{45DC6987-DB20-44FE-80E5-DDA692D0D2E2}"/>
              </a:ext>
            </a:extLst>
          </p:cNvPr>
          <p:cNvSpPr>
            <a:spLocks noGrp="1" noChangeArrowheads="1"/>
          </p:cNvSpPr>
          <p:nvPr>
            <p:ph type="subTitle" idx="4294967295"/>
          </p:nvPr>
        </p:nvSpPr>
        <p:spPr>
          <a:xfrm>
            <a:off x="838200" y="685800"/>
            <a:ext cx="7848600" cy="5562600"/>
          </a:xfrm>
        </p:spPr>
        <p:txBody>
          <a:bodyPr/>
          <a:lstStyle/>
          <a:p>
            <a:pPr marL="0" indent="0" algn="just" eaLnBrk="1" hangingPunct="1">
              <a:lnSpc>
                <a:spcPct val="80000"/>
              </a:lnSpc>
              <a:spcBef>
                <a:spcPts val="0"/>
              </a:spcBef>
              <a:buFont typeface="Arial" charset="0"/>
              <a:buNone/>
              <a:defRPr/>
            </a:pPr>
            <a:r>
              <a:rPr lang="en-US" sz="2400" b="1" dirty="0">
                <a:latin typeface="Times New Roman" pitchFamily="18" charset="0"/>
                <a:cs typeface="Times New Roman" pitchFamily="18" charset="0"/>
              </a:rPr>
              <a:t>Geographical Indication: </a:t>
            </a:r>
            <a:r>
              <a:rPr lang="en-US" sz="2400" dirty="0">
                <a:latin typeface="Times New Roman" pitchFamily="18" charset="0"/>
                <a:cs typeface="Times New Roman" pitchFamily="18" charset="0"/>
              </a:rPr>
              <a:t>Geographical Indications of a product/goods refer to a country or to a place situated therein as being the country or place of origin of the product. Such a name conveys an assurance of quality and distinctiveness which is essentially attributable to the fact of its origin. </a:t>
            </a:r>
          </a:p>
          <a:p>
            <a:pPr marL="0" indent="0" algn="just" eaLnBrk="1" hangingPunct="1">
              <a:lnSpc>
                <a:spcPct val="50000"/>
              </a:lnSpc>
              <a:spcBef>
                <a:spcPts val="0"/>
              </a:spcBef>
              <a:buFont typeface="Arial" charset="0"/>
              <a:buNone/>
              <a:defRPr/>
            </a:pPr>
            <a:endParaRPr lang="en-US" sz="2400" b="1" dirty="0">
              <a:latin typeface="Times New Roman" pitchFamily="18" charset="0"/>
              <a:cs typeface="Times New Roman" pitchFamily="18" charset="0"/>
            </a:endParaRPr>
          </a:p>
          <a:p>
            <a:pPr marL="0" indent="0" algn="just" eaLnBrk="1" hangingPunct="1">
              <a:lnSpc>
                <a:spcPct val="80000"/>
              </a:lnSpc>
              <a:spcBef>
                <a:spcPts val="0"/>
              </a:spcBef>
              <a:buFont typeface="Arial" charset="0"/>
              <a:buNone/>
              <a:defRPr/>
            </a:pPr>
            <a:r>
              <a:rPr lang="en-US" sz="2400" dirty="0">
                <a:latin typeface="Times New Roman" pitchFamily="18" charset="0"/>
                <a:cs typeface="Times New Roman" pitchFamily="18" charset="0"/>
              </a:rPr>
              <a:t>It is used to identify agricultural, natural or manufactured goods, which are produced or  processed or prepared in that territory and have a special quality or reputation or other characteristics</a:t>
            </a:r>
          </a:p>
          <a:p>
            <a:pPr eaLnBrk="1" hangingPunct="1">
              <a:lnSpc>
                <a:spcPct val="50000"/>
              </a:lnSpc>
              <a:buFont typeface="Arial" charset="0"/>
              <a:buChar char="•"/>
              <a:defRPr/>
            </a:pPr>
            <a:endParaRPr lang="en-US" sz="2400" b="1" dirty="0">
              <a:latin typeface="Times New Roman" pitchFamily="18" charset="0"/>
              <a:cs typeface="Times New Roman" pitchFamily="18" charset="0"/>
            </a:endParaRPr>
          </a:p>
          <a:p>
            <a:pPr eaLnBrk="1" hangingPunct="1">
              <a:lnSpc>
                <a:spcPct val="80000"/>
              </a:lnSpc>
              <a:buFont typeface="Arial" charset="0"/>
              <a:buNone/>
              <a:defRPr/>
            </a:pPr>
            <a:r>
              <a:rPr lang="en-US" sz="2400" b="1" dirty="0">
                <a:latin typeface="Times New Roman" pitchFamily="18" charset="0"/>
                <a:cs typeface="Times New Roman" pitchFamily="18" charset="0"/>
              </a:rPr>
              <a:t>Examples of possible Indian Geographical Indications</a:t>
            </a:r>
          </a:p>
          <a:p>
            <a:pPr eaLnBrk="1" hangingPunct="1">
              <a:lnSpc>
                <a:spcPct val="50000"/>
              </a:lnSpc>
              <a:buFont typeface="Arial" charset="0"/>
              <a:buChar char="•"/>
              <a:defRPr/>
            </a:pPr>
            <a:endParaRPr lang="en-US" sz="2400" dirty="0">
              <a:latin typeface="Times New Roman" pitchFamily="18" charset="0"/>
              <a:cs typeface="Times New Roman" pitchFamily="18" charset="0"/>
            </a:endParaRPr>
          </a:p>
          <a:p>
            <a:pPr eaLnBrk="1" hangingPunct="1">
              <a:lnSpc>
                <a:spcPct val="80000"/>
              </a:lnSpc>
              <a:buFont typeface="Arial" charset="0"/>
              <a:buNone/>
              <a:defRPr/>
            </a:pP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 ♦ </a:t>
            </a:r>
            <a:r>
              <a:rPr lang="en-US" sz="2400" dirty="0">
                <a:latin typeface="Times New Roman" pitchFamily="18" charset="0"/>
                <a:cs typeface="Times New Roman" pitchFamily="18" charset="0"/>
              </a:rPr>
              <a:t>Basmati Rice         			</a:t>
            </a:r>
            <a:r>
              <a:rPr lang="en-US" sz="2400" dirty="0">
                <a:solidFill>
                  <a:srgbClr val="FF0000"/>
                </a:solidFill>
                <a:latin typeface="Times New Roman" pitchFamily="18" charset="0"/>
                <a:cs typeface="Times New Roman" pitchFamily="18" charset="0"/>
              </a:rPr>
              <a:t> ♦  </a:t>
            </a:r>
            <a:r>
              <a:rPr lang="en-US" sz="2400" dirty="0">
                <a:latin typeface="Times New Roman" pitchFamily="18" charset="0"/>
                <a:cs typeface="Times New Roman" pitchFamily="18" charset="0"/>
              </a:rPr>
              <a:t>Darjeeling Tea</a:t>
            </a:r>
          </a:p>
          <a:p>
            <a:pPr eaLnBrk="1" hangingPunct="1">
              <a:lnSpc>
                <a:spcPct val="80000"/>
              </a:lnSpc>
              <a:buFont typeface="Arial" charset="0"/>
              <a:buNone/>
              <a:defRPr/>
            </a:pP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Kanchipuram</a:t>
            </a:r>
            <a:r>
              <a:rPr lang="en-US" sz="2400" dirty="0">
                <a:latin typeface="Times New Roman" pitchFamily="18" charset="0"/>
                <a:cs typeface="Times New Roman" pitchFamily="18" charset="0"/>
              </a:rPr>
              <a:t> Silk </a:t>
            </a:r>
            <a:r>
              <a:rPr lang="en-US" sz="2400" dirty="0" err="1">
                <a:latin typeface="Times New Roman" pitchFamily="18" charset="0"/>
                <a:cs typeface="Times New Roman" pitchFamily="18" charset="0"/>
              </a:rPr>
              <a:t>Saree</a:t>
            </a: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  ♦ </a:t>
            </a:r>
            <a:r>
              <a:rPr lang="en-US" sz="2400" dirty="0" err="1">
                <a:latin typeface="Times New Roman" pitchFamily="18" charset="0"/>
                <a:cs typeface="Times New Roman" pitchFamily="18" charset="0"/>
              </a:rPr>
              <a:t>Alphanso</a:t>
            </a:r>
            <a:r>
              <a:rPr lang="en-US" sz="2400" dirty="0">
                <a:latin typeface="Times New Roman" pitchFamily="18" charset="0"/>
                <a:cs typeface="Times New Roman" pitchFamily="18" charset="0"/>
              </a:rPr>
              <a:t> Mango</a:t>
            </a:r>
          </a:p>
          <a:p>
            <a:pPr eaLnBrk="1" hangingPunct="1">
              <a:lnSpc>
                <a:spcPct val="80000"/>
              </a:lnSpc>
              <a:buFont typeface="Arial" charset="0"/>
              <a:buNone/>
              <a:defRPr/>
            </a:pP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 ♦ </a:t>
            </a:r>
            <a:r>
              <a:rPr lang="en-US" sz="2400" dirty="0">
                <a:latin typeface="Times New Roman" pitchFamily="18" charset="0"/>
                <a:cs typeface="Times New Roman" pitchFamily="18" charset="0"/>
              </a:rPr>
              <a:t>Nagpur Orange			 </a:t>
            </a:r>
            <a:r>
              <a:rPr lang="en-US" sz="2400" dirty="0">
                <a:solidFill>
                  <a:srgbClr val="FF0000"/>
                </a:solidFill>
                <a:latin typeface="Times New Roman" pitchFamily="18" charset="0"/>
                <a:cs typeface="Times New Roman" pitchFamily="18" charset="0"/>
              </a:rPr>
              <a:t> ♦ </a:t>
            </a:r>
            <a:r>
              <a:rPr lang="en-US" sz="2400" dirty="0" err="1">
                <a:latin typeface="Times New Roman" pitchFamily="18" charset="0"/>
                <a:cs typeface="Times New Roman" pitchFamily="18" charset="0"/>
              </a:rPr>
              <a:t>Kolhapuri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Chappal</a:t>
            </a:r>
            <a:endParaRPr lang="en-US" sz="2400" dirty="0">
              <a:latin typeface="Times New Roman" pitchFamily="18" charset="0"/>
              <a:cs typeface="Times New Roman" pitchFamily="18" charset="0"/>
            </a:endParaRPr>
          </a:p>
          <a:p>
            <a:pPr eaLnBrk="1" hangingPunct="1">
              <a:lnSpc>
                <a:spcPct val="80000"/>
              </a:lnSpc>
              <a:buFont typeface="Arial" charset="0"/>
              <a:buNone/>
              <a:defRPr/>
            </a:pP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 ♦ </a:t>
            </a:r>
            <a:r>
              <a:rPr lang="en-US" sz="2400" dirty="0" err="1">
                <a:latin typeface="Times New Roman" pitchFamily="18" charset="0"/>
                <a:cs typeface="Times New Roman" pitchFamily="18" charset="0"/>
              </a:rPr>
              <a:t>Bikaneri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Bhujia</a:t>
            </a: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  ♦ </a:t>
            </a:r>
            <a:r>
              <a:rPr lang="en-US" sz="2400" dirty="0">
                <a:latin typeface="Times New Roman" pitchFamily="18" charset="0"/>
                <a:cs typeface="Times New Roman" pitchFamily="18" charset="0"/>
              </a:rPr>
              <a:t>Agra </a:t>
            </a:r>
            <a:r>
              <a:rPr lang="en-US" sz="2400" dirty="0" err="1">
                <a:latin typeface="Times New Roman" pitchFamily="18" charset="0"/>
                <a:cs typeface="Times New Roman" pitchFamily="18" charset="0"/>
              </a:rPr>
              <a:t>Petha</a:t>
            </a:r>
            <a:endParaRPr lang="en-US" sz="2400" dirty="0">
              <a:latin typeface="Times New Roman" pitchFamily="18" charset="0"/>
              <a:cs typeface="Times New Roman" pitchFamily="18" charset="0"/>
            </a:endParaRPr>
          </a:p>
          <a:p>
            <a:pPr eaLnBrk="1" hangingPunct="1">
              <a:lnSpc>
                <a:spcPct val="80000"/>
              </a:lnSpc>
              <a:buFont typeface="Arial" charset="0"/>
              <a:buNone/>
              <a:defRPr/>
            </a:pPr>
            <a:r>
              <a:rPr lang="en-US" sz="2400" dirty="0">
                <a:solidFill>
                  <a:srgbClr val="FF0000"/>
                </a:solidFill>
                <a:latin typeface="Times New Roman" pitchFamily="18" charset="0"/>
                <a:cs typeface="Times New Roman" pitchFamily="18" charset="0"/>
              </a:rPr>
              <a:t>  ♦ </a:t>
            </a:r>
            <a:r>
              <a:rPr lang="en-US" sz="2400" dirty="0">
                <a:latin typeface="Times New Roman" pitchFamily="18" charset="0"/>
                <a:cs typeface="Times New Roman" pitchFamily="18" charset="0"/>
              </a:rPr>
              <a:t>Goa </a:t>
            </a:r>
            <a:r>
              <a:rPr lang="en-US" sz="2400" dirty="0" err="1">
                <a:latin typeface="Times New Roman" pitchFamily="18" charset="0"/>
                <a:cs typeface="Times New Roman" pitchFamily="18" charset="0"/>
              </a:rPr>
              <a:t>Feni</a:t>
            </a:r>
            <a:endParaRPr lang="en-US" sz="2400" dirty="0">
              <a:latin typeface="Times New Roman" pitchFamily="18" charset="0"/>
              <a:cs typeface="Times New Roman" pitchFamily="18" charset="0"/>
            </a:endParaRPr>
          </a:p>
          <a:p>
            <a:pPr marL="0" indent="0" eaLnBrk="1" hangingPunct="1">
              <a:lnSpc>
                <a:spcPct val="80000"/>
              </a:lnSpc>
              <a:spcBef>
                <a:spcPts val="0"/>
              </a:spcBef>
              <a:buFont typeface="Arial" charset="0"/>
              <a:buNone/>
              <a:defRPr/>
            </a:pPr>
            <a:endParaRPr lang="en-US" sz="24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Date Placeholder 31">
            <a:extLst>
              <a:ext uri="{FF2B5EF4-FFF2-40B4-BE49-F238E27FC236}">
                <a16:creationId xmlns:a16="http://schemas.microsoft.com/office/drawing/2014/main" id="{D1F99C4E-EB83-48A4-95DE-1EF84F2AFF4D}"/>
              </a:ext>
            </a:extLst>
          </p:cNvPr>
          <p:cNvSpPr>
            <a:spLocks noGrp="1"/>
          </p:cNvSpPr>
          <p:nvPr>
            <p:ph type="dt" sz="quarter" idx="10"/>
          </p:nvPr>
        </p:nvSpPr>
        <p:spPr/>
        <p:txBody>
          <a:bodyPr/>
          <a:lstStyle/>
          <a:p>
            <a:pPr>
              <a:defRPr/>
            </a:pPr>
            <a:fld id="{27B6AE70-AC9A-44CA-9281-9BF4370F3C66}" type="datetime3">
              <a:rPr lang="en-US" smtClean="0"/>
              <a:pPr>
                <a:defRPr/>
              </a:pPr>
              <a:t>17 March 2018</a:t>
            </a:fld>
            <a:endParaRPr lang="en-US"/>
          </a:p>
        </p:txBody>
      </p:sp>
      <p:sp>
        <p:nvSpPr>
          <p:cNvPr id="22533" name="Footer Placeholder 33">
            <a:extLst>
              <a:ext uri="{FF2B5EF4-FFF2-40B4-BE49-F238E27FC236}">
                <a16:creationId xmlns:a16="http://schemas.microsoft.com/office/drawing/2014/main" id="{55EEF7B4-BE0A-4F4E-9926-6D4142087991}"/>
              </a:ext>
            </a:extLst>
          </p:cNvPr>
          <p:cNvSpPr>
            <a:spLocks noGrp="1"/>
          </p:cNvSpPr>
          <p:nvPr>
            <p:ph type="ftr" sz="quarter" idx="11"/>
          </p:nvPr>
        </p:nvSpPr>
        <p:spPr/>
        <p:txBody>
          <a:bodyPr/>
          <a:lstStyle/>
          <a:p>
            <a:pPr>
              <a:defRPr/>
            </a:pPr>
            <a:r>
              <a:rPr lang="en-US"/>
              <a:t>                                   ranbsingh</a:t>
            </a:r>
          </a:p>
        </p:txBody>
      </p:sp>
      <p:sp>
        <p:nvSpPr>
          <p:cNvPr id="22532" name="Slide Number Placeholder 32">
            <a:extLst>
              <a:ext uri="{FF2B5EF4-FFF2-40B4-BE49-F238E27FC236}">
                <a16:creationId xmlns:a16="http://schemas.microsoft.com/office/drawing/2014/main" id="{FB6970AA-77DC-4BA8-B8C7-92D9F7D2D85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2B3EE8-2538-49A8-9E03-9266BED99C8B}" type="slidenum">
              <a:rPr lang="en-US" altLang="en-US">
                <a:solidFill>
                  <a:srgbClr val="898989"/>
                </a:solidFill>
              </a:rPr>
              <a:pPr eaLnBrk="1" hangingPunct="1"/>
              <a:t>18</a:t>
            </a:fld>
            <a:endParaRPr lang="en-US" altLang="en-US">
              <a:solidFill>
                <a:srgbClr val="898989"/>
              </a:solidFill>
            </a:endParaRPr>
          </a:p>
        </p:txBody>
      </p:sp>
      <p:sp>
        <p:nvSpPr>
          <p:cNvPr id="50181" name="Rectangle 5">
            <a:extLst>
              <a:ext uri="{FF2B5EF4-FFF2-40B4-BE49-F238E27FC236}">
                <a16:creationId xmlns:a16="http://schemas.microsoft.com/office/drawing/2014/main" id="{8F0E739A-012B-4631-A35E-4E661F932C80}"/>
              </a:ext>
            </a:extLst>
          </p:cNvPr>
          <p:cNvSpPr>
            <a:spLocks noGrp="1" noChangeArrowheads="1"/>
          </p:cNvSpPr>
          <p:nvPr>
            <p:ph type="subTitle" idx="4294967295"/>
          </p:nvPr>
        </p:nvSpPr>
        <p:spPr>
          <a:xfrm>
            <a:off x="762000" y="685800"/>
            <a:ext cx="7848600" cy="5562600"/>
          </a:xfrm>
        </p:spPr>
        <p:txBody>
          <a:bodyPr/>
          <a:lstStyle/>
          <a:p>
            <a:pPr marL="0" indent="0" algn="just" eaLnBrk="1" hangingPunct="1">
              <a:lnSpc>
                <a:spcPts val="2000"/>
              </a:lnSpc>
              <a:spcBef>
                <a:spcPct val="0"/>
              </a:spcBef>
              <a:buFont typeface="Arial" panose="020B0604020202020204" pitchFamily="34" charset="0"/>
              <a:buNone/>
            </a:pPr>
            <a:r>
              <a:rPr lang="en-US" altLang="en-US" sz="2800" b="1">
                <a:latin typeface="Times New Roman" panose="02020603050405020304" pitchFamily="18" charset="0"/>
                <a:cs typeface="Times New Roman" panose="02020603050405020304" pitchFamily="18" charset="0"/>
              </a:rPr>
              <a:t>Copyright</a:t>
            </a:r>
            <a:r>
              <a:rPr lang="en-US" altLang="en-US" sz="2800">
                <a:latin typeface="Times New Roman" panose="02020603050405020304" pitchFamily="18" charset="0"/>
                <a:cs typeface="Times New Roman" panose="02020603050405020304" pitchFamily="18" charset="0"/>
              </a:rPr>
              <a:t> </a:t>
            </a:r>
            <a:r>
              <a:rPr lang="en-US" altLang="en-US" sz="2400">
                <a:latin typeface="Times New Roman" panose="02020603050405020304" pitchFamily="18" charset="0"/>
                <a:cs typeface="Times New Roman" panose="02020603050405020304" pitchFamily="18" charset="0"/>
              </a:rPr>
              <a:t>is a bundle of rights granted to an author of an original artistic, literary or musical work to print, publish, distribute, and sell, lease copies of his work and other allied rights. Copyright protection also extends to cinematographic film and sound recordings</a:t>
            </a:r>
            <a:endParaRPr lang="en-US" altLang="en-US" sz="2800">
              <a:latin typeface="Times New Roman" panose="02020603050405020304" pitchFamily="18" charset="0"/>
              <a:cs typeface="Times New Roman" panose="02020603050405020304" pitchFamily="18" charset="0"/>
            </a:endParaRPr>
          </a:p>
          <a:p>
            <a:pPr marL="0" indent="0" eaLnBrk="1" hangingPunct="1">
              <a:lnSpc>
                <a:spcPts val="1500"/>
              </a:lnSpc>
              <a:spcBef>
                <a:spcPct val="0"/>
              </a:spcBef>
              <a:buFont typeface="Arial" panose="020B0604020202020204" pitchFamily="34" charset="0"/>
              <a:buNone/>
            </a:pPr>
            <a:endParaRPr lang="en-US" altLang="en-US" sz="2800">
              <a:latin typeface="Times New Roman" panose="02020603050405020304" pitchFamily="18" charset="0"/>
              <a:cs typeface="Times New Roman" panose="02020603050405020304" pitchFamily="18" charset="0"/>
            </a:endParaRPr>
          </a:p>
          <a:p>
            <a:pPr marL="0" indent="0" eaLnBrk="1" hangingPunct="1">
              <a:lnSpc>
                <a:spcPts val="2400"/>
              </a:lnSpc>
              <a:spcBef>
                <a:spcPct val="0"/>
              </a:spcBef>
              <a:buFont typeface="Arial" panose="020B0604020202020204" pitchFamily="34" charset="0"/>
              <a:buNone/>
            </a:pPr>
            <a:r>
              <a:rPr lang="en-US" altLang="en-US" sz="2800">
                <a:latin typeface="Times New Roman" panose="02020603050405020304" pitchFamily="18" charset="0"/>
                <a:cs typeface="Times New Roman" panose="02020603050405020304" pitchFamily="18" charset="0"/>
              </a:rPr>
              <a:t>The </a:t>
            </a:r>
            <a:r>
              <a:rPr lang="en-US" altLang="en-US" sz="2800" b="1">
                <a:latin typeface="Times New Roman" panose="02020603050405020304" pitchFamily="18" charset="0"/>
                <a:cs typeface="Times New Roman" panose="02020603050405020304" pitchFamily="18" charset="0"/>
              </a:rPr>
              <a:t>kinds of works covered by copyright</a:t>
            </a:r>
            <a:r>
              <a:rPr lang="en-US" altLang="en-US" sz="2800">
                <a:latin typeface="Times New Roman" panose="02020603050405020304" pitchFamily="18" charset="0"/>
                <a:cs typeface="Times New Roman" panose="02020603050405020304" pitchFamily="18" charset="0"/>
              </a:rPr>
              <a:t> include : </a:t>
            </a:r>
          </a:p>
          <a:p>
            <a:pPr marL="0" indent="0" eaLnBrk="1" hangingPunct="1">
              <a:lnSpc>
                <a:spcPts val="2000"/>
              </a:lnSpc>
              <a:spcBef>
                <a:spcPct val="0"/>
              </a:spcBef>
              <a:buFont typeface="Arial" panose="020B0604020202020204" pitchFamily="34" charset="0"/>
              <a:buNone/>
            </a:pPr>
            <a:endParaRPr lang="en-US" altLang="en-US" sz="2800">
              <a:latin typeface="Times New Roman" panose="02020603050405020304" pitchFamily="18" charset="0"/>
              <a:cs typeface="Times New Roman" panose="02020603050405020304" pitchFamily="18" charset="0"/>
            </a:endParaRPr>
          </a:p>
          <a:p>
            <a:pPr marL="0" indent="0" eaLnBrk="1" hangingPunct="1">
              <a:lnSpc>
                <a:spcPts val="2400"/>
              </a:lnSpc>
              <a:spcBef>
                <a:spcPct val="0"/>
              </a:spcBef>
              <a:buFont typeface="Wingdings" panose="05000000000000000000" pitchFamily="2" charset="2"/>
              <a:buChar char="v"/>
            </a:pPr>
            <a:r>
              <a:rPr lang="en-US" altLang="en-US" sz="2800">
                <a:latin typeface="Times New Roman" panose="02020603050405020304" pitchFamily="18" charset="0"/>
                <a:cs typeface="Times New Roman" panose="02020603050405020304" pitchFamily="18" charset="0"/>
              </a:rPr>
              <a:t>  literary works such as novels, poems, plays,   </a:t>
            </a:r>
          </a:p>
          <a:p>
            <a:pPr marL="0" indent="0" eaLnBrk="1" hangingPunct="1">
              <a:lnSpc>
                <a:spcPts val="2400"/>
              </a:lnSpc>
              <a:spcBef>
                <a:spcPct val="0"/>
              </a:spcBef>
              <a:buFont typeface="Arial" panose="020B0604020202020204" pitchFamily="34" charset="0"/>
              <a:buNone/>
            </a:pPr>
            <a:r>
              <a:rPr lang="en-US" altLang="en-US" sz="2800">
                <a:latin typeface="Times New Roman" panose="02020603050405020304" pitchFamily="18" charset="0"/>
                <a:cs typeface="Times New Roman" panose="02020603050405020304" pitchFamily="18" charset="0"/>
              </a:rPr>
              <a:t>     reference works, newspapers and computer  </a:t>
            </a:r>
          </a:p>
          <a:p>
            <a:pPr marL="0" indent="0" eaLnBrk="1" hangingPunct="1">
              <a:lnSpc>
                <a:spcPts val="2400"/>
              </a:lnSpc>
              <a:spcBef>
                <a:spcPct val="0"/>
              </a:spcBef>
              <a:buFont typeface="Arial" panose="020B0604020202020204" pitchFamily="34" charset="0"/>
              <a:buNone/>
            </a:pPr>
            <a:r>
              <a:rPr lang="en-US" altLang="en-US" sz="2800">
                <a:latin typeface="Times New Roman" panose="02020603050405020304" pitchFamily="18" charset="0"/>
                <a:cs typeface="Times New Roman" panose="02020603050405020304" pitchFamily="18" charset="0"/>
              </a:rPr>
              <a:t>     programs; </a:t>
            </a:r>
          </a:p>
          <a:p>
            <a:pPr marL="0" indent="0" eaLnBrk="1" hangingPunct="1">
              <a:lnSpc>
                <a:spcPts val="2000"/>
              </a:lnSpc>
              <a:spcBef>
                <a:spcPct val="0"/>
              </a:spcBef>
              <a:buFont typeface="Wingdings" panose="05000000000000000000" pitchFamily="2" charset="2"/>
              <a:buChar char="v"/>
            </a:pPr>
            <a:endParaRPr lang="en-US" altLang="en-US" sz="2800">
              <a:latin typeface="Times New Roman" panose="02020603050405020304" pitchFamily="18" charset="0"/>
              <a:cs typeface="Times New Roman" panose="02020603050405020304" pitchFamily="18" charset="0"/>
            </a:endParaRPr>
          </a:p>
          <a:p>
            <a:pPr marL="0" indent="0" eaLnBrk="1" hangingPunct="1">
              <a:lnSpc>
                <a:spcPts val="2400"/>
              </a:lnSpc>
              <a:spcBef>
                <a:spcPct val="0"/>
              </a:spcBef>
              <a:buFont typeface="Wingdings" panose="05000000000000000000" pitchFamily="2" charset="2"/>
              <a:buChar char="v"/>
            </a:pPr>
            <a:r>
              <a:rPr lang="en-US" altLang="en-US" sz="2800">
                <a:latin typeface="Times New Roman" panose="02020603050405020304" pitchFamily="18" charset="0"/>
                <a:cs typeface="Times New Roman" panose="02020603050405020304" pitchFamily="18" charset="0"/>
              </a:rPr>
              <a:t>  databases; </a:t>
            </a:r>
          </a:p>
          <a:p>
            <a:pPr marL="0" indent="0" eaLnBrk="1" hangingPunct="1">
              <a:lnSpc>
                <a:spcPts val="2000"/>
              </a:lnSpc>
              <a:spcBef>
                <a:spcPct val="0"/>
              </a:spcBef>
              <a:buFont typeface="Wingdings" panose="05000000000000000000" pitchFamily="2" charset="2"/>
              <a:buChar char="v"/>
            </a:pPr>
            <a:endParaRPr lang="en-US" altLang="en-US" sz="2800">
              <a:latin typeface="Times New Roman" panose="02020603050405020304" pitchFamily="18" charset="0"/>
              <a:cs typeface="Times New Roman" panose="02020603050405020304" pitchFamily="18" charset="0"/>
            </a:endParaRPr>
          </a:p>
          <a:p>
            <a:pPr marL="0" indent="0" eaLnBrk="1" hangingPunct="1">
              <a:lnSpc>
                <a:spcPts val="2400"/>
              </a:lnSpc>
              <a:spcBef>
                <a:spcPct val="0"/>
              </a:spcBef>
              <a:buFont typeface="Wingdings" panose="05000000000000000000" pitchFamily="2" charset="2"/>
              <a:buChar char="v"/>
            </a:pPr>
            <a:r>
              <a:rPr lang="en-US" altLang="en-US" sz="2800">
                <a:latin typeface="Times New Roman" panose="02020603050405020304" pitchFamily="18" charset="0"/>
                <a:cs typeface="Times New Roman" panose="02020603050405020304" pitchFamily="18" charset="0"/>
              </a:rPr>
              <a:t>  films, musical compositions, and choreography; </a:t>
            </a:r>
          </a:p>
          <a:p>
            <a:pPr marL="0" indent="0" eaLnBrk="1" hangingPunct="1">
              <a:lnSpc>
                <a:spcPts val="2000"/>
              </a:lnSpc>
              <a:spcBef>
                <a:spcPct val="0"/>
              </a:spcBef>
              <a:buFont typeface="Wingdings" panose="05000000000000000000" pitchFamily="2" charset="2"/>
              <a:buChar char="v"/>
            </a:pPr>
            <a:endParaRPr lang="en-US" altLang="en-US" sz="2800">
              <a:latin typeface="Times New Roman" panose="02020603050405020304" pitchFamily="18" charset="0"/>
              <a:cs typeface="Times New Roman" panose="02020603050405020304" pitchFamily="18" charset="0"/>
            </a:endParaRPr>
          </a:p>
          <a:p>
            <a:pPr marL="0" indent="0" eaLnBrk="1" hangingPunct="1">
              <a:lnSpc>
                <a:spcPts val="2400"/>
              </a:lnSpc>
              <a:spcBef>
                <a:spcPct val="0"/>
              </a:spcBef>
              <a:buFont typeface="Wingdings" panose="05000000000000000000" pitchFamily="2" charset="2"/>
              <a:buChar char="v"/>
            </a:pPr>
            <a:r>
              <a:rPr lang="en-US" altLang="en-US" sz="2800">
                <a:latin typeface="Times New Roman" panose="02020603050405020304" pitchFamily="18" charset="0"/>
                <a:cs typeface="Times New Roman" panose="02020603050405020304" pitchFamily="18" charset="0"/>
              </a:rPr>
              <a:t>  artistic works such as paintings, drawings, </a:t>
            </a:r>
          </a:p>
          <a:p>
            <a:pPr marL="0" indent="0" eaLnBrk="1" hangingPunct="1">
              <a:lnSpc>
                <a:spcPts val="2400"/>
              </a:lnSpc>
              <a:spcBef>
                <a:spcPct val="0"/>
              </a:spcBef>
              <a:buFont typeface="Arial" panose="020B0604020202020204" pitchFamily="34" charset="0"/>
              <a:buNone/>
            </a:pPr>
            <a:r>
              <a:rPr lang="en-US" altLang="en-US" sz="2800">
                <a:latin typeface="Times New Roman" panose="02020603050405020304" pitchFamily="18" charset="0"/>
                <a:cs typeface="Times New Roman" panose="02020603050405020304" pitchFamily="18" charset="0"/>
              </a:rPr>
              <a:t>     photographs and sculpture; architecture; and </a:t>
            </a:r>
          </a:p>
          <a:p>
            <a:pPr marL="0" indent="0" eaLnBrk="1" hangingPunct="1">
              <a:lnSpc>
                <a:spcPts val="2000"/>
              </a:lnSpc>
              <a:spcBef>
                <a:spcPct val="0"/>
              </a:spcBef>
              <a:buFont typeface="Wingdings" panose="05000000000000000000" pitchFamily="2" charset="2"/>
              <a:buChar char="v"/>
            </a:pPr>
            <a:endParaRPr lang="en-US" altLang="en-US" sz="2800">
              <a:latin typeface="Times New Roman" panose="02020603050405020304" pitchFamily="18" charset="0"/>
              <a:cs typeface="Times New Roman" panose="02020603050405020304" pitchFamily="18" charset="0"/>
            </a:endParaRPr>
          </a:p>
          <a:p>
            <a:pPr marL="0" indent="0" eaLnBrk="1" hangingPunct="1">
              <a:lnSpc>
                <a:spcPts val="2400"/>
              </a:lnSpc>
              <a:spcBef>
                <a:spcPct val="0"/>
              </a:spcBef>
              <a:buFont typeface="Wingdings" panose="05000000000000000000" pitchFamily="2" charset="2"/>
              <a:buChar char="v"/>
            </a:pPr>
            <a:r>
              <a:rPr lang="en-US" altLang="en-US" sz="2800">
                <a:latin typeface="Times New Roman" panose="02020603050405020304" pitchFamily="18" charset="0"/>
                <a:cs typeface="Times New Roman" panose="02020603050405020304" pitchFamily="18" charset="0"/>
              </a:rPr>
              <a:t>  advertisements, maps and technical drawings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Date Placeholder 31">
            <a:extLst>
              <a:ext uri="{FF2B5EF4-FFF2-40B4-BE49-F238E27FC236}">
                <a16:creationId xmlns:a16="http://schemas.microsoft.com/office/drawing/2014/main" id="{2058836B-1799-487E-A6D2-85AAF3E9DEAB}"/>
              </a:ext>
            </a:extLst>
          </p:cNvPr>
          <p:cNvSpPr>
            <a:spLocks noGrp="1"/>
          </p:cNvSpPr>
          <p:nvPr>
            <p:ph type="dt" sz="quarter" idx="10"/>
          </p:nvPr>
        </p:nvSpPr>
        <p:spPr/>
        <p:txBody>
          <a:bodyPr/>
          <a:lstStyle/>
          <a:p>
            <a:pPr>
              <a:defRPr/>
            </a:pPr>
            <a:fld id="{28C8FE13-7BD3-475F-89FE-BADCEA4E258E}" type="datetime3">
              <a:rPr lang="en-US" smtClean="0"/>
              <a:pPr>
                <a:defRPr/>
              </a:pPr>
              <a:t>17 March 2018</a:t>
            </a:fld>
            <a:endParaRPr lang="en-US"/>
          </a:p>
        </p:txBody>
      </p:sp>
      <p:sp>
        <p:nvSpPr>
          <p:cNvPr id="25605" name="Footer Placeholder 33">
            <a:extLst>
              <a:ext uri="{FF2B5EF4-FFF2-40B4-BE49-F238E27FC236}">
                <a16:creationId xmlns:a16="http://schemas.microsoft.com/office/drawing/2014/main" id="{9DDB7E7F-B3C5-44FA-BD2C-DFA6B123D6CE}"/>
              </a:ext>
            </a:extLst>
          </p:cNvPr>
          <p:cNvSpPr>
            <a:spLocks noGrp="1"/>
          </p:cNvSpPr>
          <p:nvPr>
            <p:ph type="ftr" sz="quarter" idx="11"/>
          </p:nvPr>
        </p:nvSpPr>
        <p:spPr/>
        <p:txBody>
          <a:bodyPr/>
          <a:lstStyle/>
          <a:p>
            <a:pPr>
              <a:defRPr/>
            </a:pPr>
            <a:r>
              <a:rPr lang="en-US"/>
              <a:t>                                   ranbsingh</a:t>
            </a:r>
          </a:p>
        </p:txBody>
      </p:sp>
      <p:sp>
        <p:nvSpPr>
          <p:cNvPr id="25604" name="Slide Number Placeholder 32">
            <a:extLst>
              <a:ext uri="{FF2B5EF4-FFF2-40B4-BE49-F238E27FC236}">
                <a16:creationId xmlns:a16="http://schemas.microsoft.com/office/drawing/2014/main" id="{99C9DBC6-124A-4E4C-959D-4D69668AF98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BFA83EE-359D-48F2-ABA0-0233289BDADC}" type="slidenum">
              <a:rPr lang="en-US" altLang="en-US">
                <a:solidFill>
                  <a:srgbClr val="898989"/>
                </a:solidFill>
              </a:rPr>
              <a:pPr eaLnBrk="1" hangingPunct="1"/>
              <a:t>19</a:t>
            </a:fld>
            <a:endParaRPr lang="en-US" altLang="en-US">
              <a:solidFill>
                <a:srgbClr val="898989"/>
              </a:solidFill>
            </a:endParaRPr>
          </a:p>
        </p:txBody>
      </p:sp>
      <p:sp>
        <p:nvSpPr>
          <p:cNvPr id="51205" name="Rectangle 3075">
            <a:extLst>
              <a:ext uri="{FF2B5EF4-FFF2-40B4-BE49-F238E27FC236}">
                <a16:creationId xmlns:a16="http://schemas.microsoft.com/office/drawing/2014/main" id="{000775D4-B2BA-46C5-8252-527B407320C4}"/>
              </a:ext>
            </a:extLst>
          </p:cNvPr>
          <p:cNvSpPr>
            <a:spLocks noGrp="1" noChangeArrowheads="1"/>
          </p:cNvSpPr>
          <p:nvPr>
            <p:ph type="subTitle" idx="4294967295"/>
          </p:nvPr>
        </p:nvSpPr>
        <p:spPr>
          <a:xfrm>
            <a:off x="533400" y="838200"/>
            <a:ext cx="8305800" cy="5334000"/>
          </a:xfrm>
        </p:spPr>
        <p:txBody>
          <a:bodyPr/>
          <a:lstStyle/>
          <a:p>
            <a:pPr marL="0" algn="ctr" eaLnBrk="1" hangingPunct="1">
              <a:lnSpc>
                <a:spcPct val="95000"/>
              </a:lnSpc>
              <a:spcBef>
                <a:spcPct val="0"/>
              </a:spcBef>
              <a:buFontTx/>
              <a:buNone/>
            </a:pPr>
            <a:r>
              <a:rPr lang="en-US" altLang="en-US" b="1">
                <a:latin typeface="Times New Roman" panose="02020603050405020304" pitchFamily="18" charset="0"/>
                <a:cs typeface="Times New Roman" panose="02020603050405020304" pitchFamily="18" charset="0"/>
              </a:rPr>
              <a:t>Distinction and degree of protection</a:t>
            </a:r>
          </a:p>
          <a:p>
            <a:pPr marL="0" eaLnBrk="1" hangingPunct="1">
              <a:lnSpc>
                <a:spcPct val="95000"/>
              </a:lnSpc>
              <a:spcBef>
                <a:spcPct val="0"/>
              </a:spcBef>
              <a:buFontTx/>
              <a:buNone/>
            </a:pPr>
            <a:endParaRPr lang="en-US" altLang="en-US" sz="2800">
              <a:latin typeface="Times New Roman" panose="02020603050405020304" pitchFamily="18" charset="0"/>
              <a:cs typeface="Times New Roman" panose="02020603050405020304" pitchFamily="18" charset="0"/>
            </a:endParaRPr>
          </a:p>
          <a:p>
            <a:pPr marL="0" eaLnBrk="1" hangingPunct="1">
              <a:lnSpc>
                <a:spcPct val="95000"/>
              </a:lnSpc>
              <a:spcBef>
                <a:spcPct val="0"/>
              </a:spcBef>
            </a:pPr>
            <a:r>
              <a:rPr lang="en-US" altLang="en-US" sz="2800">
                <a:latin typeface="Times New Roman" panose="02020603050405020304" pitchFamily="18" charset="0"/>
                <a:cs typeface="Times New Roman" panose="02020603050405020304" pitchFamily="18" charset="0"/>
              </a:rPr>
              <a:t>Copyright – Expression of ideas</a:t>
            </a:r>
          </a:p>
          <a:p>
            <a:pPr marL="0" eaLnBrk="1" hangingPunct="1">
              <a:lnSpc>
                <a:spcPct val="95000"/>
              </a:lnSpc>
              <a:spcBef>
                <a:spcPct val="0"/>
              </a:spcBef>
            </a:pPr>
            <a:endParaRPr lang="en-US" altLang="en-US" sz="2800">
              <a:latin typeface="Times New Roman" panose="02020603050405020304" pitchFamily="18" charset="0"/>
              <a:cs typeface="Times New Roman" panose="02020603050405020304" pitchFamily="18" charset="0"/>
            </a:endParaRPr>
          </a:p>
          <a:p>
            <a:pPr marL="0" eaLnBrk="1" hangingPunct="1">
              <a:lnSpc>
                <a:spcPct val="95000"/>
              </a:lnSpc>
              <a:spcBef>
                <a:spcPct val="0"/>
              </a:spcBef>
              <a:buFontTx/>
              <a:buNone/>
            </a:pPr>
            <a:r>
              <a:rPr lang="en-US" altLang="en-US" sz="2800">
                <a:latin typeface="Times New Roman" panose="02020603050405020304" pitchFamily="18" charset="0"/>
                <a:cs typeface="Times New Roman" panose="02020603050405020304" pitchFamily="18" charset="0"/>
              </a:rPr>
              <a:t>	           – Protection is specific and its protection    </a:t>
            </a:r>
          </a:p>
          <a:p>
            <a:pPr marL="0" eaLnBrk="1" hangingPunct="1">
              <a:lnSpc>
                <a:spcPct val="95000"/>
              </a:lnSpc>
              <a:spcBef>
                <a:spcPct val="0"/>
              </a:spcBef>
              <a:buFontTx/>
              <a:buNone/>
            </a:pPr>
            <a:r>
              <a:rPr lang="en-US" altLang="en-US" sz="2800">
                <a:latin typeface="Times New Roman" panose="02020603050405020304" pitchFamily="18" charset="0"/>
                <a:cs typeface="Times New Roman" panose="02020603050405020304" pitchFamily="18" charset="0"/>
              </a:rPr>
              <a:t>                        scope is fairly narrow</a:t>
            </a:r>
          </a:p>
          <a:p>
            <a:pPr marL="0" eaLnBrk="1" hangingPunct="1">
              <a:lnSpc>
                <a:spcPct val="95000"/>
              </a:lnSpc>
              <a:spcBef>
                <a:spcPct val="0"/>
              </a:spcBef>
              <a:buFontTx/>
              <a:buNone/>
            </a:pPr>
            <a:endParaRPr lang="en-US" altLang="en-US" sz="2800">
              <a:latin typeface="Times New Roman" panose="02020603050405020304" pitchFamily="18" charset="0"/>
              <a:cs typeface="Times New Roman" panose="02020603050405020304" pitchFamily="18" charset="0"/>
            </a:endParaRPr>
          </a:p>
          <a:p>
            <a:pPr marL="0" eaLnBrk="1" hangingPunct="1">
              <a:lnSpc>
                <a:spcPct val="95000"/>
              </a:lnSpc>
              <a:spcBef>
                <a:spcPct val="0"/>
              </a:spcBef>
            </a:pPr>
            <a:r>
              <a:rPr lang="en-US" altLang="en-US" sz="2800">
                <a:latin typeface="Times New Roman" panose="02020603050405020304" pitchFamily="18" charset="0"/>
                <a:cs typeface="Times New Roman" panose="02020603050405020304" pitchFamily="18" charset="0"/>
              </a:rPr>
              <a:t>Patents     – novel idea itself when applied and useful</a:t>
            </a:r>
          </a:p>
          <a:p>
            <a:pPr marL="0" eaLnBrk="1" hangingPunct="1">
              <a:lnSpc>
                <a:spcPct val="95000"/>
              </a:lnSpc>
              <a:spcBef>
                <a:spcPct val="0"/>
              </a:spcBef>
              <a:buFontTx/>
              <a:buNone/>
            </a:pPr>
            <a:endParaRPr lang="en-US" altLang="en-US" sz="2800">
              <a:latin typeface="Times New Roman" panose="02020603050405020304" pitchFamily="18" charset="0"/>
              <a:cs typeface="Times New Roman" panose="02020603050405020304" pitchFamily="18" charset="0"/>
            </a:endParaRPr>
          </a:p>
          <a:p>
            <a:pPr marL="0" eaLnBrk="1" hangingPunct="1">
              <a:lnSpc>
                <a:spcPct val="95000"/>
              </a:lnSpc>
              <a:spcBef>
                <a:spcPct val="0"/>
              </a:spcBef>
              <a:buFontTx/>
              <a:buNone/>
            </a:pPr>
            <a:r>
              <a:rPr lang="en-US" altLang="en-US" sz="2800">
                <a:latin typeface="Times New Roman" panose="02020603050405020304" pitchFamily="18" charset="0"/>
                <a:cs typeface="Times New Roman" panose="02020603050405020304" pitchFamily="18" charset="0"/>
              </a:rPr>
              <a:t> 	           – can cover a relatively broader scope    </a:t>
            </a:r>
          </a:p>
          <a:p>
            <a:pPr marL="0" eaLnBrk="1" hangingPunct="1">
              <a:lnSpc>
                <a:spcPct val="95000"/>
              </a:lnSpc>
              <a:spcBef>
                <a:spcPct val="0"/>
              </a:spcBef>
              <a:buFontTx/>
              <a:buNone/>
            </a:pPr>
            <a:r>
              <a:rPr lang="en-US" altLang="en-US" sz="2800">
                <a:latin typeface="Times New Roman" panose="02020603050405020304" pitchFamily="18" charset="0"/>
                <a:cs typeface="Times New Roman" panose="02020603050405020304" pitchFamily="18" charset="0"/>
              </a:rPr>
              <a:t>                        including various applications or     </a:t>
            </a:r>
          </a:p>
          <a:p>
            <a:pPr marL="0" eaLnBrk="1" hangingPunct="1">
              <a:lnSpc>
                <a:spcPct val="95000"/>
              </a:lnSpc>
              <a:spcBef>
                <a:spcPct val="0"/>
              </a:spcBef>
              <a:buFontTx/>
              <a:buNone/>
            </a:pPr>
            <a:r>
              <a:rPr lang="en-US" altLang="en-US" sz="2800">
                <a:latin typeface="Times New Roman" panose="02020603050405020304" pitchFamily="18" charset="0"/>
                <a:cs typeface="Times New Roman" panose="02020603050405020304" pitchFamily="18" charset="0"/>
              </a:rPr>
              <a:t>                        programs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Date Placeholder 31">
            <a:extLst>
              <a:ext uri="{FF2B5EF4-FFF2-40B4-BE49-F238E27FC236}">
                <a16:creationId xmlns:a16="http://schemas.microsoft.com/office/drawing/2014/main" id="{36475063-60C0-40CD-AD5B-B66DFE5BEF7F}"/>
              </a:ext>
            </a:extLst>
          </p:cNvPr>
          <p:cNvSpPr>
            <a:spLocks noGrp="1"/>
          </p:cNvSpPr>
          <p:nvPr>
            <p:ph type="dt" sz="quarter" idx="10"/>
          </p:nvPr>
        </p:nvSpPr>
        <p:spPr/>
        <p:txBody>
          <a:bodyPr/>
          <a:lstStyle/>
          <a:p>
            <a:pPr>
              <a:defRPr/>
            </a:pPr>
            <a:fld id="{C8C15D66-1BBF-4AB8-B017-9291C57C9FD3}" type="datetime3">
              <a:rPr lang="en-US" smtClean="0"/>
              <a:pPr>
                <a:defRPr/>
              </a:pPr>
              <a:t>17 March 2018</a:t>
            </a:fld>
            <a:endParaRPr lang="en-US"/>
          </a:p>
        </p:txBody>
      </p:sp>
      <p:sp>
        <p:nvSpPr>
          <p:cNvPr id="3077" name="Slide Number Placeholder 32">
            <a:extLst>
              <a:ext uri="{FF2B5EF4-FFF2-40B4-BE49-F238E27FC236}">
                <a16:creationId xmlns:a16="http://schemas.microsoft.com/office/drawing/2014/main" id="{15D689DF-CEDB-4124-9DB1-2C686E6084C1}"/>
              </a:ext>
            </a:extLst>
          </p:cNvPr>
          <p:cNvSpPr>
            <a:spLocks noGrp="1"/>
          </p:cNvSpPr>
          <p:nvPr>
            <p:ph type="sldNum" sz="quarter" idx="12"/>
          </p:nvPr>
        </p:nvSpPr>
        <p:spPr>
          <a:xfrm>
            <a:off x="3048000" y="6248400"/>
            <a:ext cx="2133600" cy="476250"/>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898989"/>
                </a:solidFill>
              </a:rPr>
              <a:t>             </a:t>
            </a:r>
            <a:fld id="{271433A1-E84E-4E15-825A-0BA478C594A1}" type="slidenum">
              <a:rPr lang="en-US" altLang="en-US">
                <a:solidFill>
                  <a:srgbClr val="898989"/>
                </a:solidFill>
              </a:rPr>
              <a:pPr eaLnBrk="1" hangingPunct="1"/>
              <a:t>2</a:t>
            </a:fld>
            <a:endParaRPr lang="en-US" altLang="en-US">
              <a:solidFill>
                <a:srgbClr val="898989"/>
              </a:solidFill>
            </a:endParaRPr>
          </a:p>
        </p:txBody>
      </p:sp>
      <p:sp>
        <p:nvSpPr>
          <p:cNvPr id="33796" name="Rectangle 3">
            <a:extLst>
              <a:ext uri="{FF2B5EF4-FFF2-40B4-BE49-F238E27FC236}">
                <a16:creationId xmlns:a16="http://schemas.microsoft.com/office/drawing/2014/main" id="{99FC06C4-F064-4A5C-8702-7FEAD468AC12}"/>
              </a:ext>
            </a:extLst>
          </p:cNvPr>
          <p:cNvSpPr>
            <a:spLocks noGrp="1" noChangeArrowheads="1"/>
          </p:cNvSpPr>
          <p:nvPr>
            <p:ph idx="4294967295"/>
          </p:nvPr>
        </p:nvSpPr>
        <p:spPr>
          <a:xfrm>
            <a:off x="457200" y="762000"/>
            <a:ext cx="8305800" cy="5410200"/>
          </a:xfrm>
        </p:spPr>
        <p:txBody>
          <a:bodyPr/>
          <a:lstStyle/>
          <a:p>
            <a:pPr marL="0" indent="0" algn="ctr" eaLnBrk="1" hangingPunct="1">
              <a:lnSpc>
                <a:spcPct val="80000"/>
              </a:lnSpc>
              <a:spcBef>
                <a:spcPct val="0"/>
              </a:spcBef>
              <a:buFont typeface="Wingdings" panose="05000000000000000000" pitchFamily="2" charset="2"/>
              <a:buNone/>
            </a:pPr>
            <a:r>
              <a:rPr lang="en-US" altLang="en-US" sz="2800">
                <a:latin typeface="Times New Roman" panose="02020603050405020304" pitchFamily="18" charset="0"/>
                <a:cs typeface="Times New Roman" panose="02020603050405020304" pitchFamily="18" charset="0"/>
              </a:rPr>
              <a:t>Intellectual Property Rights</a:t>
            </a:r>
            <a:endParaRPr lang="en-US" altLang="en-US" sz="2800">
              <a:latin typeface="Times New Roman" panose="02020603050405020304" pitchFamily="18" charset="0"/>
            </a:endParaRPr>
          </a:p>
          <a:p>
            <a:pPr marL="0" indent="0" algn="just" eaLnBrk="1" hangingPunct="1">
              <a:lnSpc>
                <a:spcPct val="50000"/>
              </a:lnSpc>
              <a:spcBef>
                <a:spcPct val="0"/>
              </a:spcBef>
            </a:pPr>
            <a:endParaRPr lang="en-US" altLang="en-US" sz="2400">
              <a:latin typeface="Times New Roman" panose="02020603050405020304" pitchFamily="18" charset="0"/>
            </a:endParaRPr>
          </a:p>
          <a:p>
            <a:pPr marL="0" indent="0" algn="just" eaLnBrk="1" hangingPunct="1">
              <a:lnSpc>
                <a:spcPct val="80000"/>
              </a:lnSpc>
              <a:spcBef>
                <a:spcPct val="0"/>
              </a:spcBef>
            </a:pPr>
            <a:r>
              <a:rPr lang="en-US" altLang="en-US" sz="2400">
                <a:latin typeface="Times New Roman" panose="02020603050405020304" pitchFamily="18" charset="0"/>
              </a:rPr>
              <a:t>Intellectual Property is the creation of the human intellectual process and is therefore the product of the human intellect or mind. Basically i</a:t>
            </a:r>
            <a:r>
              <a:rPr lang="en-US" altLang="en-US" sz="2400">
                <a:latin typeface="Times New Roman" panose="02020603050405020304" pitchFamily="18" charset="0"/>
                <a:cs typeface="Times New Roman" panose="02020603050405020304" pitchFamily="18" charset="0"/>
              </a:rPr>
              <a:t>t is an intangible form of property.</a:t>
            </a:r>
          </a:p>
          <a:p>
            <a:pPr marL="0" indent="0" algn="just" eaLnBrk="1" hangingPunct="1">
              <a:lnSpc>
                <a:spcPct val="80000"/>
              </a:lnSpc>
              <a:spcBef>
                <a:spcPct val="0"/>
              </a:spcBef>
            </a:pPr>
            <a:endParaRPr lang="en-US" altLang="en-US" sz="2400">
              <a:latin typeface="Times New Roman" panose="02020603050405020304" pitchFamily="18" charset="0"/>
            </a:endParaRPr>
          </a:p>
          <a:p>
            <a:pPr marL="0" indent="0" algn="just" eaLnBrk="1" hangingPunct="1">
              <a:lnSpc>
                <a:spcPct val="80000"/>
              </a:lnSpc>
              <a:spcBef>
                <a:spcPct val="0"/>
              </a:spcBef>
            </a:pPr>
            <a:r>
              <a:rPr lang="en-US" altLang="en-US" sz="2400">
                <a:latin typeface="Times New Roman" panose="02020603050405020304" pitchFamily="18" charset="0"/>
              </a:rPr>
              <a:t>Intellectual Property (IP) is defined as any “original creative work manifested in a tangible form that can be legally protected”</a:t>
            </a:r>
          </a:p>
          <a:p>
            <a:pPr marL="0" indent="0" algn="just" eaLnBrk="1" hangingPunct="1">
              <a:lnSpc>
                <a:spcPct val="80000"/>
              </a:lnSpc>
              <a:spcBef>
                <a:spcPct val="0"/>
              </a:spcBef>
            </a:pPr>
            <a:endParaRPr lang="en-US" altLang="en-US" sz="2400">
              <a:latin typeface="Times New Roman" panose="02020603050405020304" pitchFamily="18" charset="0"/>
            </a:endParaRPr>
          </a:p>
          <a:p>
            <a:pPr marL="0" indent="0" algn="just" eaLnBrk="1" hangingPunct="1">
              <a:lnSpc>
                <a:spcPct val="80000"/>
              </a:lnSpc>
              <a:spcBef>
                <a:spcPct val="0"/>
              </a:spcBef>
            </a:pPr>
            <a:r>
              <a:rPr lang="en-US" altLang="en-US" sz="2400">
                <a:latin typeface="Times New Roman" panose="02020603050405020304" pitchFamily="18" charset="0"/>
              </a:rPr>
              <a:t>Right associated with intellectual property which gives legal protection is referred to as IPR. The IP rights refer to controlling the way IP is used, accessed or distributed.</a:t>
            </a:r>
          </a:p>
          <a:p>
            <a:pPr marL="0" indent="0" algn="just" eaLnBrk="1" hangingPunct="1">
              <a:lnSpc>
                <a:spcPct val="80000"/>
              </a:lnSpc>
              <a:spcBef>
                <a:spcPct val="0"/>
              </a:spcBef>
            </a:pPr>
            <a:endParaRPr lang="en-US" altLang="en-US" sz="2400">
              <a:latin typeface="Times New Roman" panose="02020603050405020304" pitchFamily="18" charset="0"/>
            </a:endParaRPr>
          </a:p>
          <a:p>
            <a:pPr marL="0" indent="0" algn="just" eaLnBrk="1" hangingPunct="1">
              <a:lnSpc>
                <a:spcPct val="80000"/>
              </a:lnSpc>
              <a:spcBef>
                <a:spcPct val="0"/>
              </a:spcBef>
            </a:pPr>
            <a:r>
              <a:rPr lang="en-US" altLang="en-US" sz="2400">
                <a:latin typeface="Times New Roman" panose="02020603050405020304" pitchFamily="18" charset="0"/>
                <a:cs typeface="Times New Roman" panose="02020603050405020304" pitchFamily="18" charset="0"/>
              </a:rPr>
              <a:t>Intellectual Property can be clearly distinguished from Goodwill. Goodwill is an umbrella concept consisting of unidentifiable intangible assets and should not include those Intellectual Properties which are capable of individual identification and can be sold separately</a:t>
            </a:r>
            <a:endParaRPr lang="en-US" altLang="en-US" sz="2400">
              <a:latin typeface="Times New Roman" panose="02020603050405020304" pitchFamily="18" charset="0"/>
            </a:endParaRPr>
          </a:p>
        </p:txBody>
      </p:sp>
      <p:sp>
        <p:nvSpPr>
          <p:cNvPr id="7" name="Rectangle 6">
            <a:extLst>
              <a:ext uri="{FF2B5EF4-FFF2-40B4-BE49-F238E27FC236}">
                <a16:creationId xmlns:a16="http://schemas.microsoft.com/office/drawing/2014/main" id="{6A6C6F1C-7270-4158-B07C-19C0C9863E27}"/>
              </a:ext>
            </a:extLst>
          </p:cNvPr>
          <p:cNvSpPr/>
          <p:nvPr/>
        </p:nvSpPr>
        <p:spPr>
          <a:xfrm>
            <a:off x="7900988" y="6324600"/>
            <a:ext cx="938212" cy="307975"/>
          </a:xfrm>
          <a:prstGeom prst="rect">
            <a:avLst/>
          </a:prstGeom>
        </p:spPr>
        <p:txBody>
          <a:bodyPr wrap="none">
            <a:spAutoFit/>
          </a:bodyPr>
          <a:lstStyle/>
          <a:p>
            <a:pPr>
              <a:defRPr/>
            </a:pPr>
            <a:r>
              <a:rPr lang="en-US" sz="1400" dirty="0">
                <a:solidFill>
                  <a:schemeClr val="bg1">
                    <a:lumMod val="75000"/>
                  </a:schemeClr>
                </a:solidFill>
                <a:latin typeface="Times New Roman" pitchFamily="18" charset="0"/>
                <a:cs typeface="Times New Roman" pitchFamily="18" charset="0"/>
              </a:rPr>
              <a:t> </a:t>
            </a:r>
            <a:r>
              <a:rPr lang="en-US" sz="1400" dirty="0" err="1">
                <a:solidFill>
                  <a:schemeClr val="bg1">
                    <a:lumMod val="75000"/>
                  </a:schemeClr>
                </a:solidFill>
                <a:latin typeface="Times New Roman" pitchFamily="18" charset="0"/>
                <a:cs typeface="Times New Roman" pitchFamily="18" charset="0"/>
              </a:rPr>
              <a:t>ranbsingh</a:t>
            </a:r>
            <a:endParaRPr lang="en-US" sz="1400" dirty="0">
              <a:solidFill>
                <a:schemeClr val="bg1">
                  <a:lumMod val="75000"/>
                </a:schemeClr>
              </a:solidFill>
              <a:latin typeface="Times New Roman" pitchFamily="18" charset="0"/>
              <a:cs typeface="Times New Roman" pitchFamily="18"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Date Placeholder 31">
            <a:extLst>
              <a:ext uri="{FF2B5EF4-FFF2-40B4-BE49-F238E27FC236}">
                <a16:creationId xmlns:a16="http://schemas.microsoft.com/office/drawing/2014/main" id="{A4A35382-4A51-40B6-8890-CFD37EB64A11}"/>
              </a:ext>
            </a:extLst>
          </p:cNvPr>
          <p:cNvSpPr>
            <a:spLocks noGrp="1"/>
          </p:cNvSpPr>
          <p:nvPr>
            <p:ph type="dt" sz="quarter" idx="10"/>
          </p:nvPr>
        </p:nvSpPr>
        <p:spPr/>
        <p:txBody>
          <a:bodyPr/>
          <a:lstStyle/>
          <a:p>
            <a:pPr>
              <a:defRPr/>
            </a:pPr>
            <a:fld id="{F155D69D-2B63-4BE3-9874-3D8B0553B20C}" type="datetime3">
              <a:rPr lang="en-US" smtClean="0"/>
              <a:pPr>
                <a:defRPr/>
              </a:pPr>
              <a:t>17 March 2018</a:t>
            </a:fld>
            <a:endParaRPr lang="en-US"/>
          </a:p>
        </p:txBody>
      </p:sp>
      <p:sp>
        <p:nvSpPr>
          <p:cNvPr id="24581" name="Footer Placeholder 33">
            <a:extLst>
              <a:ext uri="{FF2B5EF4-FFF2-40B4-BE49-F238E27FC236}">
                <a16:creationId xmlns:a16="http://schemas.microsoft.com/office/drawing/2014/main" id="{7CD51191-A44A-4B12-A4D6-6B031EBA7D4C}"/>
              </a:ext>
            </a:extLst>
          </p:cNvPr>
          <p:cNvSpPr>
            <a:spLocks noGrp="1"/>
          </p:cNvSpPr>
          <p:nvPr>
            <p:ph type="ftr" sz="quarter" idx="11"/>
          </p:nvPr>
        </p:nvSpPr>
        <p:spPr/>
        <p:txBody>
          <a:bodyPr/>
          <a:lstStyle/>
          <a:p>
            <a:pPr>
              <a:defRPr/>
            </a:pPr>
            <a:r>
              <a:rPr lang="en-US"/>
              <a:t>                                   ranbsingh</a:t>
            </a:r>
          </a:p>
        </p:txBody>
      </p:sp>
      <p:sp>
        <p:nvSpPr>
          <p:cNvPr id="24580" name="Slide Number Placeholder 32">
            <a:extLst>
              <a:ext uri="{FF2B5EF4-FFF2-40B4-BE49-F238E27FC236}">
                <a16:creationId xmlns:a16="http://schemas.microsoft.com/office/drawing/2014/main" id="{2B8DC0F3-D05E-48BF-999D-AC228BC9E809}"/>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898989"/>
                </a:solidFill>
              </a:rPr>
              <a:t>   </a:t>
            </a:r>
            <a:fld id="{C9D0A38F-BB1E-4D6E-A628-A5BA28158D2C}" type="slidenum">
              <a:rPr lang="en-US" altLang="en-US">
                <a:solidFill>
                  <a:srgbClr val="898989"/>
                </a:solidFill>
              </a:rPr>
              <a:pPr eaLnBrk="1" hangingPunct="1"/>
              <a:t>20</a:t>
            </a:fld>
            <a:endParaRPr lang="en-US" altLang="en-US">
              <a:solidFill>
                <a:srgbClr val="898989"/>
              </a:solidFill>
            </a:endParaRPr>
          </a:p>
        </p:txBody>
      </p:sp>
      <p:sp>
        <p:nvSpPr>
          <p:cNvPr id="52229" name="Rectangle 1027">
            <a:extLst>
              <a:ext uri="{FF2B5EF4-FFF2-40B4-BE49-F238E27FC236}">
                <a16:creationId xmlns:a16="http://schemas.microsoft.com/office/drawing/2014/main" id="{4B5A36CF-8F28-4856-B276-454D4BF3860D}"/>
              </a:ext>
            </a:extLst>
          </p:cNvPr>
          <p:cNvSpPr>
            <a:spLocks noGrp="1" noChangeArrowheads="1"/>
          </p:cNvSpPr>
          <p:nvPr>
            <p:ph type="subTitle" idx="4294967295"/>
          </p:nvPr>
        </p:nvSpPr>
        <p:spPr>
          <a:xfrm>
            <a:off x="1371600" y="762000"/>
            <a:ext cx="6629400" cy="5410200"/>
          </a:xfrm>
        </p:spPr>
        <p:txBody>
          <a:bodyPr/>
          <a:lstStyle/>
          <a:p>
            <a:pPr eaLnBrk="1" hangingPunct="1">
              <a:buFontTx/>
              <a:buNone/>
            </a:pPr>
            <a:r>
              <a:rPr lang="en-US" altLang="en-US" b="1">
                <a:latin typeface="Times New Roman" panose="02020603050405020304" pitchFamily="18" charset="0"/>
                <a:cs typeface="Times New Roman" panose="02020603050405020304" pitchFamily="18" charset="0"/>
              </a:rPr>
              <a:t>COPYRIGHT – extension</a:t>
            </a:r>
          </a:p>
          <a:p>
            <a:pPr eaLnBrk="1" hangingPunct="1"/>
            <a:r>
              <a:rPr lang="en-US" altLang="en-US" b="1">
                <a:latin typeface="Times New Roman" panose="02020603050405020304" pitchFamily="18" charset="0"/>
                <a:cs typeface="Times New Roman" panose="02020603050405020304" pitchFamily="18" charset="0"/>
              </a:rPr>
              <a:t>IT Revolution !</a:t>
            </a:r>
          </a:p>
          <a:p>
            <a:pPr eaLnBrk="1" hangingPunct="1"/>
            <a:r>
              <a:rPr lang="en-US" altLang="en-US">
                <a:latin typeface="Times New Roman" panose="02020603050405020304" pitchFamily="18" charset="0"/>
                <a:cs typeface="Times New Roman" panose="02020603050405020304" pitchFamily="18" charset="0"/>
              </a:rPr>
              <a:t>Recordings</a:t>
            </a:r>
          </a:p>
          <a:p>
            <a:pPr eaLnBrk="1" hangingPunct="1"/>
            <a:r>
              <a:rPr lang="en-US" altLang="en-US">
                <a:latin typeface="Times New Roman" panose="02020603050405020304" pitchFamily="18" charset="0"/>
                <a:cs typeface="Times New Roman" panose="02020603050405020304" pitchFamily="18" charset="0"/>
              </a:rPr>
              <a:t>Broadcastings</a:t>
            </a:r>
          </a:p>
          <a:p>
            <a:pPr eaLnBrk="1" hangingPunct="1"/>
            <a:r>
              <a:rPr lang="en-US" altLang="en-US">
                <a:latin typeface="Times New Roman" panose="02020603050405020304" pitchFamily="18" charset="0"/>
                <a:cs typeface="Times New Roman" panose="02020603050405020304" pitchFamily="18" charset="0"/>
              </a:rPr>
              <a:t>Audio visual works</a:t>
            </a:r>
          </a:p>
          <a:p>
            <a:pPr eaLnBrk="1" hangingPunct="1"/>
            <a:r>
              <a:rPr lang="en-US" altLang="en-US">
                <a:latin typeface="Times New Roman" panose="02020603050405020304" pitchFamily="18" charset="0"/>
                <a:cs typeface="Times New Roman" panose="02020603050405020304" pitchFamily="18" charset="0"/>
              </a:rPr>
              <a:t>Computer programs</a:t>
            </a:r>
          </a:p>
          <a:p>
            <a:pPr eaLnBrk="1" hangingPunct="1"/>
            <a:r>
              <a:rPr lang="en-US" altLang="en-US">
                <a:latin typeface="Times New Roman" panose="02020603050405020304" pitchFamily="18" charset="0"/>
                <a:cs typeface="Times New Roman" panose="02020603050405020304" pitchFamily="18" charset="0"/>
              </a:rPr>
              <a:t>Digital databases</a:t>
            </a:r>
          </a:p>
          <a:p>
            <a:pPr eaLnBrk="1" hangingPunct="1"/>
            <a:r>
              <a:rPr lang="en-US" altLang="en-US">
                <a:latin typeface="Times New Roman" panose="02020603050405020304" pitchFamily="18" charset="0"/>
                <a:cs typeface="Times New Roman" panose="02020603050405020304" pitchFamily="18" charset="0"/>
              </a:rPr>
              <a:t>Internet/web</a:t>
            </a:r>
          </a:p>
          <a:p>
            <a:pPr eaLnBrk="1" hangingPunct="1"/>
            <a:r>
              <a:rPr lang="en-US" altLang="en-US">
                <a:latin typeface="Times New Roman" panose="02020603050405020304" pitchFamily="18" charset="0"/>
                <a:cs typeface="Times New Roman" panose="02020603050405020304" pitchFamily="18" charset="0"/>
              </a:rPr>
              <a:t>Cable and Satellite T.V.</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Date Placeholder 31">
            <a:extLst>
              <a:ext uri="{FF2B5EF4-FFF2-40B4-BE49-F238E27FC236}">
                <a16:creationId xmlns:a16="http://schemas.microsoft.com/office/drawing/2014/main" id="{56A12971-4563-4F3A-9BAE-25C9BA49B05C}"/>
              </a:ext>
            </a:extLst>
          </p:cNvPr>
          <p:cNvSpPr>
            <a:spLocks noGrp="1"/>
          </p:cNvSpPr>
          <p:nvPr>
            <p:ph type="dt" sz="quarter" idx="10"/>
          </p:nvPr>
        </p:nvSpPr>
        <p:spPr/>
        <p:txBody>
          <a:bodyPr/>
          <a:lstStyle/>
          <a:p>
            <a:pPr>
              <a:defRPr/>
            </a:pPr>
            <a:fld id="{E32B424E-4FD6-4A31-A64F-E899DD158EC7}" type="datetime3">
              <a:rPr lang="en-US" smtClean="0"/>
              <a:pPr>
                <a:defRPr/>
              </a:pPr>
              <a:t>17 March 2018</a:t>
            </a:fld>
            <a:endParaRPr lang="en-US"/>
          </a:p>
        </p:txBody>
      </p:sp>
      <p:sp>
        <p:nvSpPr>
          <p:cNvPr id="12294" name="Footer Placeholder 33">
            <a:extLst>
              <a:ext uri="{FF2B5EF4-FFF2-40B4-BE49-F238E27FC236}">
                <a16:creationId xmlns:a16="http://schemas.microsoft.com/office/drawing/2014/main" id="{103F4AAD-F588-40B7-B143-84167373D95C}"/>
              </a:ext>
            </a:extLst>
          </p:cNvPr>
          <p:cNvSpPr>
            <a:spLocks noGrp="1"/>
          </p:cNvSpPr>
          <p:nvPr>
            <p:ph type="ftr" sz="quarter" idx="11"/>
          </p:nvPr>
        </p:nvSpPr>
        <p:spPr/>
        <p:txBody>
          <a:bodyPr/>
          <a:lstStyle/>
          <a:p>
            <a:pPr>
              <a:defRPr/>
            </a:pPr>
            <a:r>
              <a:rPr lang="en-US"/>
              <a:t>                                   ranbsingh</a:t>
            </a:r>
          </a:p>
        </p:txBody>
      </p:sp>
      <p:sp>
        <p:nvSpPr>
          <p:cNvPr id="12293" name="Slide Number Placeholder 32">
            <a:extLst>
              <a:ext uri="{FF2B5EF4-FFF2-40B4-BE49-F238E27FC236}">
                <a16:creationId xmlns:a16="http://schemas.microsoft.com/office/drawing/2014/main" id="{2C253202-9878-4DC4-9DA4-F0B20E73446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A89101E-E7A8-407A-8613-6B48C4B83DDB}" type="slidenum">
              <a:rPr lang="en-US" altLang="en-US">
                <a:solidFill>
                  <a:srgbClr val="898989"/>
                </a:solidFill>
              </a:rPr>
              <a:pPr eaLnBrk="1" hangingPunct="1"/>
              <a:t>21</a:t>
            </a:fld>
            <a:endParaRPr lang="en-US" altLang="en-US">
              <a:solidFill>
                <a:srgbClr val="898989"/>
              </a:solidFill>
            </a:endParaRPr>
          </a:p>
        </p:txBody>
      </p:sp>
      <p:sp>
        <p:nvSpPr>
          <p:cNvPr id="53253" name="Rectangle 3">
            <a:extLst>
              <a:ext uri="{FF2B5EF4-FFF2-40B4-BE49-F238E27FC236}">
                <a16:creationId xmlns:a16="http://schemas.microsoft.com/office/drawing/2014/main" id="{70FCD1F1-1621-4EF4-AC54-610AA63A4C58}"/>
              </a:ext>
            </a:extLst>
          </p:cNvPr>
          <p:cNvSpPr>
            <a:spLocks noGrp="1" noChangeArrowheads="1"/>
          </p:cNvSpPr>
          <p:nvPr>
            <p:ph idx="4294967295"/>
          </p:nvPr>
        </p:nvSpPr>
        <p:spPr>
          <a:xfrm>
            <a:off x="1447800" y="838200"/>
            <a:ext cx="7162800" cy="5105400"/>
          </a:xfrm>
        </p:spPr>
        <p:txBody>
          <a:bodyPr/>
          <a:lstStyle/>
          <a:p>
            <a:pPr algn="ctr" eaLnBrk="1" hangingPunct="1">
              <a:lnSpc>
                <a:spcPct val="80000"/>
              </a:lnSpc>
              <a:buFont typeface="Arial" panose="020B0604020202020204" pitchFamily="34" charset="0"/>
              <a:buNone/>
            </a:pPr>
            <a:r>
              <a:rPr lang="en-US" altLang="en-US" sz="2800">
                <a:latin typeface="Times New Roman" panose="02020603050405020304" pitchFamily="18" charset="0"/>
                <a:cs typeface="Times New Roman" panose="02020603050405020304" pitchFamily="18" charset="0"/>
              </a:rPr>
              <a:t>IP- Duration of Term of Protection</a:t>
            </a:r>
            <a:endParaRPr lang="en-US" altLang="en-US" sz="2800" b="1">
              <a:latin typeface="Times New Roman" panose="02020603050405020304" pitchFamily="18" charset="0"/>
              <a:cs typeface="Times New Roman" panose="02020603050405020304" pitchFamily="18" charset="0"/>
            </a:endParaRPr>
          </a:p>
          <a:p>
            <a:pPr eaLnBrk="1" hangingPunct="1">
              <a:lnSpc>
                <a:spcPct val="50000"/>
              </a:lnSpc>
            </a:pPr>
            <a:endParaRPr lang="en-US" altLang="en-US" sz="2000" b="1">
              <a:latin typeface="Times New Roman" panose="02020603050405020304" pitchFamily="18" charset="0"/>
              <a:cs typeface="Times New Roman" panose="02020603050405020304" pitchFamily="18" charset="0"/>
            </a:endParaRPr>
          </a:p>
          <a:p>
            <a:pPr eaLnBrk="1" hangingPunct="1">
              <a:lnSpc>
                <a:spcPct val="80000"/>
              </a:lnSpc>
            </a:pPr>
            <a:r>
              <a:rPr lang="en-US" altLang="en-US" sz="2000" b="1">
                <a:latin typeface="Times New Roman" panose="02020603050405020304" pitchFamily="18" charset="0"/>
                <a:cs typeface="Times New Roman" panose="02020603050405020304" pitchFamily="18" charset="0"/>
              </a:rPr>
              <a:t>Patents</a:t>
            </a:r>
            <a:r>
              <a:rPr lang="en-US" altLang="en-US" sz="2000">
                <a:latin typeface="Times New Roman" panose="02020603050405020304" pitchFamily="18" charset="0"/>
                <a:cs typeface="Times New Roman" panose="02020603050405020304" pitchFamily="18" charset="0"/>
              </a:rPr>
              <a:t> (20 years)</a:t>
            </a:r>
          </a:p>
          <a:p>
            <a:pPr eaLnBrk="1" hangingPunct="1">
              <a:lnSpc>
                <a:spcPct val="80000"/>
              </a:lnSpc>
            </a:pPr>
            <a:r>
              <a:rPr lang="en-US" altLang="en-US" sz="2000" b="1">
                <a:latin typeface="Times New Roman" panose="02020603050405020304" pitchFamily="18" charset="0"/>
                <a:cs typeface="Times New Roman" panose="02020603050405020304" pitchFamily="18" charset="0"/>
              </a:rPr>
              <a:t>Trademarks</a:t>
            </a:r>
            <a:r>
              <a:rPr lang="en-US" altLang="en-US" sz="2000">
                <a:latin typeface="Times New Roman" panose="02020603050405020304" pitchFamily="18" charset="0"/>
                <a:cs typeface="Times New Roman" panose="02020603050405020304" pitchFamily="18" charset="0"/>
              </a:rPr>
              <a:t> (10 years + renewals)</a:t>
            </a:r>
          </a:p>
          <a:p>
            <a:pPr eaLnBrk="1" hangingPunct="1">
              <a:lnSpc>
                <a:spcPct val="80000"/>
              </a:lnSpc>
            </a:pPr>
            <a:r>
              <a:rPr lang="en-US" altLang="en-US" sz="2000" b="1">
                <a:latin typeface="Times New Roman" panose="02020603050405020304" pitchFamily="18" charset="0"/>
                <a:cs typeface="Times New Roman" panose="02020603050405020304" pitchFamily="18" charset="0"/>
              </a:rPr>
              <a:t>Copyrights</a:t>
            </a:r>
            <a:r>
              <a:rPr lang="en-US" altLang="en-US" sz="2000">
                <a:latin typeface="Times New Roman" panose="02020603050405020304" pitchFamily="18" charset="0"/>
                <a:cs typeface="Times New Roman" panose="02020603050405020304" pitchFamily="18" charset="0"/>
              </a:rPr>
              <a:t> in published literary, dramatic, musical, and artistic works (Lifetime of author +60 years). </a:t>
            </a:r>
          </a:p>
          <a:p>
            <a:pPr eaLnBrk="1" hangingPunct="1">
              <a:lnSpc>
                <a:spcPct val="80000"/>
              </a:lnSpc>
            </a:pPr>
            <a:r>
              <a:rPr lang="en-US" altLang="en-US" sz="2000" b="1">
                <a:latin typeface="Times New Roman" panose="02020603050405020304" pitchFamily="18" charset="0"/>
                <a:cs typeface="Times New Roman" panose="02020603050405020304" pitchFamily="18" charset="0"/>
              </a:rPr>
              <a:t>Copyright</a:t>
            </a:r>
            <a:r>
              <a:rPr lang="en-US" altLang="en-US" sz="2000">
                <a:latin typeface="Times New Roman" panose="02020603050405020304" pitchFamily="18" charset="0"/>
                <a:cs typeface="Times New Roman" panose="02020603050405020304" pitchFamily="18" charset="0"/>
              </a:rPr>
              <a:t> in photographs ,cinematographic film, sound recordings –(60 years from year in which it was published)</a:t>
            </a:r>
          </a:p>
          <a:p>
            <a:pPr eaLnBrk="1" hangingPunct="1">
              <a:lnSpc>
                <a:spcPct val="80000"/>
              </a:lnSpc>
            </a:pPr>
            <a:r>
              <a:rPr lang="en-US" altLang="en-US" sz="2000" b="1">
                <a:latin typeface="Times New Roman" panose="02020603050405020304" pitchFamily="18" charset="0"/>
                <a:cs typeface="Times New Roman" panose="02020603050405020304" pitchFamily="18" charset="0"/>
              </a:rPr>
              <a:t>Broadcast reproduction right-</a:t>
            </a:r>
            <a:r>
              <a:rPr lang="en-US" altLang="en-US" sz="2000">
                <a:latin typeface="Times New Roman" panose="02020603050405020304" pitchFamily="18" charset="0"/>
                <a:cs typeface="Times New Roman" panose="02020603050405020304" pitchFamily="18" charset="0"/>
              </a:rPr>
              <a:t>(25 years from the beginning of the calendar year next following the year in which the broadcast is made.)</a:t>
            </a:r>
          </a:p>
          <a:p>
            <a:pPr eaLnBrk="1" hangingPunct="1">
              <a:lnSpc>
                <a:spcPct val="80000"/>
              </a:lnSpc>
            </a:pPr>
            <a:r>
              <a:rPr lang="en-US" altLang="en-US" sz="2000" b="1">
                <a:latin typeface="Times New Roman" panose="02020603050405020304" pitchFamily="18" charset="0"/>
                <a:cs typeface="Times New Roman" panose="02020603050405020304" pitchFamily="18" charset="0"/>
              </a:rPr>
              <a:t>Performers right-</a:t>
            </a:r>
            <a:r>
              <a:rPr lang="en-US" altLang="en-US" sz="2000">
                <a:latin typeface="Times New Roman" panose="02020603050405020304" pitchFamily="18" charset="0"/>
                <a:cs typeface="Times New Roman" panose="02020603050405020304" pitchFamily="18" charset="0"/>
              </a:rPr>
              <a:t>(25 years from the beginning of the calendar year next following the year in which the performance is made)</a:t>
            </a:r>
          </a:p>
          <a:p>
            <a:pPr eaLnBrk="1" hangingPunct="1">
              <a:lnSpc>
                <a:spcPct val="80000"/>
              </a:lnSpc>
            </a:pPr>
            <a:r>
              <a:rPr lang="en-US" altLang="en-US" sz="2000" b="1">
                <a:latin typeface="Times New Roman" panose="02020603050405020304" pitchFamily="18" charset="0"/>
                <a:cs typeface="Times New Roman" panose="02020603050405020304" pitchFamily="18" charset="0"/>
              </a:rPr>
              <a:t>Industrial designs</a:t>
            </a:r>
            <a:r>
              <a:rPr lang="en-US" altLang="en-US" sz="2000">
                <a:latin typeface="Times New Roman" panose="02020603050405020304" pitchFamily="18" charset="0"/>
                <a:cs typeface="Times New Roman" panose="02020603050405020304" pitchFamily="18" charset="0"/>
              </a:rPr>
              <a:t> (10 years+ renewal permitted once for 5 years )</a:t>
            </a:r>
          </a:p>
          <a:p>
            <a:pPr eaLnBrk="1" hangingPunct="1">
              <a:lnSpc>
                <a:spcPct val="80000"/>
              </a:lnSpc>
            </a:pPr>
            <a:r>
              <a:rPr lang="en-US" altLang="en-US" sz="2000" b="1">
                <a:latin typeface="Times New Roman" panose="02020603050405020304" pitchFamily="18" charset="0"/>
                <a:cs typeface="Times New Roman" panose="02020603050405020304" pitchFamily="18" charset="0"/>
              </a:rPr>
              <a:t>Trade-secrets and know how</a:t>
            </a:r>
            <a:r>
              <a:rPr lang="en-US" altLang="en-US" sz="2000">
                <a:latin typeface="Times New Roman" panose="02020603050405020304" pitchFamily="18" charset="0"/>
                <a:cs typeface="Times New Roman" panose="02020603050405020304" pitchFamily="18" charset="0"/>
              </a:rPr>
              <a:t> collectively “proprietary technology” (contract period-protected by contract provisions, doctrine  of breach of trust)</a:t>
            </a:r>
          </a:p>
        </p:txBody>
      </p:sp>
    </p:spTree>
    <p:custDataLst>
      <p:tags r:id="rId1"/>
    </p:custData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03802E-C600-42B4-A380-4FB31C0D91FF}"/>
              </a:ext>
            </a:extLst>
          </p:cNvPr>
          <p:cNvSpPr>
            <a:spLocks noGrp="1"/>
          </p:cNvSpPr>
          <p:nvPr>
            <p:ph type="dt" sz="quarter" idx="10"/>
          </p:nvPr>
        </p:nvSpPr>
        <p:spPr/>
        <p:txBody>
          <a:bodyPr/>
          <a:lstStyle/>
          <a:p>
            <a:pPr>
              <a:defRPr/>
            </a:pPr>
            <a:fld id="{BC54C386-610C-42AD-A45C-F317C863971C}" type="datetime3">
              <a:rPr lang="en-US" smtClean="0"/>
              <a:pPr>
                <a:defRPr/>
              </a:pPr>
              <a:t>17 March 2018</a:t>
            </a:fld>
            <a:endParaRPr lang="en-US" dirty="0"/>
          </a:p>
        </p:txBody>
      </p:sp>
      <p:sp>
        <p:nvSpPr>
          <p:cNvPr id="3" name="Footer Placeholder 2">
            <a:extLst>
              <a:ext uri="{FF2B5EF4-FFF2-40B4-BE49-F238E27FC236}">
                <a16:creationId xmlns:a16="http://schemas.microsoft.com/office/drawing/2014/main" id="{40EF403F-35C9-4BEA-AD07-A14D5010A25D}"/>
              </a:ext>
            </a:extLst>
          </p:cNvPr>
          <p:cNvSpPr>
            <a:spLocks noGrp="1"/>
          </p:cNvSpPr>
          <p:nvPr>
            <p:ph type="ftr" sz="quarter" idx="11"/>
          </p:nvPr>
        </p:nvSpPr>
        <p:spPr/>
        <p:txBody>
          <a:bodyPr/>
          <a:lstStyle/>
          <a:p>
            <a:pPr>
              <a:defRPr/>
            </a:pPr>
            <a:r>
              <a:rPr lang="en-US"/>
              <a:t>                                   ranbsingh</a:t>
            </a:r>
          </a:p>
        </p:txBody>
      </p:sp>
      <p:sp>
        <p:nvSpPr>
          <p:cNvPr id="4" name="Slide Number Placeholder 3">
            <a:extLst>
              <a:ext uri="{FF2B5EF4-FFF2-40B4-BE49-F238E27FC236}">
                <a16:creationId xmlns:a16="http://schemas.microsoft.com/office/drawing/2014/main" id="{BE21603C-C9D9-4DED-B921-40660AAA21F0}"/>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4A0665-0F00-4CC5-A675-E126D1DAF76C}" type="slidenum">
              <a:rPr lang="en-US" altLang="en-US">
                <a:solidFill>
                  <a:srgbClr val="898989"/>
                </a:solidFill>
              </a:rPr>
              <a:pPr eaLnBrk="1" hangingPunct="1"/>
              <a:t>22</a:t>
            </a:fld>
            <a:endParaRPr lang="en-US" altLang="en-US">
              <a:solidFill>
                <a:srgbClr val="898989"/>
              </a:solidFill>
            </a:endParaRPr>
          </a:p>
        </p:txBody>
      </p:sp>
      <p:sp>
        <p:nvSpPr>
          <p:cNvPr id="54277" name="Rectangle 2">
            <a:extLst>
              <a:ext uri="{FF2B5EF4-FFF2-40B4-BE49-F238E27FC236}">
                <a16:creationId xmlns:a16="http://schemas.microsoft.com/office/drawing/2014/main" id="{60923373-95E4-4FDD-BF2C-FB455227844C}"/>
              </a:ext>
            </a:extLst>
          </p:cNvPr>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54278" name="Picture 1" descr="ashok">
            <a:extLst>
              <a:ext uri="{FF2B5EF4-FFF2-40B4-BE49-F238E27FC236}">
                <a16:creationId xmlns:a16="http://schemas.microsoft.com/office/drawing/2014/main" id="{7F9608BB-20C1-4E18-BB7C-E575D71755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6575" y="762000"/>
            <a:ext cx="27622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9" name="Rectangle 3">
            <a:extLst>
              <a:ext uri="{FF2B5EF4-FFF2-40B4-BE49-F238E27FC236}">
                <a16:creationId xmlns:a16="http://schemas.microsoft.com/office/drawing/2014/main" id="{8E97F206-0025-4266-839F-C6B5C6B94481}"/>
              </a:ext>
            </a:extLst>
          </p:cNvPr>
          <p:cNvSpPr>
            <a:spLocks noChangeArrowheads="1"/>
          </p:cNvSpPr>
          <p:nvPr/>
        </p:nvSpPr>
        <p:spPr bwMode="auto">
          <a:xfrm>
            <a:off x="3429000" y="482600"/>
            <a:ext cx="3810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solidFill>
                  <a:srgbClr val="000000"/>
                </a:solidFill>
                <a:latin typeface="Times New Roman" panose="02020603050405020304" pitchFamily="18" charset="0"/>
                <a:cs typeface="Times New Roman" panose="02020603050405020304" pitchFamily="18" charset="0"/>
              </a:rPr>
              <a:t>INDIAN COPYRIGHT ACT, 1957</a:t>
            </a:r>
            <a:endParaRPr lang="en-US" altLang="en-US" sz="3200">
              <a:latin typeface="Times New Roman" panose="02020603050405020304" pitchFamily="18" charset="0"/>
              <a:cs typeface="Times New Roman" panose="02020603050405020304" pitchFamily="18" charset="0"/>
            </a:endParaRPr>
          </a:p>
        </p:txBody>
      </p:sp>
      <p:sp>
        <p:nvSpPr>
          <p:cNvPr id="54280" name="Rectangle 1027">
            <a:extLst>
              <a:ext uri="{FF2B5EF4-FFF2-40B4-BE49-F238E27FC236}">
                <a16:creationId xmlns:a16="http://schemas.microsoft.com/office/drawing/2014/main" id="{5B9DD910-9DC6-4225-8F1C-2B746BC5EC9C}"/>
              </a:ext>
            </a:extLst>
          </p:cNvPr>
          <p:cNvSpPr txBox="1">
            <a:spLocks noChangeArrowheads="1"/>
          </p:cNvSpPr>
          <p:nvPr/>
        </p:nvSpPr>
        <p:spPr bwMode="auto">
          <a:xfrm>
            <a:off x="3352800" y="990600"/>
            <a:ext cx="419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65000"/>
              </a:lnSpc>
              <a:spcBef>
                <a:spcPct val="20000"/>
              </a:spcBef>
            </a:pPr>
            <a:r>
              <a:rPr lang="en-US" altLang="en-US" i="1">
                <a:solidFill>
                  <a:srgbClr val="002060"/>
                </a:solidFill>
                <a:latin typeface="Times New Roman" panose="02020603050405020304" pitchFamily="18" charset="0"/>
                <a:cs typeface="Times New Roman" panose="02020603050405020304" pitchFamily="18" charset="0"/>
              </a:rPr>
              <a:t>(divided into 15 chapters, and 79sections)</a:t>
            </a:r>
          </a:p>
        </p:txBody>
      </p:sp>
      <p:graphicFrame>
        <p:nvGraphicFramePr>
          <p:cNvPr id="9" name="Table 8">
            <a:extLst>
              <a:ext uri="{FF2B5EF4-FFF2-40B4-BE49-F238E27FC236}">
                <a16:creationId xmlns:a16="http://schemas.microsoft.com/office/drawing/2014/main" id="{86976B27-A04A-4CF9-8FA4-E4FD3596CC46}"/>
              </a:ext>
            </a:extLst>
          </p:cNvPr>
          <p:cNvGraphicFramePr>
            <a:graphicFrameLocks noGrp="1"/>
          </p:cNvGraphicFramePr>
          <p:nvPr/>
        </p:nvGraphicFramePr>
        <p:xfrm>
          <a:off x="560388" y="1371600"/>
          <a:ext cx="7974012" cy="4540251"/>
        </p:xfrm>
        <a:graphic>
          <a:graphicData uri="http://schemas.openxmlformats.org/drawingml/2006/table">
            <a:tbl>
              <a:tblPr>
                <a:tableStyleId>{073A0DAA-6AF3-43AB-8588-CEC1D06C72B9}</a:tableStyleId>
              </a:tblPr>
              <a:tblGrid>
                <a:gridCol w="1192213">
                  <a:extLst>
                    <a:ext uri="{9D8B030D-6E8A-4147-A177-3AD203B41FA5}">
                      <a16:colId xmlns:a16="http://schemas.microsoft.com/office/drawing/2014/main" val="20000"/>
                    </a:ext>
                  </a:extLst>
                </a:gridCol>
                <a:gridCol w="4946649">
                  <a:extLst>
                    <a:ext uri="{9D8B030D-6E8A-4147-A177-3AD203B41FA5}">
                      <a16:colId xmlns:a16="http://schemas.microsoft.com/office/drawing/2014/main" val="20001"/>
                    </a:ext>
                  </a:extLst>
                </a:gridCol>
                <a:gridCol w="1835150">
                  <a:extLst>
                    <a:ext uri="{9D8B030D-6E8A-4147-A177-3AD203B41FA5}">
                      <a16:colId xmlns:a16="http://schemas.microsoft.com/office/drawing/2014/main" val="20002"/>
                    </a:ext>
                  </a:extLst>
                </a:gridCol>
              </a:tblGrid>
              <a:tr h="4992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effectLst/>
                          <a:latin typeface="Times New Roman" pitchFamily="18" charset="0"/>
                          <a:cs typeface="Times New Roman" pitchFamily="18" charset="0"/>
                        </a:rPr>
                        <a:t> Chapter</a:t>
                      </a:r>
                      <a:endParaRPr kumimoji="0" lang="en-US" sz="2000" b="1" i="0" u="none" strike="noStrike" cap="none" normalizeH="0" baseline="0" dirty="0">
                        <a:ln>
                          <a:noFill/>
                        </a:ln>
                        <a:solidFill>
                          <a:srgbClr val="002060"/>
                        </a:solidFill>
                        <a:effectLst/>
                        <a:latin typeface="Times New Roman" pitchFamily="18" charset="0"/>
                        <a:cs typeface="Times New Roman" pitchFamily="18" charset="0"/>
                      </a:endParaRP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effectLst/>
                          <a:latin typeface="Times New Roman" pitchFamily="18" charset="0"/>
                          <a:cs typeface="Times New Roman" pitchFamily="18" charset="0"/>
                        </a:rPr>
                        <a:t>Subject</a:t>
                      </a:r>
                      <a:endParaRPr kumimoji="0" lang="en-US" sz="2000" b="1" i="0" u="none" strike="noStrike" cap="none" normalizeH="0" baseline="0" dirty="0">
                        <a:ln>
                          <a:noFill/>
                        </a:ln>
                        <a:solidFill>
                          <a:srgbClr val="002060"/>
                        </a:solidFill>
                        <a:effectLst/>
                        <a:latin typeface="Times New Roman" pitchFamily="18" charset="0"/>
                        <a:cs typeface="Times New Roman" pitchFamily="18" charset="0"/>
                      </a:endParaRP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effectLst/>
                          <a:latin typeface="Times New Roman" pitchFamily="18" charset="0"/>
                          <a:cs typeface="Times New Roman" pitchFamily="18" charset="0"/>
                        </a:rPr>
                        <a:t>section</a:t>
                      </a:r>
                      <a:endParaRPr kumimoji="0" lang="en-US" sz="2000" b="1" i="0" u="none" strike="noStrike" cap="none" normalizeH="0" baseline="0" dirty="0">
                        <a:ln>
                          <a:noFill/>
                        </a:ln>
                        <a:solidFill>
                          <a:srgbClr val="002060"/>
                        </a:solidFill>
                        <a:effectLst/>
                        <a:latin typeface="Times New Roman" pitchFamily="18" charset="0"/>
                        <a:cs typeface="Times New Roman" pitchFamily="18" charset="0"/>
                      </a:endParaRPr>
                    </a:p>
                  </a:txBody>
                  <a:tcPr marL="38485" marR="38485" marT="0" marB="0" horzOverflow="overflow"/>
                </a:tc>
                <a:extLst>
                  <a:ext uri="{0D108BD9-81ED-4DB2-BD59-A6C34878D82A}">
                    <a16:rowId xmlns:a16="http://schemas.microsoft.com/office/drawing/2014/main" val="10000"/>
                  </a:ext>
                </a:extLst>
              </a:tr>
              <a:tr h="4791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a:ln>
                            <a:noFill/>
                          </a:ln>
                          <a:effectLst/>
                          <a:latin typeface="Times New Roman" pitchFamily="18" charset="0"/>
                          <a:cs typeface="Times New Roman" pitchFamily="18" charset="0"/>
                        </a:rPr>
                        <a:t>I</a:t>
                      </a:r>
                      <a:endParaRPr kumimoji="0" lang="en-US" sz="2000" b="1" i="0" u="none" strike="noStrike" cap="none" normalizeH="0" baseline="0">
                        <a:ln>
                          <a:noFill/>
                        </a:ln>
                        <a:solidFill>
                          <a:srgbClr val="002060"/>
                        </a:solidFill>
                        <a:effectLst/>
                        <a:latin typeface="Times New Roman" pitchFamily="18" charset="0"/>
                        <a:cs typeface="Times New Roman" pitchFamily="18" charset="0"/>
                      </a:endParaRPr>
                    </a:p>
                  </a:txBody>
                  <a:tcPr marL="38485" marR="38485"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effectLst/>
                          <a:latin typeface="Times New Roman" pitchFamily="18" charset="0"/>
                          <a:cs typeface="Times New Roman" pitchFamily="18" charset="0"/>
                        </a:rPr>
                        <a:t>Preliminary</a:t>
                      </a:r>
                      <a:endParaRPr kumimoji="0" lang="en-US" sz="2000" b="1" i="0" u="none" strike="noStrike" cap="none" normalizeH="0" baseline="0" dirty="0">
                        <a:ln>
                          <a:noFill/>
                        </a:ln>
                        <a:solidFill>
                          <a:srgbClr val="002060"/>
                        </a:solidFill>
                        <a:effectLst/>
                        <a:latin typeface="Times New Roman" pitchFamily="18" charset="0"/>
                        <a:cs typeface="Times New Roman" pitchFamily="18" charset="0"/>
                      </a:endParaRP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effectLst/>
                          <a:latin typeface="Times New Roman" pitchFamily="18" charset="0"/>
                          <a:cs typeface="Times New Roman" pitchFamily="18" charset="0"/>
                        </a:rPr>
                        <a:t> 1 to 8</a:t>
                      </a:r>
                      <a:endParaRPr kumimoji="0" lang="en-US" sz="2000" b="1" i="0" u="none" strike="noStrike" cap="none" normalizeH="0" baseline="0" dirty="0">
                        <a:ln>
                          <a:noFill/>
                        </a:ln>
                        <a:solidFill>
                          <a:srgbClr val="002060"/>
                        </a:solidFill>
                        <a:effectLst/>
                        <a:latin typeface="Times New Roman" pitchFamily="18" charset="0"/>
                        <a:cs typeface="Times New Roman" pitchFamily="18" charset="0"/>
                      </a:endParaRPr>
                    </a:p>
                  </a:txBody>
                  <a:tcPr marL="38485" marR="38485" marT="0" marB="0" horzOverflow="overflow"/>
                </a:tc>
                <a:extLst>
                  <a:ext uri="{0D108BD9-81ED-4DB2-BD59-A6C34878D82A}">
                    <a16:rowId xmlns:a16="http://schemas.microsoft.com/office/drawing/2014/main" val="10001"/>
                  </a:ext>
                </a:extLst>
              </a:tr>
              <a:tr h="54429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a:ln>
                            <a:noFill/>
                          </a:ln>
                          <a:effectLst/>
                          <a:latin typeface="Times New Roman" pitchFamily="18" charset="0"/>
                          <a:cs typeface="Times New Roman" pitchFamily="18" charset="0"/>
                        </a:rPr>
                        <a:t>II</a:t>
                      </a:r>
                      <a:endParaRPr kumimoji="0" lang="en-US" sz="2000" b="1" i="0" u="none" strike="noStrike" cap="none" normalizeH="0" baseline="0">
                        <a:ln>
                          <a:noFill/>
                        </a:ln>
                        <a:solidFill>
                          <a:srgbClr val="002060"/>
                        </a:solidFill>
                        <a:effectLst/>
                        <a:latin typeface="Times New Roman" pitchFamily="18" charset="0"/>
                        <a:cs typeface="Times New Roman" pitchFamily="18" charset="0"/>
                      </a:endParaRPr>
                    </a:p>
                  </a:txBody>
                  <a:tcPr marL="38485" marR="38485" marT="0" marB="0" horzOverflow="overflow"/>
                </a:tc>
                <a:tc>
                  <a:txBody>
                    <a:bodyPr/>
                    <a:lstStyle/>
                    <a:p>
                      <a:r>
                        <a:rPr kumimoji="0" lang="en-US" sz="2000" b="1" u="none" strike="noStrike" kern="1200" cap="none" normalizeH="0" baseline="0" dirty="0">
                          <a:ln>
                            <a:noFill/>
                          </a:ln>
                          <a:solidFill>
                            <a:schemeClr val="dk1"/>
                          </a:solidFill>
                          <a:effectLst/>
                          <a:latin typeface="Times New Roman" pitchFamily="18" charset="0"/>
                          <a:ea typeface="+mn-ea"/>
                          <a:cs typeface="Times New Roman" pitchFamily="18" charset="0"/>
                        </a:rPr>
                        <a:t>Copyright Office and Copyright Board</a:t>
                      </a: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effectLst/>
                          <a:latin typeface="Times New Roman" pitchFamily="18" charset="0"/>
                          <a:cs typeface="Times New Roman" pitchFamily="18" charset="0"/>
                        </a:rPr>
                        <a:t> 3 to 12</a:t>
                      </a:r>
                      <a:endParaRPr kumimoji="0" lang="en-US" sz="2000" b="1" i="0" u="none" strike="noStrike" cap="none" normalizeH="0" baseline="0" dirty="0">
                        <a:ln>
                          <a:noFill/>
                        </a:ln>
                        <a:solidFill>
                          <a:srgbClr val="002060"/>
                        </a:solidFill>
                        <a:effectLst/>
                        <a:latin typeface="Times New Roman" pitchFamily="18" charset="0"/>
                        <a:cs typeface="Times New Roman" pitchFamily="18" charset="0"/>
                      </a:endParaRPr>
                    </a:p>
                  </a:txBody>
                  <a:tcPr marL="38485" marR="38485" marT="0" marB="0" horzOverflow="overflow"/>
                </a:tc>
                <a:extLst>
                  <a:ext uri="{0D108BD9-81ED-4DB2-BD59-A6C34878D82A}">
                    <a16:rowId xmlns:a16="http://schemas.microsoft.com/office/drawing/2014/main" val="10002"/>
                  </a:ext>
                </a:extLst>
              </a:tr>
              <a:tr h="68740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effectLst/>
                          <a:latin typeface="Times New Roman" pitchFamily="18" charset="0"/>
                          <a:cs typeface="Times New Roman" pitchFamily="18" charset="0"/>
                        </a:rPr>
                        <a:t>III</a:t>
                      </a:r>
                      <a:endParaRPr kumimoji="0" lang="en-US" sz="2000" b="1" i="0" u="none" strike="noStrike" cap="none" normalizeH="0" baseline="0" dirty="0">
                        <a:ln>
                          <a:noFill/>
                        </a:ln>
                        <a:solidFill>
                          <a:srgbClr val="002060"/>
                        </a:solidFill>
                        <a:effectLst/>
                        <a:latin typeface="Times New Roman" pitchFamily="18" charset="0"/>
                        <a:cs typeface="Times New Roman" pitchFamily="18" charset="0"/>
                      </a:endParaRPr>
                    </a:p>
                  </a:txBody>
                  <a:tcPr marL="38485" marR="38485" marT="0" marB="0" horzOverflow="overflow"/>
                </a:tc>
                <a:tc>
                  <a:txBody>
                    <a:bodyPr/>
                    <a:lstStyle/>
                    <a:p>
                      <a:r>
                        <a:rPr lang="en-US" sz="2000" b="1" kern="1200" dirty="0">
                          <a:solidFill>
                            <a:schemeClr val="dk1"/>
                          </a:solidFill>
                          <a:latin typeface="Times New Roman" pitchFamily="18" charset="0"/>
                          <a:ea typeface="+mn-ea"/>
                          <a:cs typeface="Times New Roman" pitchFamily="18" charset="0"/>
                        </a:rPr>
                        <a:t>Copyright</a:t>
                      </a: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effectLst/>
                          <a:latin typeface="Times New Roman" pitchFamily="18" charset="0"/>
                          <a:cs typeface="Times New Roman" pitchFamily="18" charset="0"/>
                        </a:rPr>
                        <a:t> 13 to16</a:t>
                      </a:r>
                      <a:endParaRPr kumimoji="0" lang="en-US" sz="2000" b="1" i="0" u="none" strike="noStrike" cap="none" normalizeH="0" baseline="0" dirty="0">
                        <a:ln>
                          <a:noFill/>
                        </a:ln>
                        <a:solidFill>
                          <a:srgbClr val="002060"/>
                        </a:solidFill>
                        <a:effectLst/>
                        <a:latin typeface="Times New Roman" pitchFamily="18" charset="0"/>
                        <a:cs typeface="Times New Roman" pitchFamily="18" charset="0"/>
                      </a:endParaRPr>
                    </a:p>
                  </a:txBody>
                  <a:tcPr marL="38485" marR="38485" marT="0" marB="0" horzOverflow="overflow"/>
                </a:tc>
                <a:extLst>
                  <a:ext uri="{0D108BD9-81ED-4DB2-BD59-A6C34878D82A}">
                    <a16:rowId xmlns:a16="http://schemas.microsoft.com/office/drawing/2014/main" val="10003"/>
                  </a:ext>
                </a:extLst>
              </a:tr>
              <a:tr h="76210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a:ln>
                            <a:noFill/>
                          </a:ln>
                          <a:effectLst/>
                          <a:latin typeface="Times New Roman" pitchFamily="18" charset="0"/>
                          <a:cs typeface="Times New Roman" pitchFamily="18" charset="0"/>
                        </a:rPr>
                        <a:t>IV</a:t>
                      </a:r>
                      <a:endParaRPr kumimoji="0" lang="en-US" sz="2000" b="1" i="0" u="none" strike="noStrike" cap="none" normalizeH="0" baseline="0">
                        <a:ln>
                          <a:noFill/>
                        </a:ln>
                        <a:solidFill>
                          <a:srgbClr val="002060"/>
                        </a:solidFill>
                        <a:effectLst/>
                        <a:latin typeface="Times New Roman" pitchFamily="18" charset="0"/>
                        <a:cs typeface="Times New Roman" pitchFamily="18" charset="0"/>
                      </a:endParaRPr>
                    </a:p>
                  </a:txBody>
                  <a:tcPr marL="38485" marR="38485" marT="0" marB="0" horzOverflow="overflow"/>
                </a:tc>
                <a:tc>
                  <a:txBody>
                    <a:bodyPr/>
                    <a:lstStyle/>
                    <a:p>
                      <a:r>
                        <a:rPr lang="en-US" sz="2000" b="1" kern="1200" dirty="0">
                          <a:solidFill>
                            <a:schemeClr val="dk1"/>
                          </a:solidFill>
                          <a:latin typeface="Times New Roman" pitchFamily="18" charset="0"/>
                          <a:ea typeface="+mn-ea"/>
                          <a:cs typeface="Times New Roman" pitchFamily="18" charset="0"/>
                        </a:rPr>
                        <a:t>Ownership of Copyright and the Rights of the Owner</a:t>
                      </a: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effectLst/>
                          <a:latin typeface="Times New Roman" pitchFamily="18" charset="0"/>
                          <a:cs typeface="Times New Roman" pitchFamily="18" charset="0"/>
                        </a:rPr>
                        <a:t> 17 to 21</a:t>
                      </a:r>
                      <a:endParaRPr kumimoji="0" lang="en-US" sz="2000" b="1" i="0" u="none" strike="noStrike" cap="none" normalizeH="0" baseline="0" dirty="0">
                        <a:ln>
                          <a:noFill/>
                        </a:ln>
                        <a:solidFill>
                          <a:srgbClr val="002060"/>
                        </a:solidFill>
                        <a:effectLst/>
                        <a:latin typeface="Times New Roman" pitchFamily="18" charset="0"/>
                        <a:cs typeface="Times New Roman" pitchFamily="18" charset="0"/>
                      </a:endParaRPr>
                    </a:p>
                  </a:txBody>
                  <a:tcPr marL="38485" marR="38485" marT="0" marB="0" horzOverflow="overflow"/>
                </a:tc>
                <a:extLst>
                  <a:ext uri="{0D108BD9-81ED-4DB2-BD59-A6C34878D82A}">
                    <a16:rowId xmlns:a16="http://schemas.microsoft.com/office/drawing/2014/main" val="10004"/>
                  </a:ext>
                </a:extLst>
              </a:tr>
              <a:tr h="6096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a:ln>
                            <a:noFill/>
                          </a:ln>
                          <a:effectLst/>
                          <a:latin typeface="Times New Roman" pitchFamily="18" charset="0"/>
                          <a:cs typeface="Times New Roman" pitchFamily="18" charset="0"/>
                        </a:rPr>
                        <a:t>V</a:t>
                      </a:r>
                      <a:endParaRPr kumimoji="0" lang="en-US" sz="2000" b="1" i="0" u="none" strike="noStrike" cap="none" normalizeH="0" baseline="0">
                        <a:ln>
                          <a:noFill/>
                        </a:ln>
                        <a:solidFill>
                          <a:srgbClr val="002060"/>
                        </a:solidFill>
                        <a:effectLst/>
                        <a:latin typeface="Times New Roman" pitchFamily="18" charset="0"/>
                        <a:cs typeface="Times New Roman" pitchFamily="18" charset="0"/>
                      </a:endParaRPr>
                    </a:p>
                  </a:txBody>
                  <a:tcPr marL="38485" marR="38485" marT="0" marB="0" horzOverflow="overflow"/>
                </a:tc>
                <a:tc>
                  <a:txBody>
                    <a:bodyPr/>
                    <a:lstStyle/>
                    <a:p>
                      <a:r>
                        <a:rPr lang="en-US" sz="2000" b="1" kern="1200" dirty="0">
                          <a:solidFill>
                            <a:schemeClr val="dk1"/>
                          </a:solidFill>
                          <a:latin typeface="Times New Roman" pitchFamily="18" charset="0"/>
                          <a:ea typeface="+mn-ea"/>
                          <a:cs typeface="Times New Roman" pitchFamily="18" charset="0"/>
                        </a:rPr>
                        <a:t>Term of Copyright</a:t>
                      </a: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effectLst/>
                          <a:latin typeface="Times New Roman" pitchFamily="18" charset="0"/>
                          <a:cs typeface="Times New Roman" pitchFamily="18" charset="0"/>
                        </a:rPr>
                        <a:t> 22 to 29</a:t>
                      </a:r>
                      <a:endParaRPr kumimoji="0" lang="en-US" sz="2000" b="1" i="0" u="none" strike="noStrike" cap="none" normalizeH="0" baseline="0" dirty="0">
                        <a:ln>
                          <a:noFill/>
                        </a:ln>
                        <a:solidFill>
                          <a:srgbClr val="002060"/>
                        </a:solidFill>
                        <a:effectLst/>
                        <a:latin typeface="Times New Roman" pitchFamily="18" charset="0"/>
                        <a:cs typeface="Times New Roman" pitchFamily="18" charset="0"/>
                      </a:endParaRPr>
                    </a:p>
                  </a:txBody>
                  <a:tcPr marL="38485" marR="38485" marT="0" marB="0" horzOverflow="overflow"/>
                </a:tc>
                <a:extLst>
                  <a:ext uri="{0D108BD9-81ED-4DB2-BD59-A6C34878D82A}">
                    <a16:rowId xmlns:a16="http://schemas.microsoft.com/office/drawing/2014/main" val="10005"/>
                  </a:ext>
                </a:extLst>
              </a:tr>
              <a:tr h="4791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a:ln>
                            <a:noFill/>
                          </a:ln>
                          <a:effectLst/>
                          <a:latin typeface="Times New Roman" pitchFamily="18" charset="0"/>
                          <a:cs typeface="Times New Roman" pitchFamily="18" charset="0"/>
                        </a:rPr>
                        <a:t>VI</a:t>
                      </a:r>
                      <a:endParaRPr kumimoji="0" lang="en-US" sz="2000" b="1" i="0" u="none" strike="noStrike" cap="none" normalizeH="0" baseline="0">
                        <a:ln>
                          <a:noFill/>
                        </a:ln>
                        <a:solidFill>
                          <a:srgbClr val="002060"/>
                        </a:solidFill>
                        <a:effectLst/>
                        <a:latin typeface="Times New Roman" pitchFamily="18" charset="0"/>
                        <a:cs typeface="Times New Roman" pitchFamily="18" charset="0"/>
                      </a:endParaRPr>
                    </a:p>
                  </a:txBody>
                  <a:tcPr marL="38485" marR="38485"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000" b="1" kern="1200" dirty="0" err="1">
                          <a:solidFill>
                            <a:schemeClr val="dk1"/>
                          </a:solidFill>
                          <a:latin typeface="Times New Roman" pitchFamily="18" charset="0"/>
                          <a:ea typeface="+mn-ea"/>
                          <a:cs typeface="Times New Roman" pitchFamily="18" charset="0"/>
                        </a:rPr>
                        <a:t>Licences</a:t>
                      </a:r>
                      <a:endParaRPr kumimoji="0" lang="en-US" sz="2000" b="1" i="0" u="none" strike="noStrike" cap="none" normalizeH="0" baseline="0" dirty="0">
                        <a:ln>
                          <a:noFill/>
                        </a:ln>
                        <a:solidFill>
                          <a:srgbClr val="002060"/>
                        </a:solidFill>
                        <a:effectLst/>
                        <a:latin typeface="Times New Roman" pitchFamily="18" charset="0"/>
                        <a:cs typeface="Times New Roman" pitchFamily="18" charset="0"/>
                      </a:endParaRP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effectLst/>
                          <a:latin typeface="Times New Roman" pitchFamily="18" charset="0"/>
                          <a:cs typeface="Times New Roman" pitchFamily="18" charset="0"/>
                        </a:rPr>
                        <a:t>30 to  32</a:t>
                      </a:r>
                      <a:endParaRPr kumimoji="0" lang="en-US" sz="2000" b="1" i="0" u="none" strike="noStrike" cap="none" normalizeH="0" baseline="0" dirty="0">
                        <a:ln>
                          <a:noFill/>
                        </a:ln>
                        <a:solidFill>
                          <a:srgbClr val="002060"/>
                        </a:solidFill>
                        <a:effectLst/>
                        <a:latin typeface="Times New Roman" pitchFamily="18" charset="0"/>
                        <a:cs typeface="Times New Roman" pitchFamily="18" charset="0"/>
                      </a:endParaRPr>
                    </a:p>
                  </a:txBody>
                  <a:tcPr marL="38485" marR="38485" marT="0" marB="0" horzOverflow="overflow"/>
                </a:tc>
                <a:extLst>
                  <a:ext uri="{0D108BD9-81ED-4DB2-BD59-A6C34878D82A}">
                    <a16:rowId xmlns:a16="http://schemas.microsoft.com/office/drawing/2014/main" val="10006"/>
                  </a:ext>
                </a:extLst>
              </a:tr>
              <a:tr h="4791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VII</a:t>
                      </a:r>
                    </a:p>
                  </a:txBody>
                  <a:tcPr marL="38485" marR="38485"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000" b="1" kern="1200" dirty="0">
                          <a:solidFill>
                            <a:schemeClr val="dk1"/>
                          </a:solidFill>
                          <a:latin typeface="Times New Roman" pitchFamily="18" charset="0"/>
                          <a:ea typeface="+mn-ea"/>
                          <a:cs typeface="Times New Roman" pitchFamily="18" charset="0"/>
                        </a:rPr>
                        <a:t>Copyright Societies</a:t>
                      </a:r>
                      <a:endParaRPr kumimoji="0" lang="en-US" sz="2400" b="1" i="0" u="none" strike="noStrike" cap="none" normalizeH="0" baseline="0" dirty="0">
                        <a:ln>
                          <a:noFill/>
                        </a:ln>
                        <a:solidFill>
                          <a:srgbClr val="002060"/>
                        </a:solidFill>
                        <a:effectLst/>
                        <a:latin typeface="Times New Roman" pitchFamily="18" charset="0"/>
                        <a:cs typeface="Times New Roman" pitchFamily="18" charset="0"/>
                      </a:endParaRP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33 to 36</a:t>
                      </a:r>
                    </a:p>
                  </a:txBody>
                  <a:tcPr marL="38485" marR="38485" marT="0" marB="0" horzOverflow="overflow"/>
                </a:tc>
                <a:extLst>
                  <a:ext uri="{0D108BD9-81ED-4DB2-BD59-A6C34878D82A}">
                    <a16:rowId xmlns:a16="http://schemas.microsoft.com/office/drawing/2014/main" val="10007"/>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4C7780-4206-4924-B5B9-B6ABF89611DD}"/>
              </a:ext>
            </a:extLst>
          </p:cNvPr>
          <p:cNvSpPr>
            <a:spLocks noGrp="1"/>
          </p:cNvSpPr>
          <p:nvPr>
            <p:ph type="dt" sz="quarter" idx="10"/>
          </p:nvPr>
        </p:nvSpPr>
        <p:spPr/>
        <p:txBody>
          <a:bodyPr/>
          <a:lstStyle/>
          <a:p>
            <a:pPr>
              <a:defRPr/>
            </a:pPr>
            <a:fld id="{BC54C386-610C-42AD-A45C-F317C863971C}" type="datetime3">
              <a:rPr lang="en-US" smtClean="0"/>
              <a:pPr>
                <a:defRPr/>
              </a:pPr>
              <a:t>17 March 2018</a:t>
            </a:fld>
            <a:endParaRPr lang="en-US" dirty="0"/>
          </a:p>
        </p:txBody>
      </p:sp>
      <p:sp>
        <p:nvSpPr>
          <p:cNvPr id="3" name="Footer Placeholder 2">
            <a:extLst>
              <a:ext uri="{FF2B5EF4-FFF2-40B4-BE49-F238E27FC236}">
                <a16:creationId xmlns:a16="http://schemas.microsoft.com/office/drawing/2014/main" id="{098802AA-19B8-48C1-9AEF-EFA8332C47BB}"/>
              </a:ext>
            </a:extLst>
          </p:cNvPr>
          <p:cNvSpPr>
            <a:spLocks noGrp="1"/>
          </p:cNvSpPr>
          <p:nvPr>
            <p:ph type="ftr" sz="quarter" idx="11"/>
          </p:nvPr>
        </p:nvSpPr>
        <p:spPr/>
        <p:txBody>
          <a:bodyPr/>
          <a:lstStyle/>
          <a:p>
            <a:pPr>
              <a:defRPr/>
            </a:pPr>
            <a:r>
              <a:rPr lang="en-US"/>
              <a:t>                                   ranbsingh</a:t>
            </a:r>
          </a:p>
        </p:txBody>
      </p:sp>
      <p:sp>
        <p:nvSpPr>
          <p:cNvPr id="4" name="Slide Number Placeholder 3">
            <a:extLst>
              <a:ext uri="{FF2B5EF4-FFF2-40B4-BE49-F238E27FC236}">
                <a16:creationId xmlns:a16="http://schemas.microsoft.com/office/drawing/2014/main" id="{53261B11-9215-43C1-A2B4-AF043C63272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135C688-A6D2-417D-997F-F28AA3A15644}" type="slidenum">
              <a:rPr lang="en-US" altLang="en-US">
                <a:solidFill>
                  <a:srgbClr val="898989"/>
                </a:solidFill>
              </a:rPr>
              <a:pPr eaLnBrk="1" hangingPunct="1"/>
              <a:t>23</a:t>
            </a:fld>
            <a:endParaRPr lang="en-US" altLang="en-US">
              <a:solidFill>
                <a:srgbClr val="898989"/>
              </a:solidFill>
            </a:endParaRPr>
          </a:p>
        </p:txBody>
      </p:sp>
      <p:sp>
        <p:nvSpPr>
          <p:cNvPr id="55301" name="Rectangle 2">
            <a:extLst>
              <a:ext uri="{FF2B5EF4-FFF2-40B4-BE49-F238E27FC236}">
                <a16:creationId xmlns:a16="http://schemas.microsoft.com/office/drawing/2014/main" id="{DFBE0B4E-43AA-41C3-A7F4-79ADE468C8DD}"/>
              </a:ext>
            </a:extLst>
          </p:cNvPr>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55302" name="Picture 1" descr="ashok">
            <a:extLst>
              <a:ext uri="{FF2B5EF4-FFF2-40B4-BE49-F238E27FC236}">
                <a16:creationId xmlns:a16="http://schemas.microsoft.com/office/drawing/2014/main" id="{734682D4-14B6-4E9D-865A-9662A567AC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6575" y="762000"/>
            <a:ext cx="27622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3" name="Rectangle 3">
            <a:extLst>
              <a:ext uri="{FF2B5EF4-FFF2-40B4-BE49-F238E27FC236}">
                <a16:creationId xmlns:a16="http://schemas.microsoft.com/office/drawing/2014/main" id="{BE451E65-A393-43DF-8F7D-6DB571399353}"/>
              </a:ext>
            </a:extLst>
          </p:cNvPr>
          <p:cNvSpPr>
            <a:spLocks noChangeArrowheads="1"/>
          </p:cNvSpPr>
          <p:nvPr/>
        </p:nvSpPr>
        <p:spPr bwMode="auto">
          <a:xfrm>
            <a:off x="3429000" y="482600"/>
            <a:ext cx="3810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solidFill>
                  <a:srgbClr val="000000"/>
                </a:solidFill>
                <a:latin typeface="Times New Roman" panose="02020603050405020304" pitchFamily="18" charset="0"/>
                <a:cs typeface="Times New Roman" panose="02020603050405020304" pitchFamily="18" charset="0"/>
              </a:rPr>
              <a:t>INDIAN COPYRIGHT ACT, 1957</a:t>
            </a:r>
            <a:endParaRPr lang="en-US" altLang="en-US" sz="3200">
              <a:latin typeface="Times New Roman" panose="02020603050405020304" pitchFamily="18" charset="0"/>
              <a:cs typeface="Times New Roman" panose="02020603050405020304" pitchFamily="18" charset="0"/>
            </a:endParaRPr>
          </a:p>
        </p:txBody>
      </p:sp>
      <p:sp>
        <p:nvSpPr>
          <p:cNvPr id="55304" name="Rectangle 1027">
            <a:extLst>
              <a:ext uri="{FF2B5EF4-FFF2-40B4-BE49-F238E27FC236}">
                <a16:creationId xmlns:a16="http://schemas.microsoft.com/office/drawing/2014/main" id="{496C7101-6D3E-43BD-B631-73D971ACB546}"/>
              </a:ext>
            </a:extLst>
          </p:cNvPr>
          <p:cNvSpPr txBox="1">
            <a:spLocks noChangeArrowheads="1"/>
          </p:cNvSpPr>
          <p:nvPr/>
        </p:nvSpPr>
        <p:spPr bwMode="auto">
          <a:xfrm>
            <a:off x="3352800" y="990600"/>
            <a:ext cx="419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65000"/>
              </a:lnSpc>
              <a:spcBef>
                <a:spcPct val="20000"/>
              </a:spcBef>
            </a:pPr>
            <a:r>
              <a:rPr lang="en-US" altLang="en-US" i="1">
                <a:solidFill>
                  <a:srgbClr val="002060"/>
                </a:solidFill>
                <a:latin typeface="Times New Roman" panose="02020603050405020304" pitchFamily="18" charset="0"/>
                <a:cs typeface="Times New Roman" panose="02020603050405020304" pitchFamily="18" charset="0"/>
              </a:rPr>
              <a:t>(divided into 15 chapters, and 79sections)</a:t>
            </a:r>
          </a:p>
        </p:txBody>
      </p:sp>
      <p:graphicFrame>
        <p:nvGraphicFramePr>
          <p:cNvPr id="9" name="Table 8">
            <a:extLst>
              <a:ext uri="{FF2B5EF4-FFF2-40B4-BE49-F238E27FC236}">
                <a16:creationId xmlns:a16="http://schemas.microsoft.com/office/drawing/2014/main" id="{F7C7E608-4BEB-4981-B629-46FF81427541}"/>
              </a:ext>
            </a:extLst>
          </p:cNvPr>
          <p:cNvGraphicFramePr>
            <a:graphicFrameLocks noGrp="1"/>
          </p:cNvGraphicFramePr>
          <p:nvPr/>
        </p:nvGraphicFramePr>
        <p:xfrm>
          <a:off x="685800" y="1295400"/>
          <a:ext cx="7974013" cy="4648198"/>
        </p:xfrm>
        <a:graphic>
          <a:graphicData uri="http://schemas.openxmlformats.org/drawingml/2006/table">
            <a:tbl>
              <a:tblPr>
                <a:tableStyleId>{073A0DAA-6AF3-43AB-8588-CEC1D06C72B9}</a:tableStyleId>
              </a:tblPr>
              <a:tblGrid>
                <a:gridCol w="1192213">
                  <a:extLst>
                    <a:ext uri="{9D8B030D-6E8A-4147-A177-3AD203B41FA5}">
                      <a16:colId xmlns:a16="http://schemas.microsoft.com/office/drawing/2014/main" val="20000"/>
                    </a:ext>
                  </a:extLst>
                </a:gridCol>
                <a:gridCol w="4946650">
                  <a:extLst>
                    <a:ext uri="{9D8B030D-6E8A-4147-A177-3AD203B41FA5}">
                      <a16:colId xmlns:a16="http://schemas.microsoft.com/office/drawing/2014/main" val="20001"/>
                    </a:ext>
                  </a:extLst>
                </a:gridCol>
                <a:gridCol w="1835150">
                  <a:extLst>
                    <a:ext uri="{9D8B030D-6E8A-4147-A177-3AD203B41FA5}">
                      <a16:colId xmlns:a16="http://schemas.microsoft.com/office/drawing/2014/main" val="20002"/>
                    </a:ext>
                  </a:extLst>
                </a:gridCol>
              </a:tblGrid>
              <a:tr h="50178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solidFill>
                            <a:schemeClr val="tx1"/>
                          </a:solidFill>
                          <a:effectLst/>
                          <a:latin typeface="Times New Roman" pitchFamily="18" charset="0"/>
                          <a:cs typeface="Times New Roman" pitchFamily="18" charset="0"/>
                        </a:rPr>
                        <a:t> Chapter</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solidFill>
                            <a:schemeClr val="tx1"/>
                          </a:solidFill>
                          <a:effectLst/>
                          <a:latin typeface="Times New Roman" pitchFamily="18" charset="0"/>
                          <a:cs typeface="Times New Roman" pitchFamily="18" charset="0"/>
                        </a:rPr>
                        <a:t>Subject</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solidFill>
                            <a:schemeClr val="tx1"/>
                          </a:solidFill>
                          <a:effectLst/>
                          <a:latin typeface="Times New Roman" pitchFamily="18" charset="0"/>
                          <a:cs typeface="Times New Roman" pitchFamily="18" charset="0"/>
                        </a:rPr>
                        <a:t>section</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38485" marR="38485" marT="0" marB="0" horzOverflow="overflow"/>
                </a:tc>
                <a:extLst>
                  <a:ext uri="{0D108BD9-81ED-4DB2-BD59-A6C34878D82A}">
                    <a16:rowId xmlns:a16="http://schemas.microsoft.com/office/drawing/2014/main" val="10000"/>
                  </a:ext>
                </a:extLst>
              </a:tr>
              <a:tr h="6431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solidFill>
                            <a:schemeClr val="tx1"/>
                          </a:solidFill>
                          <a:effectLst/>
                          <a:latin typeface="Times New Roman" pitchFamily="18" charset="0"/>
                          <a:cs typeface="Times New Roman" pitchFamily="18" charset="0"/>
                        </a:rPr>
                        <a:t>VIII</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38485" marR="38485" marT="0" marB="0" horzOverflow="overflow"/>
                </a:tc>
                <a:tc>
                  <a:txBody>
                    <a:bodyPr/>
                    <a:lstStyle/>
                    <a:p>
                      <a:r>
                        <a:rPr lang="en-US" sz="2000" b="1" kern="1200" dirty="0">
                          <a:solidFill>
                            <a:schemeClr val="tx1"/>
                          </a:solidFill>
                          <a:latin typeface="Times New Roman" pitchFamily="18" charset="0"/>
                          <a:ea typeface="+mn-ea"/>
                          <a:cs typeface="Times New Roman" pitchFamily="18" charset="0"/>
                        </a:rPr>
                        <a:t>Rights of Broadcasting </a:t>
                      </a:r>
                      <a:r>
                        <a:rPr lang="en-US" sz="2000" b="1" kern="1200" dirty="0" err="1">
                          <a:solidFill>
                            <a:schemeClr val="tx1"/>
                          </a:solidFill>
                          <a:latin typeface="Times New Roman" pitchFamily="18" charset="0"/>
                          <a:ea typeface="+mn-ea"/>
                          <a:cs typeface="Times New Roman" pitchFamily="18" charset="0"/>
                        </a:rPr>
                        <a:t>Organisation</a:t>
                      </a:r>
                      <a:r>
                        <a:rPr lang="en-US" sz="2000" b="1" kern="1200" dirty="0">
                          <a:solidFill>
                            <a:schemeClr val="tx1"/>
                          </a:solidFill>
                          <a:latin typeface="Times New Roman" pitchFamily="18" charset="0"/>
                          <a:ea typeface="+mn-ea"/>
                          <a:cs typeface="Times New Roman" pitchFamily="18" charset="0"/>
                        </a:rPr>
                        <a:t> and of Performers</a:t>
                      </a:r>
                      <a:endParaRPr lang="en-US" sz="2000" kern="1200" dirty="0">
                        <a:solidFill>
                          <a:schemeClr val="tx1"/>
                        </a:solidFill>
                        <a:latin typeface="Times New Roman" pitchFamily="18" charset="0"/>
                        <a:ea typeface="+mn-ea"/>
                        <a:cs typeface="Times New Roman" pitchFamily="18" charset="0"/>
                      </a:endParaRP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solidFill>
                            <a:schemeClr val="tx1"/>
                          </a:solidFill>
                          <a:effectLst/>
                          <a:latin typeface="Times New Roman" pitchFamily="18" charset="0"/>
                          <a:cs typeface="Times New Roman" pitchFamily="18" charset="0"/>
                        </a:rPr>
                        <a:t> 37 to 39</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38485" marR="38485" marT="0" marB="0" horzOverflow="overflow"/>
                </a:tc>
                <a:extLst>
                  <a:ext uri="{0D108BD9-81ED-4DB2-BD59-A6C34878D82A}">
                    <a16:rowId xmlns:a16="http://schemas.microsoft.com/office/drawing/2014/main" val="10001"/>
                  </a:ext>
                </a:extLst>
              </a:tr>
              <a:tr h="54709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IX</a:t>
                      </a:r>
                    </a:p>
                  </a:txBody>
                  <a:tcPr marL="38485" marR="38485" marT="0" marB="0" horzOverflow="overflow"/>
                </a:tc>
                <a:tc>
                  <a:txBody>
                    <a:bodyPr/>
                    <a:lstStyle/>
                    <a:p>
                      <a:r>
                        <a:rPr lang="en-US" sz="2000" b="1" kern="1200" dirty="0">
                          <a:solidFill>
                            <a:schemeClr val="tx1"/>
                          </a:solidFill>
                          <a:latin typeface="Times New Roman" pitchFamily="18" charset="0"/>
                          <a:ea typeface="+mn-ea"/>
                          <a:cs typeface="Times New Roman" pitchFamily="18" charset="0"/>
                        </a:rPr>
                        <a:t>International Copyright</a:t>
                      </a:r>
                      <a:endParaRPr lang="en-US" sz="2000" kern="1200" dirty="0">
                        <a:solidFill>
                          <a:schemeClr val="tx1"/>
                        </a:solidFill>
                        <a:latin typeface="Times New Roman" pitchFamily="18" charset="0"/>
                        <a:ea typeface="+mn-ea"/>
                        <a:cs typeface="Times New Roman" pitchFamily="18" charset="0"/>
                      </a:endParaRP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solidFill>
                            <a:schemeClr val="tx1"/>
                          </a:solidFill>
                          <a:effectLst/>
                          <a:latin typeface="Times New Roman" pitchFamily="18" charset="0"/>
                          <a:cs typeface="Times New Roman" pitchFamily="18" charset="0"/>
                        </a:rPr>
                        <a:t> 40 to 43</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38485" marR="38485" marT="0" marB="0" horzOverflow="overflow"/>
                </a:tc>
                <a:extLst>
                  <a:ext uri="{0D108BD9-81ED-4DB2-BD59-A6C34878D82A}">
                    <a16:rowId xmlns:a16="http://schemas.microsoft.com/office/drawing/2014/main" val="10002"/>
                  </a:ext>
                </a:extLst>
              </a:tr>
              <a:tr h="48332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X</a:t>
                      </a:r>
                    </a:p>
                  </a:txBody>
                  <a:tcPr marL="38485" marR="38485" marT="0" marB="0" horzOverflow="overflow"/>
                </a:tc>
                <a:tc>
                  <a:txBody>
                    <a:bodyPr/>
                    <a:lstStyle/>
                    <a:p>
                      <a:r>
                        <a:rPr lang="en-US" sz="2000" b="1" kern="1200" dirty="0">
                          <a:solidFill>
                            <a:schemeClr val="tx1"/>
                          </a:solidFill>
                          <a:latin typeface="Times New Roman" pitchFamily="18" charset="0"/>
                          <a:ea typeface="+mn-ea"/>
                          <a:cs typeface="Times New Roman" pitchFamily="18" charset="0"/>
                        </a:rPr>
                        <a:t>Registration of Copyright</a:t>
                      </a: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solidFill>
                            <a:schemeClr val="tx1"/>
                          </a:solidFill>
                          <a:effectLst/>
                          <a:latin typeface="Times New Roman" pitchFamily="18" charset="0"/>
                          <a:cs typeface="Times New Roman" pitchFamily="18" charset="0"/>
                        </a:rPr>
                        <a:t> 44 to 50</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38485" marR="38485" marT="0" marB="0" horzOverflow="overflow"/>
                </a:tc>
                <a:extLst>
                  <a:ext uri="{0D108BD9-81ED-4DB2-BD59-A6C34878D82A}">
                    <a16:rowId xmlns:a16="http://schemas.microsoft.com/office/drawing/2014/main" val="10003"/>
                  </a:ext>
                </a:extLst>
              </a:tr>
              <a:tr h="5936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solidFill>
                            <a:schemeClr val="tx1"/>
                          </a:solidFill>
                          <a:effectLst/>
                          <a:latin typeface="Times New Roman" pitchFamily="18" charset="0"/>
                          <a:cs typeface="Times New Roman" pitchFamily="18" charset="0"/>
                        </a:rPr>
                        <a:t>XI</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38485" marR="38485" marT="0" marB="0" horzOverflow="overflow"/>
                </a:tc>
                <a:tc>
                  <a:txBody>
                    <a:bodyPr/>
                    <a:lstStyle/>
                    <a:p>
                      <a:r>
                        <a:rPr lang="en-US" sz="2000" b="1" kern="1200" dirty="0">
                          <a:solidFill>
                            <a:schemeClr val="tx1"/>
                          </a:solidFill>
                          <a:latin typeface="Times New Roman" pitchFamily="18" charset="0"/>
                          <a:ea typeface="+mn-ea"/>
                          <a:cs typeface="Times New Roman" pitchFamily="18" charset="0"/>
                        </a:rPr>
                        <a:t>Infringement of Copyright</a:t>
                      </a: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solidFill>
                            <a:schemeClr val="tx1"/>
                          </a:solidFill>
                          <a:effectLst/>
                          <a:latin typeface="Times New Roman" pitchFamily="18" charset="0"/>
                          <a:cs typeface="Times New Roman" pitchFamily="18" charset="0"/>
                        </a:rPr>
                        <a:t> 51 to 53</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38485" marR="38485" marT="0" marB="0" horzOverflow="overflow"/>
                </a:tc>
                <a:extLst>
                  <a:ext uri="{0D108BD9-81ED-4DB2-BD59-A6C34878D82A}">
                    <a16:rowId xmlns:a16="http://schemas.microsoft.com/office/drawing/2014/main" val="10004"/>
                  </a:ext>
                </a:extLst>
              </a:tr>
              <a:tr h="43428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XII</a:t>
                      </a:r>
                    </a:p>
                  </a:txBody>
                  <a:tcPr marL="38485" marR="38485" marT="0" marB="0" horzOverflow="overflow"/>
                </a:tc>
                <a:tc>
                  <a:txBody>
                    <a:bodyPr/>
                    <a:lstStyle/>
                    <a:p>
                      <a:r>
                        <a:rPr lang="en-US" sz="2000" b="1" kern="1200" dirty="0">
                          <a:solidFill>
                            <a:schemeClr val="tx1"/>
                          </a:solidFill>
                          <a:latin typeface="Times New Roman" pitchFamily="18" charset="0"/>
                          <a:ea typeface="+mn-ea"/>
                          <a:cs typeface="Times New Roman" pitchFamily="18" charset="0"/>
                        </a:rPr>
                        <a:t>Civil Remedies</a:t>
                      </a: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solidFill>
                            <a:schemeClr val="tx1"/>
                          </a:solidFill>
                          <a:effectLst/>
                          <a:latin typeface="Times New Roman" pitchFamily="18" charset="0"/>
                          <a:cs typeface="Times New Roman" pitchFamily="18" charset="0"/>
                        </a:rPr>
                        <a:t> 54 to 62</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38485" marR="38485" marT="0" marB="0" horzOverflow="overflow"/>
                </a:tc>
                <a:extLst>
                  <a:ext uri="{0D108BD9-81ED-4DB2-BD59-A6C34878D82A}">
                    <a16:rowId xmlns:a16="http://schemas.microsoft.com/office/drawing/2014/main" val="10005"/>
                  </a:ext>
                </a:extLst>
              </a:tr>
              <a:tr h="48164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XIII</a:t>
                      </a:r>
                    </a:p>
                  </a:txBody>
                  <a:tcPr marL="38485" marR="38485"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000" b="1" kern="1200" dirty="0">
                          <a:solidFill>
                            <a:schemeClr val="tx1"/>
                          </a:solidFill>
                          <a:latin typeface="Times New Roman" pitchFamily="18" charset="0"/>
                          <a:ea typeface="+mn-ea"/>
                          <a:cs typeface="Times New Roman" pitchFamily="18" charset="0"/>
                        </a:rPr>
                        <a:t>Offences</a:t>
                      </a:r>
                      <a:r>
                        <a:rPr lang="en-US" sz="2000" kern="1200" dirty="0">
                          <a:solidFill>
                            <a:schemeClr val="tx1"/>
                          </a:solidFill>
                          <a:latin typeface="Times New Roman" pitchFamily="18" charset="0"/>
                          <a:ea typeface="+mn-ea"/>
                          <a:cs typeface="Times New Roman" pitchFamily="18" charset="0"/>
                        </a:rPr>
                        <a:t> </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a:ln>
                            <a:noFill/>
                          </a:ln>
                          <a:solidFill>
                            <a:schemeClr val="tx1"/>
                          </a:solidFill>
                          <a:effectLst/>
                          <a:latin typeface="Times New Roman" pitchFamily="18" charset="0"/>
                          <a:cs typeface="Times New Roman" pitchFamily="18" charset="0"/>
                        </a:rPr>
                        <a:t>63 to  70</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38485" marR="38485" marT="0" marB="0" horzOverflow="overflow"/>
                </a:tc>
                <a:extLst>
                  <a:ext uri="{0D108BD9-81ED-4DB2-BD59-A6C34878D82A}">
                    <a16:rowId xmlns:a16="http://schemas.microsoft.com/office/drawing/2014/main" val="10006"/>
                  </a:ext>
                </a:extLst>
              </a:tr>
              <a:tr h="48164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XIV</a:t>
                      </a:r>
                    </a:p>
                  </a:txBody>
                  <a:tcPr marL="38485" marR="38485"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000" b="1" kern="1200" dirty="0">
                          <a:solidFill>
                            <a:schemeClr val="tx1"/>
                          </a:solidFill>
                          <a:latin typeface="Times New Roman" pitchFamily="18" charset="0"/>
                          <a:ea typeface="+mn-ea"/>
                          <a:cs typeface="Times New Roman" pitchFamily="18" charset="0"/>
                        </a:rPr>
                        <a:t>Appeals</a:t>
                      </a:r>
                      <a:r>
                        <a:rPr lang="en-US" sz="2000" kern="1200" dirty="0">
                          <a:solidFill>
                            <a:schemeClr val="tx1"/>
                          </a:solidFill>
                          <a:latin typeface="Times New Roman" pitchFamily="18" charset="0"/>
                          <a:ea typeface="+mn-ea"/>
                          <a:cs typeface="Times New Roman" pitchFamily="18" charset="0"/>
                        </a:rPr>
                        <a:t> </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71 to 73</a:t>
                      </a:r>
                    </a:p>
                  </a:txBody>
                  <a:tcPr marL="38485" marR="38485" marT="0" marB="0" horzOverflow="overflow"/>
                </a:tc>
                <a:extLst>
                  <a:ext uri="{0D108BD9-81ED-4DB2-BD59-A6C34878D82A}">
                    <a16:rowId xmlns:a16="http://schemas.microsoft.com/office/drawing/2014/main" val="10007"/>
                  </a:ext>
                </a:extLst>
              </a:tr>
              <a:tr h="48164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XV</a:t>
                      </a:r>
                    </a:p>
                  </a:txBody>
                  <a:tcPr marL="38485" marR="38485"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000" b="1" kern="1200" dirty="0">
                          <a:solidFill>
                            <a:schemeClr val="tx1"/>
                          </a:solidFill>
                          <a:latin typeface="Times New Roman" pitchFamily="18" charset="0"/>
                          <a:ea typeface="+mn-ea"/>
                          <a:cs typeface="Times New Roman" pitchFamily="18" charset="0"/>
                        </a:rPr>
                        <a:t>Miscellaneous</a:t>
                      </a:r>
                      <a:r>
                        <a:rPr lang="en-US" sz="2000" kern="1200" dirty="0">
                          <a:solidFill>
                            <a:schemeClr val="tx1"/>
                          </a:solidFill>
                          <a:latin typeface="Times New Roman" pitchFamily="18" charset="0"/>
                          <a:ea typeface="+mn-ea"/>
                          <a:cs typeface="Times New Roman" pitchFamily="18" charset="0"/>
                        </a:rPr>
                        <a:t> </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38485" marR="38485" marT="0" marB="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74 to 79</a:t>
                      </a:r>
                    </a:p>
                  </a:txBody>
                  <a:tcPr marL="38485" marR="38485" marT="0" marB="0" horzOverflow="overflow"/>
                </a:tc>
                <a:extLst>
                  <a:ext uri="{0D108BD9-81ED-4DB2-BD59-A6C34878D82A}">
                    <a16:rowId xmlns:a16="http://schemas.microsoft.com/office/drawing/2014/main" val="10008"/>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347B13-1220-4612-9E7B-9E474D095AA7}"/>
              </a:ext>
            </a:extLst>
          </p:cNvPr>
          <p:cNvSpPr>
            <a:spLocks noGrp="1"/>
          </p:cNvSpPr>
          <p:nvPr>
            <p:ph type="dt" sz="quarter" idx="10"/>
          </p:nvPr>
        </p:nvSpPr>
        <p:spPr/>
        <p:txBody>
          <a:bodyPr/>
          <a:lstStyle/>
          <a:p>
            <a:pPr>
              <a:defRPr/>
            </a:pPr>
            <a:fld id="{4E5E0C4F-48E1-4A9F-975A-586F74BEB3CA}" type="datetime3">
              <a:rPr lang="en-US" smtClean="0"/>
              <a:pPr>
                <a:defRPr/>
              </a:pPr>
              <a:t>17 March 2018</a:t>
            </a:fld>
            <a:endParaRPr lang="en-US" dirty="0"/>
          </a:p>
        </p:txBody>
      </p:sp>
      <p:sp>
        <p:nvSpPr>
          <p:cNvPr id="3" name="Footer Placeholder 2">
            <a:extLst>
              <a:ext uri="{FF2B5EF4-FFF2-40B4-BE49-F238E27FC236}">
                <a16:creationId xmlns:a16="http://schemas.microsoft.com/office/drawing/2014/main" id="{3ADA1F17-F9B9-4B2D-AE4D-19AB9D2258A8}"/>
              </a:ext>
            </a:extLst>
          </p:cNvPr>
          <p:cNvSpPr>
            <a:spLocks noGrp="1"/>
          </p:cNvSpPr>
          <p:nvPr>
            <p:ph type="ftr" sz="quarter" idx="11"/>
          </p:nvPr>
        </p:nvSpPr>
        <p:spPr/>
        <p:txBody>
          <a:bodyPr/>
          <a:lstStyle/>
          <a:p>
            <a:pPr>
              <a:defRPr/>
            </a:pPr>
            <a:r>
              <a:rPr lang="en-US"/>
              <a:t>                                   ranbsingh</a:t>
            </a:r>
          </a:p>
        </p:txBody>
      </p:sp>
      <p:sp>
        <p:nvSpPr>
          <p:cNvPr id="4" name="Slide Number Placeholder 3">
            <a:extLst>
              <a:ext uri="{FF2B5EF4-FFF2-40B4-BE49-F238E27FC236}">
                <a16:creationId xmlns:a16="http://schemas.microsoft.com/office/drawing/2014/main" id="{5DD626C1-9213-435E-9B0E-EC5156BE4C6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FE92F2B-9000-4223-A33B-BC0E9B4F30A4}" type="slidenum">
              <a:rPr lang="en-US" altLang="en-US">
                <a:solidFill>
                  <a:srgbClr val="898989"/>
                </a:solidFill>
              </a:rPr>
              <a:pPr eaLnBrk="1" hangingPunct="1"/>
              <a:t>24</a:t>
            </a:fld>
            <a:endParaRPr lang="en-US" altLang="en-US">
              <a:solidFill>
                <a:srgbClr val="898989"/>
              </a:solidFill>
            </a:endParaRPr>
          </a:p>
        </p:txBody>
      </p:sp>
      <p:sp>
        <p:nvSpPr>
          <p:cNvPr id="56325" name="Rectangle 5">
            <a:extLst>
              <a:ext uri="{FF2B5EF4-FFF2-40B4-BE49-F238E27FC236}">
                <a16:creationId xmlns:a16="http://schemas.microsoft.com/office/drawing/2014/main" id="{2130603D-7FC8-4D40-B799-5FE86D9BE40A}"/>
              </a:ext>
            </a:extLst>
          </p:cNvPr>
          <p:cNvSpPr>
            <a:spLocks noChangeArrowheads="1"/>
          </p:cNvSpPr>
          <p:nvPr/>
        </p:nvSpPr>
        <p:spPr bwMode="auto">
          <a:xfrm>
            <a:off x="1143000" y="685800"/>
            <a:ext cx="6858000" cy="495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latin typeface="Times New Roman" panose="02020603050405020304" pitchFamily="18" charset="0"/>
                <a:cs typeface="Times New Roman" panose="02020603050405020304" pitchFamily="18" charset="0"/>
              </a:rPr>
              <a:t>Works in which copyright subsists</a:t>
            </a:r>
          </a:p>
          <a:p>
            <a:pPr eaLnBrk="1" hangingPunct="1"/>
            <a:r>
              <a:rPr lang="en-US" altLang="en-US" sz="2400">
                <a:latin typeface="Times New Roman" panose="02020603050405020304" pitchFamily="18" charset="0"/>
                <a:cs typeface="Times New Roman" panose="02020603050405020304" pitchFamily="18" charset="0"/>
              </a:rPr>
              <a:t>(Section 13 Copyright Act,1957)</a:t>
            </a:r>
          </a:p>
          <a:p>
            <a:pPr eaLnBrk="1" hangingPunct="1"/>
            <a:endParaRPr lang="en-US" altLang="en-US" sz="2400" b="1">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Subject to the provisions of the copyright  Act 1957, copyright shall subsist throughout India in the following classes of works: </a:t>
            </a:r>
          </a:p>
          <a:p>
            <a:pPr eaLnBrk="1" hangingPunct="1"/>
            <a:r>
              <a:rPr lang="en-US" altLang="en-US" sz="2400">
                <a:latin typeface="Times New Roman" panose="02020603050405020304" pitchFamily="18" charset="0"/>
                <a:cs typeface="Times New Roman" panose="02020603050405020304" pitchFamily="18" charset="0"/>
              </a:rPr>
              <a:t> </a:t>
            </a:r>
          </a:p>
          <a:p>
            <a:pPr eaLnBrk="1" hangingPunct="1"/>
            <a:r>
              <a:rPr lang="en-US" altLang="en-US" sz="2400">
                <a:latin typeface="Times New Roman" panose="02020603050405020304" pitchFamily="18" charset="0"/>
                <a:cs typeface="Times New Roman" panose="02020603050405020304" pitchFamily="18" charset="0"/>
              </a:rPr>
              <a:t>(a) original literary, dramatic, musical and artistic works; </a:t>
            </a: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(b) cinematograph films; and </a:t>
            </a: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(c)</a:t>
            </a:r>
            <a:r>
              <a:rPr lang="en-US" altLang="en-US" sz="2400" i="1">
                <a:latin typeface="Times New Roman" panose="02020603050405020304" pitchFamily="18" charset="0"/>
                <a:cs typeface="Times New Roman" panose="02020603050405020304" pitchFamily="18" charset="0"/>
              </a:rPr>
              <a:t> </a:t>
            </a:r>
            <a:r>
              <a:rPr lang="en-US" altLang="en-US" sz="2400">
                <a:latin typeface="Times New Roman" panose="02020603050405020304" pitchFamily="18" charset="0"/>
                <a:cs typeface="Times New Roman" panose="02020603050405020304" pitchFamily="18" charset="0"/>
              </a:rPr>
              <a:t>sound recordings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4">
            <a:extLst>
              <a:ext uri="{FF2B5EF4-FFF2-40B4-BE49-F238E27FC236}">
                <a16:creationId xmlns:a16="http://schemas.microsoft.com/office/drawing/2014/main" id="{5E85BEA0-2C2D-4F94-83C9-84655F0361BD}"/>
              </a:ext>
            </a:extLst>
          </p:cNvPr>
          <p:cNvSpPr>
            <a:spLocks noChangeArrowheads="1"/>
          </p:cNvSpPr>
          <p:nvPr/>
        </p:nvSpPr>
        <p:spPr bwMode="auto">
          <a:xfrm>
            <a:off x="304800" y="685800"/>
            <a:ext cx="85344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i="1">
                <a:latin typeface="Times New Roman" panose="02020603050405020304" pitchFamily="18" charset="0"/>
                <a:cs typeface="Times New Roman" panose="02020603050405020304" pitchFamily="18" charset="0"/>
              </a:rPr>
              <a:t>"Computer Programme" has been included in "Literary Works"</a:t>
            </a:r>
            <a:r>
              <a:rPr lang="en-US" altLang="en-US" sz="2400">
                <a:latin typeface="Times New Roman" panose="02020603050405020304" pitchFamily="18" charset="0"/>
                <a:cs typeface="Times New Roman" panose="02020603050405020304" pitchFamily="18" charset="0"/>
              </a:rPr>
              <a:t>  </a:t>
            </a:r>
          </a:p>
          <a:p>
            <a:pPr eaLnBrk="1" hangingPunct="1"/>
            <a:r>
              <a:rPr lang="en-US" altLang="en-US" sz="2400" b="1">
                <a:latin typeface="Times New Roman" panose="02020603050405020304" pitchFamily="18" charset="0"/>
                <a:cs typeface="Times New Roman" panose="02020603050405020304" pitchFamily="18" charset="0"/>
              </a:rPr>
              <a:t>INDIAN COPYRIGHT ACT, 1957</a:t>
            </a:r>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b="1">
                <a:latin typeface="Times New Roman" panose="02020603050405020304" pitchFamily="18" charset="0"/>
                <a:cs typeface="Times New Roman" panose="02020603050405020304" pitchFamily="18" charset="0"/>
              </a:rPr>
              <a:t>Section 2 . Interpretation</a:t>
            </a:r>
            <a:endParaRPr lang="en-US" altLang="en-US" sz="2400">
              <a:latin typeface="Times New Roman" panose="02020603050405020304" pitchFamily="18" charset="0"/>
              <a:cs typeface="Times New Roman" panose="02020603050405020304" pitchFamily="18" charset="0"/>
            </a:endParaRPr>
          </a:p>
          <a:p>
            <a:pPr eaLnBrk="1" hangingPunct="1">
              <a:lnSpc>
                <a:spcPct val="50000"/>
              </a:lnSpc>
            </a:pPr>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(o) "Literary Work" includes computer programmes, tables and compilations including computer databases. </a:t>
            </a:r>
            <a:endParaRPr lang="en-US" altLang="en-US" sz="2400" i="1">
              <a:latin typeface="Times New Roman" panose="02020603050405020304" pitchFamily="18" charset="0"/>
              <a:cs typeface="Times New Roman" panose="02020603050405020304" pitchFamily="18" charset="0"/>
            </a:endParaRP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(ffb) “Computer” includes any electronic or similar device having information processing capabilities. </a:t>
            </a: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(ffc) "Computer Programme" means a set of instructions expressed in words, codes, and schemes or in any other form, including a machine-readable medium, capable of causing a computer to perform a particular task or achieve a particular result. </a:t>
            </a:r>
          </a:p>
        </p:txBody>
      </p:sp>
      <p:sp>
        <p:nvSpPr>
          <p:cNvPr id="3" name="Date Placeholder 1">
            <a:extLst>
              <a:ext uri="{FF2B5EF4-FFF2-40B4-BE49-F238E27FC236}">
                <a16:creationId xmlns:a16="http://schemas.microsoft.com/office/drawing/2014/main" id="{2F750C03-5196-4313-B79D-0FF38FBC254F}"/>
              </a:ext>
            </a:extLst>
          </p:cNvPr>
          <p:cNvSpPr>
            <a:spLocks noGrp="1"/>
          </p:cNvSpPr>
          <p:nvPr>
            <p:ph type="dt" sz="quarter" idx="10"/>
          </p:nvPr>
        </p:nvSpPr>
        <p:spPr/>
        <p:txBody>
          <a:bodyPr/>
          <a:lstStyle/>
          <a:p>
            <a:pPr>
              <a:defRPr/>
            </a:pPr>
            <a:fld id="{B4A60260-31B7-48C3-80B9-FD4850C7D854}" type="datetime3">
              <a:rPr lang="en-US" smtClean="0"/>
              <a:pPr>
                <a:defRPr/>
              </a:pPr>
              <a:t>17 March 2018</a:t>
            </a:fld>
            <a:endParaRPr lang="en-US" dirty="0"/>
          </a:p>
        </p:txBody>
      </p:sp>
      <p:sp>
        <p:nvSpPr>
          <p:cNvPr id="4" name="Footer Placeholder 2">
            <a:extLst>
              <a:ext uri="{FF2B5EF4-FFF2-40B4-BE49-F238E27FC236}">
                <a16:creationId xmlns:a16="http://schemas.microsoft.com/office/drawing/2014/main" id="{A4BE7AC4-344D-4320-BCF9-6208827C2CCC}"/>
              </a:ext>
            </a:extLst>
          </p:cNvPr>
          <p:cNvSpPr>
            <a:spLocks noGrp="1"/>
          </p:cNvSpPr>
          <p:nvPr>
            <p:ph type="ftr" sz="quarter" idx="11"/>
          </p:nvPr>
        </p:nvSpPr>
        <p:spPr>
          <a:xfrm>
            <a:off x="6096000" y="6324600"/>
            <a:ext cx="2895600" cy="365125"/>
          </a:xfrm>
        </p:spPr>
        <p:txBody>
          <a:bodyPr/>
          <a:lstStyle/>
          <a:p>
            <a:pPr>
              <a:defRPr/>
            </a:pPr>
            <a:r>
              <a:rPr lang="en-US"/>
              <a:t>                                   ranbsingh</a:t>
            </a:r>
          </a:p>
        </p:txBody>
      </p:sp>
      <p:sp>
        <p:nvSpPr>
          <p:cNvPr id="5" name="Slide Number Placeholder 3">
            <a:extLst>
              <a:ext uri="{FF2B5EF4-FFF2-40B4-BE49-F238E27FC236}">
                <a16:creationId xmlns:a16="http://schemas.microsoft.com/office/drawing/2014/main" id="{116EDD41-5ED7-4579-B233-E9A1DB5BB729}"/>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3787565-9EC3-4B97-A0E4-E909433710F3}" type="slidenum">
              <a:rPr lang="en-US" altLang="en-US">
                <a:solidFill>
                  <a:srgbClr val="898989"/>
                </a:solidFill>
              </a:rPr>
              <a:pPr eaLnBrk="1" hangingPunct="1"/>
              <a:t>25</a:t>
            </a:fld>
            <a:endParaRPr lang="en-US" altLang="en-US">
              <a:solidFill>
                <a:srgbClr val="89898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4">
            <a:extLst>
              <a:ext uri="{FF2B5EF4-FFF2-40B4-BE49-F238E27FC236}">
                <a16:creationId xmlns:a16="http://schemas.microsoft.com/office/drawing/2014/main" id="{B5935A4C-5210-406C-AC80-4F748F22A745}"/>
              </a:ext>
            </a:extLst>
          </p:cNvPr>
          <p:cNvSpPr>
            <a:spLocks noChangeArrowheads="1"/>
          </p:cNvSpPr>
          <p:nvPr/>
        </p:nvSpPr>
        <p:spPr bwMode="auto">
          <a:xfrm>
            <a:off x="457200" y="785813"/>
            <a:ext cx="8458200" cy="547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50000"/>
              </a:lnSpc>
            </a:pPr>
            <a:r>
              <a:rPr lang="en-US" altLang="en-US" sz="2800">
                <a:latin typeface="Times New Roman" panose="02020603050405020304" pitchFamily="18" charset="0"/>
                <a:cs typeface="Times New Roman" panose="02020603050405020304" pitchFamily="18" charset="0"/>
              </a:rPr>
              <a:t>Exclusive Rights of a Copyright ownership</a:t>
            </a:r>
          </a:p>
          <a:p>
            <a:pPr eaLnBrk="1" hangingPunct="1">
              <a:lnSpc>
                <a:spcPct val="50000"/>
              </a:lnSpc>
            </a:pPr>
            <a:r>
              <a:rPr lang="en-US" altLang="en-US" sz="2400">
                <a:latin typeface="Times New Roman" panose="02020603050405020304" pitchFamily="18" charset="0"/>
                <a:cs typeface="Times New Roman" panose="02020603050405020304" pitchFamily="18" charset="0"/>
              </a:rPr>
              <a:t>(</a:t>
            </a:r>
            <a:r>
              <a:rPr lang="en-US" altLang="en-US" sz="2000">
                <a:latin typeface="Times New Roman" panose="02020603050405020304" pitchFamily="18" charset="0"/>
                <a:cs typeface="Times New Roman" panose="02020603050405020304" pitchFamily="18" charset="0"/>
              </a:rPr>
              <a:t>Section 14 Copyright Act,1957)</a:t>
            </a:r>
            <a:endParaRPr lang="en-US" altLang="en-US" sz="2400">
              <a:latin typeface="Times New Roman" panose="02020603050405020304" pitchFamily="18" charset="0"/>
              <a:cs typeface="Times New Roman" panose="02020603050405020304" pitchFamily="18" charset="0"/>
            </a:endParaRPr>
          </a:p>
          <a:p>
            <a:pPr eaLnBrk="1" hangingPunct="1">
              <a:lnSpc>
                <a:spcPct val="50000"/>
              </a:lnSpc>
            </a:pPr>
            <a:endParaRPr lang="en-US" altLang="en-US" sz="2400">
              <a:latin typeface="Times New Roman" panose="02020603050405020304" pitchFamily="18" charset="0"/>
              <a:cs typeface="Times New Roman" panose="02020603050405020304" pitchFamily="18" charset="0"/>
            </a:endParaRPr>
          </a:p>
          <a:p>
            <a:pPr eaLnBrk="1" hangingPunct="1">
              <a:lnSpc>
                <a:spcPts val="22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   to reproduce the work in any material</a:t>
            </a:r>
          </a:p>
          <a:p>
            <a:pPr eaLnBrk="1" hangingPunct="1">
              <a:lnSpc>
                <a:spcPts val="2200"/>
              </a:lnSpc>
              <a:buFont typeface="Wingdings" panose="05000000000000000000" pitchFamily="2" charset="2"/>
              <a:buChar char="Ø"/>
            </a:pPr>
            <a:endParaRPr lang="en-US" altLang="en-US" sz="2400">
              <a:latin typeface="Times New Roman" panose="02020603050405020304" pitchFamily="18" charset="0"/>
              <a:cs typeface="Times New Roman" panose="02020603050405020304" pitchFamily="18" charset="0"/>
            </a:endParaRPr>
          </a:p>
          <a:p>
            <a:pPr eaLnBrk="1" hangingPunct="1">
              <a:lnSpc>
                <a:spcPts val="22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   to issue copies of the work to the public; </a:t>
            </a:r>
          </a:p>
          <a:p>
            <a:pPr eaLnBrk="1" hangingPunct="1">
              <a:lnSpc>
                <a:spcPts val="2200"/>
              </a:lnSpc>
              <a:buFont typeface="Wingdings" panose="05000000000000000000" pitchFamily="2" charset="2"/>
              <a:buChar char="Ø"/>
            </a:pPr>
            <a:endParaRPr lang="en-US" altLang="en-US" sz="2400">
              <a:latin typeface="Times New Roman" panose="02020603050405020304" pitchFamily="18" charset="0"/>
              <a:cs typeface="Times New Roman" panose="02020603050405020304" pitchFamily="18" charset="0"/>
            </a:endParaRPr>
          </a:p>
          <a:p>
            <a:pPr eaLnBrk="1" hangingPunct="1">
              <a:lnSpc>
                <a:spcPts val="22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   to perform the work in public, or communicate it to the public; </a:t>
            </a:r>
          </a:p>
          <a:p>
            <a:pPr eaLnBrk="1" hangingPunct="1">
              <a:lnSpc>
                <a:spcPts val="2200"/>
              </a:lnSpc>
              <a:buFont typeface="Wingdings" panose="05000000000000000000" pitchFamily="2" charset="2"/>
              <a:buChar char="Ø"/>
            </a:pPr>
            <a:endParaRPr lang="en-US" altLang="en-US" sz="2400">
              <a:latin typeface="Times New Roman" panose="02020603050405020304" pitchFamily="18" charset="0"/>
              <a:cs typeface="Times New Roman" panose="02020603050405020304" pitchFamily="18" charset="0"/>
            </a:endParaRPr>
          </a:p>
          <a:p>
            <a:pPr eaLnBrk="1" hangingPunct="1">
              <a:lnSpc>
                <a:spcPts val="22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   to make any cinematograph film/sound recording of the work</a:t>
            </a:r>
          </a:p>
          <a:p>
            <a:pPr eaLnBrk="1" hangingPunct="1">
              <a:lnSpc>
                <a:spcPts val="2200"/>
              </a:lnSpc>
              <a:buFont typeface="Wingdings" panose="05000000000000000000" pitchFamily="2" charset="2"/>
              <a:buChar char="Ø"/>
            </a:pPr>
            <a:endParaRPr lang="en-US" altLang="en-US" sz="2400">
              <a:latin typeface="Times New Roman" panose="02020603050405020304" pitchFamily="18" charset="0"/>
              <a:cs typeface="Times New Roman" panose="02020603050405020304" pitchFamily="18" charset="0"/>
            </a:endParaRPr>
          </a:p>
          <a:p>
            <a:pPr eaLnBrk="1" hangingPunct="1">
              <a:lnSpc>
                <a:spcPts val="22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   to make any translation of the work; </a:t>
            </a:r>
          </a:p>
          <a:p>
            <a:pPr eaLnBrk="1" hangingPunct="1">
              <a:lnSpc>
                <a:spcPts val="2200"/>
              </a:lnSpc>
              <a:buFont typeface="Wingdings" panose="05000000000000000000" pitchFamily="2" charset="2"/>
              <a:buChar char="Ø"/>
            </a:pPr>
            <a:endParaRPr lang="en-US" altLang="en-US" sz="2400">
              <a:latin typeface="Times New Roman" panose="02020603050405020304" pitchFamily="18" charset="0"/>
              <a:cs typeface="Times New Roman" panose="02020603050405020304" pitchFamily="18" charset="0"/>
            </a:endParaRPr>
          </a:p>
          <a:p>
            <a:pPr eaLnBrk="1" hangingPunct="1">
              <a:lnSpc>
                <a:spcPts val="22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   to make any adaptation of the work; </a:t>
            </a:r>
          </a:p>
          <a:p>
            <a:pPr eaLnBrk="1" hangingPunct="1">
              <a:lnSpc>
                <a:spcPts val="2200"/>
              </a:lnSpc>
              <a:buFont typeface="Wingdings" panose="05000000000000000000" pitchFamily="2" charset="2"/>
              <a:buChar char="Ø"/>
            </a:pPr>
            <a:endParaRPr lang="en-US" altLang="en-US" sz="2400">
              <a:latin typeface="Times New Roman" panose="02020603050405020304" pitchFamily="18" charset="0"/>
              <a:cs typeface="Times New Roman" panose="02020603050405020304" pitchFamily="18" charset="0"/>
            </a:endParaRPr>
          </a:p>
          <a:p>
            <a:pPr eaLnBrk="1" hangingPunct="1">
              <a:lnSpc>
                <a:spcPts val="22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   to do any of the above acts for translation/adaptation also</a:t>
            </a:r>
          </a:p>
          <a:p>
            <a:pPr eaLnBrk="1" hangingPunct="1">
              <a:lnSpc>
                <a:spcPts val="2200"/>
              </a:lnSpc>
              <a:buFont typeface="Wingdings" panose="05000000000000000000" pitchFamily="2" charset="2"/>
              <a:buChar char="Ø"/>
            </a:pPr>
            <a:endParaRPr lang="en-US" altLang="en-US" sz="2400">
              <a:latin typeface="Times New Roman" panose="02020603050405020304" pitchFamily="18" charset="0"/>
              <a:cs typeface="Times New Roman" panose="02020603050405020304" pitchFamily="18" charset="0"/>
            </a:endParaRPr>
          </a:p>
          <a:p>
            <a:pPr eaLnBrk="1" hangingPunct="1">
              <a:lnSpc>
                <a:spcPts val="2200"/>
              </a:lnSpc>
            </a:pPr>
            <a:r>
              <a:rPr lang="en-US" altLang="en-US" sz="2400" i="1">
                <a:latin typeface="Times New Roman" panose="02020603050405020304" pitchFamily="18" charset="0"/>
                <a:cs typeface="Times New Roman" panose="02020603050405020304" pitchFamily="18" charset="0"/>
              </a:rPr>
              <a:t>and in the case of a computer program, in addition to the above: </a:t>
            </a:r>
          </a:p>
          <a:p>
            <a:pPr eaLnBrk="1" hangingPunct="1">
              <a:lnSpc>
                <a:spcPts val="2200"/>
              </a:lnSpc>
              <a:buFont typeface="Wingdings" panose="05000000000000000000" pitchFamily="2" charset="2"/>
              <a:buChar char="Ø"/>
            </a:pPr>
            <a:endParaRPr lang="en-US" altLang="en-US" sz="2400" i="1">
              <a:latin typeface="Times New Roman" panose="02020603050405020304" pitchFamily="18" charset="0"/>
              <a:cs typeface="Times New Roman" panose="02020603050405020304" pitchFamily="18" charset="0"/>
            </a:endParaRPr>
          </a:p>
          <a:p>
            <a:pPr eaLnBrk="1" hangingPunct="1">
              <a:lnSpc>
                <a:spcPts val="22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   </a:t>
            </a:r>
            <a:r>
              <a:rPr lang="en-US" altLang="en-US" sz="2000" i="1">
                <a:solidFill>
                  <a:srgbClr val="002060"/>
                </a:solidFill>
                <a:latin typeface="Times New Roman" panose="02020603050405020304" pitchFamily="18" charset="0"/>
                <a:cs typeface="Times New Roman" panose="02020603050405020304" pitchFamily="18" charset="0"/>
              </a:rPr>
              <a:t>to sell or give on commercial rental any copy of the computer program</a:t>
            </a:r>
            <a:endParaRPr lang="en-US" altLang="en-US" sz="2400" i="1">
              <a:solidFill>
                <a:srgbClr val="002060"/>
              </a:solidFill>
              <a:latin typeface="Times New Roman" panose="02020603050405020304" pitchFamily="18" charset="0"/>
              <a:cs typeface="Times New Roman" panose="02020603050405020304" pitchFamily="18" charset="0"/>
            </a:endParaRPr>
          </a:p>
        </p:txBody>
      </p:sp>
      <p:sp>
        <p:nvSpPr>
          <p:cNvPr id="3" name="Date Placeholder 1">
            <a:extLst>
              <a:ext uri="{FF2B5EF4-FFF2-40B4-BE49-F238E27FC236}">
                <a16:creationId xmlns:a16="http://schemas.microsoft.com/office/drawing/2014/main" id="{C0269F32-039B-4530-8913-57EA94D108D1}"/>
              </a:ext>
            </a:extLst>
          </p:cNvPr>
          <p:cNvSpPr>
            <a:spLocks noGrp="1"/>
          </p:cNvSpPr>
          <p:nvPr>
            <p:ph type="dt" sz="quarter" idx="10"/>
          </p:nvPr>
        </p:nvSpPr>
        <p:spPr/>
        <p:txBody>
          <a:bodyPr/>
          <a:lstStyle/>
          <a:p>
            <a:pPr>
              <a:defRPr/>
            </a:pPr>
            <a:fld id="{B4A60260-31B7-48C3-80B9-FD4850C7D854}" type="datetime3">
              <a:rPr lang="en-US" smtClean="0"/>
              <a:pPr>
                <a:defRPr/>
              </a:pPr>
              <a:t>17 March 2018</a:t>
            </a:fld>
            <a:endParaRPr lang="en-US" dirty="0"/>
          </a:p>
        </p:txBody>
      </p:sp>
      <p:sp>
        <p:nvSpPr>
          <p:cNvPr id="4" name="Footer Placeholder 2">
            <a:extLst>
              <a:ext uri="{FF2B5EF4-FFF2-40B4-BE49-F238E27FC236}">
                <a16:creationId xmlns:a16="http://schemas.microsoft.com/office/drawing/2014/main" id="{5BEC86AD-36D8-4C19-BB01-BBB09527F5A6}"/>
              </a:ext>
            </a:extLst>
          </p:cNvPr>
          <p:cNvSpPr>
            <a:spLocks noGrp="1"/>
          </p:cNvSpPr>
          <p:nvPr>
            <p:ph type="ftr" sz="quarter" idx="11"/>
          </p:nvPr>
        </p:nvSpPr>
        <p:spPr>
          <a:xfrm>
            <a:off x="6096000" y="6324600"/>
            <a:ext cx="2895600" cy="365125"/>
          </a:xfrm>
        </p:spPr>
        <p:txBody>
          <a:bodyPr/>
          <a:lstStyle/>
          <a:p>
            <a:pPr>
              <a:defRPr/>
            </a:pPr>
            <a:r>
              <a:rPr lang="en-US" dirty="0"/>
              <a:t>                                   </a:t>
            </a:r>
            <a:r>
              <a:rPr lang="en-US" dirty="0" err="1"/>
              <a:t>ranbsingh</a:t>
            </a:r>
            <a:endParaRPr lang="en-US" dirty="0"/>
          </a:p>
        </p:txBody>
      </p:sp>
      <p:sp>
        <p:nvSpPr>
          <p:cNvPr id="5" name="Slide Number Placeholder 3">
            <a:extLst>
              <a:ext uri="{FF2B5EF4-FFF2-40B4-BE49-F238E27FC236}">
                <a16:creationId xmlns:a16="http://schemas.microsoft.com/office/drawing/2014/main" id="{ABCEB8E9-A296-4E0B-9650-A9849B96C1A7}"/>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CC03C0A-5D8B-4D98-A395-C6AC838B614E}" type="slidenum">
              <a:rPr lang="en-US" altLang="en-US">
                <a:solidFill>
                  <a:srgbClr val="898989"/>
                </a:solidFill>
              </a:rPr>
              <a:pPr eaLnBrk="1" hangingPunct="1"/>
              <a:t>26</a:t>
            </a:fld>
            <a:endParaRPr lang="en-US" altLang="en-US">
              <a:solidFill>
                <a:srgbClr val="898989"/>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4">
            <a:extLst>
              <a:ext uri="{FF2B5EF4-FFF2-40B4-BE49-F238E27FC236}">
                <a16:creationId xmlns:a16="http://schemas.microsoft.com/office/drawing/2014/main" id="{65AAC697-E5F5-413E-BEB6-44E5406EFF22}"/>
              </a:ext>
            </a:extLst>
          </p:cNvPr>
          <p:cNvSpPr>
            <a:spLocks noChangeArrowheads="1"/>
          </p:cNvSpPr>
          <p:nvPr/>
        </p:nvSpPr>
        <p:spPr bwMode="auto">
          <a:xfrm>
            <a:off x="1066800" y="914400"/>
            <a:ext cx="74676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The amendments to the Copyright Act in 1994 were in themselves, a landmark in the India's copyright arena. For the first time in India, the Copyright Law clearly explained: </a:t>
            </a:r>
          </a:p>
          <a:p>
            <a:pPr eaLnBrk="1" hangingPunct="1"/>
            <a:endParaRPr lang="en-US" altLang="en-US" sz="2400">
              <a:latin typeface="Times New Roman" panose="02020603050405020304" pitchFamily="18" charset="0"/>
              <a:cs typeface="Times New Roman" panose="02020603050405020304" pitchFamily="18" charset="0"/>
            </a:endParaRPr>
          </a:p>
          <a:p>
            <a:pPr lvl="1" eaLnBrk="1" hangingPunct="1">
              <a:buFont typeface="Wingdings" panose="05000000000000000000" pitchFamily="2" charset="2"/>
              <a:buChar char="v"/>
            </a:pPr>
            <a:r>
              <a:rPr lang="en-US" altLang="en-US" sz="2400">
                <a:latin typeface="Times New Roman" panose="02020603050405020304" pitchFamily="18" charset="0"/>
                <a:cs typeface="Times New Roman" panose="02020603050405020304" pitchFamily="18" charset="0"/>
              </a:rPr>
              <a:t>  the rights of a copyright holder </a:t>
            </a:r>
          </a:p>
          <a:p>
            <a:pPr eaLnBrk="1" hangingPunct="1"/>
            <a:endParaRPr lang="en-US" altLang="en-US" sz="2400">
              <a:latin typeface="Times New Roman" panose="02020603050405020304" pitchFamily="18" charset="0"/>
              <a:cs typeface="Times New Roman" panose="02020603050405020304" pitchFamily="18" charset="0"/>
            </a:endParaRPr>
          </a:p>
          <a:p>
            <a:pPr lvl="1" eaLnBrk="1" hangingPunct="1">
              <a:buFont typeface="Wingdings" panose="05000000000000000000" pitchFamily="2" charset="2"/>
              <a:buChar char="v"/>
            </a:pPr>
            <a:r>
              <a:rPr lang="en-US" altLang="en-US" sz="2400">
                <a:latin typeface="Times New Roman" panose="02020603050405020304" pitchFamily="18" charset="0"/>
                <a:cs typeface="Times New Roman" panose="02020603050405020304" pitchFamily="18" charset="0"/>
              </a:rPr>
              <a:t>  position on rentals of software </a:t>
            </a:r>
          </a:p>
          <a:p>
            <a:pPr eaLnBrk="1" hangingPunct="1"/>
            <a:endParaRPr lang="en-US" altLang="en-US" sz="2400">
              <a:latin typeface="Times New Roman" panose="02020603050405020304" pitchFamily="18" charset="0"/>
              <a:cs typeface="Times New Roman" panose="02020603050405020304" pitchFamily="18" charset="0"/>
            </a:endParaRPr>
          </a:p>
          <a:p>
            <a:pPr lvl="1" eaLnBrk="1" hangingPunct="1">
              <a:buFont typeface="Wingdings" panose="05000000000000000000" pitchFamily="2" charset="2"/>
              <a:buChar char="v"/>
            </a:pPr>
            <a:r>
              <a:rPr lang="en-US" altLang="en-US" sz="2400">
                <a:latin typeface="Times New Roman" panose="02020603050405020304" pitchFamily="18" charset="0"/>
                <a:cs typeface="Times New Roman" panose="02020603050405020304" pitchFamily="18" charset="0"/>
              </a:rPr>
              <a:t>  the rights of the user to make backup copies </a:t>
            </a: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and most importantly the amendments imposed heavy punishment and fines for infringement of copyright of software.</a:t>
            </a:r>
          </a:p>
          <a:p>
            <a:pPr eaLnBrk="1" hangingPunct="1"/>
            <a:endParaRPr lang="en-US" altLang="en-US" sz="2400">
              <a:latin typeface="Times New Roman" panose="02020603050405020304" pitchFamily="18" charset="0"/>
              <a:cs typeface="Times New Roman" panose="02020603050405020304" pitchFamily="18" charset="0"/>
            </a:endParaRPr>
          </a:p>
        </p:txBody>
      </p:sp>
      <p:sp>
        <p:nvSpPr>
          <p:cNvPr id="3" name="Date Placeholder 1">
            <a:extLst>
              <a:ext uri="{FF2B5EF4-FFF2-40B4-BE49-F238E27FC236}">
                <a16:creationId xmlns:a16="http://schemas.microsoft.com/office/drawing/2014/main" id="{9AA86B61-DA45-497F-9B91-7163F38330EC}"/>
              </a:ext>
            </a:extLst>
          </p:cNvPr>
          <p:cNvSpPr>
            <a:spLocks noGrp="1"/>
          </p:cNvSpPr>
          <p:nvPr>
            <p:ph type="dt" sz="quarter" idx="10"/>
          </p:nvPr>
        </p:nvSpPr>
        <p:spPr/>
        <p:txBody>
          <a:bodyPr/>
          <a:lstStyle/>
          <a:p>
            <a:pPr>
              <a:defRPr/>
            </a:pPr>
            <a:fld id="{B4A60260-31B7-48C3-80B9-FD4850C7D854}" type="datetime3">
              <a:rPr lang="en-US" smtClean="0"/>
              <a:pPr>
                <a:defRPr/>
              </a:pPr>
              <a:t>17 March 2018</a:t>
            </a:fld>
            <a:endParaRPr lang="en-US" dirty="0"/>
          </a:p>
        </p:txBody>
      </p:sp>
      <p:sp>
        <p:nvSpPr>
          <p:cNvPr id="4" name="Footer Placeholder 2">
            <a:extLst>
              <a:ext uri="{FF2B5EF4-FFF2-40B4-BE49-F238E27FC236}">
                <a16:creationId xmlns:a16="http://schemas.microsoft.com/office/drawing/2014/main" id="{261BE2AF-1C38-4F97-B357-672B62A21F72}"/>
              </a:ext>
            </a:extLst>
          </p:cNvPr>
          <p:cNvSpPr>
            <a:spLocks noGrp="1"/>
          </p:cNvSpPr>
          <p:nvPr>
            <p:ph type="ftr" sz="quarter" idx="11"/>
          </p:nvPr>
        </p:nvSpPr>
        <p:spPr>
          <a:xfrm>
            <a:off x="6096000" y="6324600"/>
            <a:ext cx="2895600" cy="365125"/>
          </a:xfrm>
        </p:spPr>
        <p:txBody>
          <a:bodyPr/>
          <a:lstStyle/>
          <a:p>
            <a:pPr>
              <a:defRPr/>
            </a:pPr>
            <a:r>
              <a:rPr lang="en-US"/>
              <a:t>                                   ranbsingh</a:t>
            </a:r>
          </a:p>
        </p:txBody>
      </p:sp>
      <p:sp>
        <p:nvSpPr>
          <p:cNvPr id="5" name="Slide Number Placeholder 3">
            <a:extLst>
              <a:ext uri="{FF2B5EF4-FFF2-40B4-BE49-F238E27FC236}">
                <a16:creationId xmlns:a16="http://schemas.microsoft.com/office/drawing/2014/main" id="{BFB317E6-610C-48C1-9D41-4ED11EA62708}"/>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DDD061-63D1-4CD2-AD3E-D98582262141}" type="slidenum">
              <a:rPr lang="en-US" altLang="en-US">
                <a:solidFill>
                  <a:srgbClr val="898989"/>
                </a:solidFill>
              </a:rPr>
              <a:pPr eaLnBrk="1" hangingPunct="1"/>
              <a:t>27</a:t>
            </a:fld>
            <a:endParaRPr lang="en-US" altLang="en-US">
              <a:solidFill>
                <a:srgbClr val="898989"/>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4">
            <a:extLst>
              <a:ext uri="{FF2B5EF4-FFF2-40B4-BE49-F238E27FC236}">
                <a16:creationId xmlns:a16="http://schemas.microsoft.com/office/drawing/2014/main" id="{AB76E520-B125-4100-BBAE-4F2F9992C983}"/>
              </a:ext>
            </a:extLst>
          </p:cNvPr>
          <p:cNvSpPr>
            <a:spLocks noChangeArrowheads="1"/>
          </p:cNvSpPr>
          <p:nvPr/>
        </p:nvSpPr>
        <p:spPr bwMode="auto">
          <a:xfrm>
            <a:off x="609600" y="622300"/>
            <a:ext cx="81534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a:latin typeface="Times New Roman" panose="02020603050405020304" pitchFamily="18" charset="0"/>
                <a:cs typeface="Times New Roman" panose="02020603050405020304" pitchFamily="18" charset="0"/>
              </a:rPr>
              <a:t>Copyright of software programs </a:t>
            </a:r>
            <a:r>
              <a:rPr lang="en-US" altLang="en-US" sz="2400">
                <a:latin typeface="Times New Roman" panose="02020603050405020304" pitchFamily="18" charset="0"/>
                <a:cs typeface="Times New Roman" panose="02020603050405020304" pitchFamily="18" charset="0"/>
              </a:rPr>
              <a:t> is  quite different than that for book publishing and other areas like music, film etc. </a:t>
            </a: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A traditional exclusion from infringement allows use of copyrighted work for research, criticism or private use known as 'fair dealing. What constitutes a </a:t>
            </a:r>
            <a:r>
              <a:rPr lang="en-US" altLang="en-US" sz="2400" b="1">
                <a:latin typeface="Times New Roman" panose="02020603050405020304" pitchFamily="18" charset="0"/>
                <a:cs typeface="Times New Roman" panose="02020603050405020304" pitchFamily="18" charset="0"/>
              </a:rPr>
              <a:t>'fair dealing</a:t>
            </a:r>
            <a:r>
              <a:rPr lang="en-US" altLang="en-US" sz="2400">
                <a:latin typeface="Times New Roman" panose="02020603050405020304" pitchFamily="18" charset="0"/>
                <a:cs typeface="Times New Roman" panose="02020603050405020304" pitchFamily="18" charset="0"/>
              </a:rPr>
              <a:t>' in publishing or in music may not be so for computer software.  </a:t>
            </a: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The Amendment eliminated the 'fair dealing' concept with respect to computer programs. </a:t>
            </a: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At the same time a lawful professor or a  researcher using a computer program may make up back-up copies purely as a temporary protection against loss, destruction or damage. </a:t>
            </a:r>
          </a:p>
        </p:txBody>
      </p:sp>
      <p:sp>
        <p:nvSpPr>
          <p:cNvPr id="3" name="Date Placeholder 1">
            <a:extLst>
              <a:ext uri="{FF2B5EF4-FFF2-40B4-BE49-F238E27FC236}">
                <a16:creationId xmlns:a16="http://schemas.microsoft.com/office/drawing/2014/main" id="{599850B4-CC80-4B97-8610-18FC4F852308}"/>
              </a:ext>
            </a:extLst>
          </p:cNvPr>
          <p:cNvSpPr>
            <a:spLocks noGrp="1"/>
          </p:cNvSpPr>
          <p:nvPr>
            <p:ph type="dt" sz="quarter" idx="10"/>
          </p:nvPr>
        </p:nvSpPr>
        <p:spPr/>
        <p:txBody>
          <a:bodyPr/>
          <a:lstStyle/>
          <a:p>
            <a:pPr>
              <a:defRPr/>
            </a:pPr>
            <a:fld id="{B4A60260-31B7-48C3-80B9-FD4850C7D854}" type="datetime3">
              <a:rPr lang="en-US" smtClean="0"/>
              <a:pPr>
                <a:defRPr/>
              </a:pPr>
              <a:t>17 March 2018</a:t>
            </a:fld>
            <a:endParaRPr lang="en-US" dirty="0"/>
          </a:p>
        </p:txBody>
      </p:sp>
      <p:sp>
        <p:nvSpPr>
          <p:cNvPr id="4" name="Footer Placeholder 2">
            <a:extLst>
              <a:ext uri="{FF2B5EF4-FFF2-40B4-BE49-F238E27FC236}">
                <a16:creationId xmlns:a16="http://schemas.microsoft.com/office/drawing/2014/main" id="{3B77E048-AF7C-4235-BCD0-137D82C01476}"/>
              </a:ext>
            </a:extLst>
          </p:cNvPr>
          <p:cNvSpPr>
            <a:spLocks noGrp="1"/>
          </p:cNvSpPr>
          <p:nvPr>
            <p:ph type="ftr" sz="quarter" idx="11"/>
          </p:nvPr>
        </p:nvSpPr>
        <p:spPr>
          <a:xfrm>
            <a:off x="6096000" y="6324600"/>
            <a:ext cx="2895600" cy="365125"/>
          </a:xfrm>
        </p:spPr>
        <p:txBody>
          <a:bodyPr/>
          <a:lstStyle/>
          <a:p>
            <a:pPr>
              <a:defRPr/>
            </a:pPr>
            <a:r>
              <a:rPr lang="en-US"/>
              <a:t>                                   ranbsingh</a:t>
            </a:r>
          </a:p>
        </p:txBody>
      </p:sp>
      <p:sp>
        <p:nvSpPr>
          <p:cNvPr id="5" name="Slide Number Placeholder 3">
            <a:extLst>
              <a:ext uri="{FF2B5EF4-FFF2-40B4-BE49-F238E27FC236}">
                <a16:creationId xmlns:a16="http://schemas.microsoft.com/office/drawing/2014/main" id="{ED743985-6E11-4C9E-9F7D-EFEB0293CE91}"/>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39C9F37-5605-49BB-911E-E3D49421B0EC}" type="slidenum">
              <a:rPr lang="en-US" altLang="en-US">
                <a:solidFill>
                  <a:srgbClr val="898989"/>
                </a:solidFill>
              </a:rPr>
              <a:pPr eaLnBrk="1" hangingPunct="1"/>
              <a:t>28</a:t>
            </a:fld>
            <a:endParaRPr lang="en-US" altLang="en-US">
              <a:solidFill>
                <a:srgbClr val="89898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5">
            <a:extLst>
              <a:ext uri="{FF2B5EF4-FFF2-40B4-BE49-F238E27FC236}">
                <a16:creationId xmlns:a16="http://schemas.microsoft.com/office/drawing/2014/main" id="{2D726202-DA6E-4504-A1A6-DC32E19C09EA}"/>
              </a:ext>
            </a:extLst>
          </p:cNvPr>
          <p:cNvSpPr>
            <a:spLocks noChangeArrowheads="1"/>
          </p:cNvSpPr>
          <p:nvPr/>
        </p:nvSpPr>
        <p:spPr bwMode="auto">
          <a:xfrm>
            <a:off x="533400" y="762000"/>
            <a:ext cx="80772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400">
                <a:latin typeface="Times New Roman" panose="02020603050405020304" pitchFamily="18" charset="0"/>
                <a:cs typeface="Times New Roman" panose="02020603050405020304" pitchFamily="18" charset="0"/>
              </a:rPr>
              <a:t>The Copyright (Amendment) Act 1994 has enlarged the scope of protection of computer programs </a:t>
            </a:r>
          </a:p>
          <a:p>
            <a:pPr algn="just" eaLnBrk="1" hangingPunct="1"/>
            <a:endParaRPr lang="en-US" altLang="en-US" sz="2400">
              <a:latin typeface="Times New Roman" panose="02020603050405020304" pitchFamily="18" charset="0"/>
              <a:cs typeface="Times New Roman" panose="02020603050405020304" pitchFamily="18" charset="0"/>
            </a:endParaRPr>
          </a:p>
          <a:p>
            <a:pPr algn="just" eaLnBrk="1" hangingPunct="1">
              <a:buFont typeface="Wingdings" panose="05000000000000000000" pitchFamily="2" charset="2"/>
              <a:buChar char="v"/>
            </a:pPr>
            <a:r>
              <a:rPr lang="en-US" altLang="en-US" sz="2400">
                <a:latin typeface="Times New Roman" panose="02020603050405020304" pitchFamily="18" charset="0"/>
                <a:cs typeface="Times New Roman" panose="02020603050405020304" pitchFamily="18" charset="0"/>
              </a:rPr>
              <a:t>Even the legitimate owner (e.g. purchaser) of a copyrighted work can not sell or rent his copy of the work. </a:t>
            </a:r>
          </a:p>
          <a:p>
            <a:pPr algn="just" eaLnBrk="1" hangingPunct="1">
              <a:buFont typeface="Wingdings" panose="05000000000000000000" pitchFamily="2" charset="2"/>
              <a:buChar char="v"/>
            </a:pPr>
            <a:endParaRPr lang="en-US" altLang="en-US" sz="2400">
              <a:latin typeface="Times New Roman" panose="02020603050405020304" pitchFamily="18" charset="0"/>
              <a:cs typeface="Times New Roman" panose="02020603050405020304" pitchFamily="18" charset="0"/>
            </a:endParaRPr>
          </a:p>
          <a:p>
            <a:pPr algn="just" eaLnBrk="1" hangingPunct="1">
              <a:buFont typeface="Wingdings" panose="05000000000000000000" pitchFamily="2" charset="2"/>
              <a:buChar char="v"/>
            </a:pPr>
            <a:r>
              <a:rPr lang="en-US" altLang="en-US" sz="2400">
                <a:latin typeface="Times New Roman" panose="02020603050405020304" pitchFamily="18" charset="0"/>
                <a:cs typeface="Times New Roman" panose="02020603050405020304" pitchFamily="18" charset="0"/>
              </a:rPr>
              <a:t>The Amendment effectively eliminates the </a:t>
            </a:r>
            <a:r>
              <a:rPr lang="en-US" altLang="en-US" sz="2400" b="1">
                <a:latin typeface="Times New Roman" panose="02020603050405020304" pitchFamily="18" charset="0"/>
                <a:cs typeface="Times New Roman" panose="02020603050405020304" pitchFamily="18" charset="0"/>
              </a:rPr>
              <a:t>'First Sale’ </a:t>
            </a:r>
            <a:r>
              <a:rPr lang="en-US" altLang="en-US" sz="2400">
                <a:latin typeface="Times New Roman" panose="02020603050405020304" pitchFamily="18" charset="0"/>
                <a:cs typeface="Times New Roman" panose="02020603050405020304" pitchFamily="18" charset="0"/>
              </a:rPr>
              <a:t>doctrine, under which a legitimate owner of a copyrighted work could further sell, transfer, lease or rent the work to another. </a:t>
            </a:r>
          </a:p>
          <a:p>
            <a:pPr algn="just" eaLnBrk="1" hangingPunct="1">
              <a:buFont typeface="Wingdings" panose="05000000000000000000" pitchFamily="2" charset="2"/>
              <a:buChar char="v"/>
            </a:pPr>
            <a:endParaRPr lang="en-US" altLang="en-US" sz="2400">
              <a:latin typeface="Times New Roman" panose="02020603050405020304" pitchFamily="18" charset="0"/>
              <a:cs typeface="Times New Roman" panose="02020603050405020304" pitchFamily="18" charset="0"/>
            </a:endParaRPr>
          </a:p>
          <a:p>
            <a:pPr algn="just" eaLnBrk="1" hangingPunct="1">
              <a:buFont typeface="Wingdings" panose="05000000000000000000" pitchFamily="2" charset="2"/>
              <a:buChar char="v"/>
            </a:pPr>
            <a:r>
              <a:rPr lang="en-US" altLang="en-US" sz="2400">
                <a:latin typeface="Times New Roman" panose="02020603050405020304" pitchFamily="18" charset="0"/>
                <a:cs typeface="Times New Roman" panose="02020603050405020304" pitchFamily="18" charset="0"/>
              </a:rPr>
              <a:t>Taking advantage of the First Sell doctrine, many rental companies used to purchase software programs (packages) and offer them for short term rentals - a practice which resulted in widespread reproduction of copyrighted works. </a:t>
            </a:r>
          </a:p>
        </p:txBody>
      </p:sp>
      <p:sp>
        <p:nvSpPr>
          <p:cNvPr id="4" name="Date Placeholder 1">
            <a:extLst>
              <a:ext uri="{FF2B5EF4-FFF2-40B4-BE49-F238E27FC236}">
                <a16:creationId xmlns:a16="http://schemas.microsoft.com/office/drawing/2014/main" id="{53C26CAE-7B61-4FF3-AC1D-8177825AF2CF}"/>
              </a:ext>
            </a:extLst>
          </p:cNvPr>
          <p:cNvSpPr>
            <a:spLocks noGrp="1"/>
          </p:cNvSpPr>
          <p:nvPr>
            <p:ph type="dt" sz="quarter" idx="10"/>
          </p:nvPr>
        </p:nvSpPr>
        <p:spPr/>
        <p:txBody>
          <a:bodyPr/>
          <a:lstStyle/>
          <a:p>
            <a:pPr>
              <a:defRPr/>
            </a:pPr>
            <a:fld id="{B4A60260-31B7-48C3-80B9-FD4850C7D854}" type="datetime3">
              <a:rPr lang="en-US" smtClean="0"/>
              <a:pPr>
                <a:defRPr/>
              </a:pPr>
              <a:t>17 March 2018</a:t>
            </a:fld>
            <a:endParaRPr lang="en-US" dirty="0"/>
          </a:p>
        </p:txBody>
      </p:sp>
      <p:sp>
        <p:nvSpPr>
          <p:cNvPr id="5" name="Footer Placeholder 2">
            <a:extLst>
              <a:ext uri="{FF2B5EF4-FFF2-40B4-BE49-F238E27FC236}">
                <a16:creationId xmlns:a16="http://schemas.microsoft.com/office/drawing/2014/main" id="{4C75DBA5-0007-4AB5-B9B4-BC6D01D0EF2A}"/>
              </a:ext>
            </a:extLst>
          </p:cNvPr>
          <p:cNvSpPr>
            <a:spLocks noGrp="1"/>
          </p:cNvSpPr>
          <p:nvPr>
            <p:ph type="ftr" sz="quarter" idx="11"/>
          </p:nvPr>
        </p:nvSpPr>
        <p:spPr>
          <a:xfrm>
            <a:off x="6096000" y="6324600"/>
            <a:ext cx="2895600" cy="365125"/>
          </a:xfrm>
        </p:spPr>
        <p:txBody>
          <a:bodyPr/>
          <a:lstStyle/>
          <a:p>
            <a:pPr>
              <a:defRPr/>
            </a:pPr>
            <a:r>
              <a:rPr lang="en-US"/>
              <a:t>                                   ranbsingh</a:t>
            </a:r>
          </a:p>
        </p:txBody>
      </p:sp>
      <p:sp>
        <p:nvSpPr>
          <p:cNvPr id="6" name="Slide Number Placeholder 3">
            <a:extLst>
              <a:ext uri="{FF2B5EF4-FFF2-40B4-BE49-F238E27FC236}">
                <a16:creationId xmlns:a16="http://schemas.microsoft.com/office/drawing/2014/main" id="{A626F9BF-5FEF-44CB-8461-88DB23ACE7D6}"/>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BA43829-133B-4167-A3FF-B5F29EB8913A}" type="slidenum">
              <a:rPr lang="en-US" altLang="en-US">
                <a:solidFill>
                  <a:srgbClr val="898989"/>
                </a:solidFill>
              </a:rPr>
              <a:pPr eaLnBrk="1" hangingPunct="1"/>
              <a:t>29</a:t>
            </a:fld>
            <a:endParaRPr lang="en-US" altLang="en-US">
              <a:solidFill>
                <a:srgbClr val="89898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6" name="Date Placeholder 31">
            <a:extLst>
              <a:ext uri="{FF2B5EF4-FFF2-40B4-BE49-F238E27FC236}">
                <a16:creationId xmlns:a16="http://schemas.microsoft.com/office/drawing/2014/main" id="{3116CA80-3FC2-4710-9756-9C9BB8857513}"/>
              </a:ext>
            </a:extLst>
          </p:cNvPr>
          <p:cNvSpPr>
            <a:spLocks noGrp="1"/>
          </p:cNvSpPr>
          <p:nvPr>
            <p:ph type="dt" sz="quarter" idx="10"/>
          </p:nvPr>
        </p:nvSpPr>
        <p:spPr/>
        <p:txBody>
          <a:bodyPr/>
          <a:lstStyle/>
          <a:p>
            <a:pPr>
              <a:defRPr/>
            </a:pPr>
            <a:fld id="{DC9DED9F-0CD0-4A09-B1B1-B80AB1079618}" type="datetime3">
              <a:rPr lang="en-US" smtClean="0">
                <a:latin typeface="Times New Roman" pitchFamily="18" charset="0"/>
                <a:cs typeface="Times New Roman" pitchFamily="18" charset="0"/>
              </a:rPr>
              <a:pPr>
                <a:defRPr/>
              </a:pPr>
              <a:t>17 March 2018</a:t>
            </a:fld>
            <a:endParaRPr lang="en-US">
              <a:latin typeface="Times New Roman" pitchFamily="18" charset="0"/>
              <a:cs typeface="Times New Roman" pitchFamily="18" charset="0"/>
            </a:endParaRPr>
          </a:p>
        </p:txBody>
      </p:sp>
      <p:sp>
        <p:nvSpPr>
          <p:cNvPr id="6158" name="Footer Placeholder 33">
            <a:extLst>
              <a:ext uri="{FF2B5EF4-FFF2-40B4-BE49-F238E27FC236}">
                <a16:creationId xmlns:a16="http://schemas.microsoft.com/office/drawing/2014/main" id="{A77E41F7-5895-4F65-9F4E-E93948C8FC6A}"/>
              </a:ext>
            </a:extLst>
          </p:cNvPr>
          <p:cNvSpPr>
            <a:spLocks noGrp="1"/>
          </p:cNvSpPr>
          <p:nvPr>
            <p:ph type="ftr" sz="quarter" idx="11"/>
          </p:nvPr>
        </p:nvSpPr>
        <p:spPr/>
        <p:txBody>
          <a:bodyPr/>
          <a:lstStyle/>
          <a:p>
            <a:pPr>
              <a:defRPr/>
            </a:pPr>
            <a:r>
              <a:rPr lang="en-US">
                <a:latin typeface="Times New Roman" pitchFamily="18" charset="0"/>
                <a:cs typeface="Times New Roman" pitchFamily="18" charset="0"/>
              </a:rPr>
              <a:t>                                   ranbsingh</a:t>
            </a:r>
          </a:p>
        </p:txBody>
      </p:sp>
      <p:sp>
        <p:nvSpPr>
          <p:cNvPr id="6157" name="Slide Number Placeholder 32">
            <a:extLst>
              <a:ext uri="{FF2B5EF4-FFF2-40B4-BE49-F238E27FC236}">
                <a16:creationId xmlns:a16="http://schemas.microsoft.com/office/drawing/2014/main" id="{0184C05F-569D-4140-AB08-8C085212F9A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7871F27-285F-4A2D-93FB-BCD4BC1D0DE6}" type="slidenum">
              <a:rPr lang="en-US" altLang="en-US">
                <a:solidFill>
                  <a:srgbClr val="898989"/>
                </a:solidFill>
                <a:latin typeface="Times New Roman" panose="02020603050405020304" pitchFamily="18" charset="0"/>
                <a:cs typeface="Times New Roman" panose="02020603050405020304" pitchFamily="18" charset="0"/>
              </a:rPr>
              <a:pPr eaLnBrk="1" hangingPunct="1"/>
              <a:t>3</a:t>
            </a:fld>
            <a:endParaRPr lang="en-US" altLang="en-US">
              <a:solidFill>
                <a:srgbClr val="898989"/>
              </a:solidFill>
              <a:latin typeface="Times New Roman" panose="02020603050405020304" pitchFamily="18" charset="0"/>
              <a:cs typeface="Times New Roman" panose="02020603050405020304" pitchFamily="18" charset="0"/>
            </a:endParaRPr>
          </a:p>
        </p:txBody>
      </p:sp>
      <p:sp>
        <p:nvSpPr>
          <p:cNvPr id="6146" name="Rectangle 2">
            <a:extLst>
              <a:ext uri="{FF2B5EF4-FFF2-40B4-BE49-F238E27FC236}">
                <a16:creationId xmlns:a16="http://schemas.microsoft.com/office/drawing/2014/main" id="{B84F3CA7-E0EB-4698-B13F-A84E9B3B9BDD}"/>
              </a:ext>
            </a:extLst>
          </p:cNvPr>
          <p:cNvSpPr>
            <a:spLocks noGrp="1" noChangeArrowheads="1"/>
          </p:cNvSpPr>
          <p:nvPr>
            <p:ph type="title" idx="4294967295"/>
          </p:nvPr>
        </p:nvSpPr>
        <p:spPr>
          <a:xfrm>
            <a:off x="838200" y="914400"/>
            <a:ext cx="8077200" cy="990600"/>
          </a:xfrm>
        </p:spPr>
        <p:txBody>
          <a:bodyPr rtlCol="0">
            <a:normAutofit fontScale="90000"/>
          </a:bodyPr>
          <a:lstStyle/>
          <a:p>
            <a:pPr algn="l" eaLnBrk="1" fontAlgn="auto" hangingPunct="1">
              <a:spcAft>
                <a:spcPts val="0"/>
              </a:spcAft>
              <a:defRPr/>
            </a:pPr>
            <a:r>
              <a:rPr lang="en-US" sz="2400" dirty="0">
                <a:latin typeface="Times New Roman" pitchFamily="18" charset="0"/>
                <a:cs typeface="Times New Roman" pitchFamily="18" charset="0"/>
              </a:rPr>
              <a:t>“Most creations resulting from human endeavors in various fields of art, literature ,science and technology constitute Intellectual Property”</a:t>
            </a:r>
            <a:br>
              <a:rPr lang="en-US" sz="2400" dirty="0">
                <a:latin typeface="Times New Roman" pitchFamily="18" charset="0"/>
                <a:cs typeface="Times New Roman" pitchFamily="18" charset="0"/>
              </a:rPr>
            </a:br>
            <a:endParaRPr lang="en-AU" sz="2400" dirty="0">
              <a:latin typeface="Times New Roman" pitchFamily="18" charset="0"/>
              <a:cs typeface="Times New Roman" pitchFamily="18" charset="0"/>
            </a:endParaRPr>
          </a:p>
        </p:txBody>
      </p:sp>
      <p:sp>
        <p:nvSpPr>
          <p:cNvPr id="225283" name="Oval 3">
            <a:extLst>
              <a:ext uri="{FF2B5EF4-FFF2-40B4-BE49-F238E27FC236}">
                <a16:creationId xmlns:a16="http://schemas.microsoft.com/office/drawing/2014/main" id="{F39950B6-89FC-4C50-8A47-E83455BD65A3}"/>
              </a:ext>
            </a:extLst>
          </p:cNvPr>
          <p:cNvSpPr>
            <a:spLocks noChangeArrowheads="1"/>
          </p:cNvSpPr>
          <p:nvPr/>
        </p:nvSpPr>
        <p:spPr bwMode="auto">
          <a:xfrm>
            <a:off x="2819400" y="3581400"/>
            <a:ext cx="3581400" cy="1371600"/>
          </a:xfrm>
          <a:prstGeom prst="ellipse">
            <a:avLst/>
          </a:prstGeom>
          <a:noFill/>
          <a:ln w="19050">
            <a:solidFill>
              <a:srgbClr val="9966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000" b="1">
              <a:latin typeface="Times New Roman" panose="02020603050405020304" pitchFamily="18" charset="0"/>
              <a:cs typeface="Times New Roman" panose="02020603050405020304" pitchFamily="18" charset="0"/>
            </a:endParaRPr>
          </a:p>
          <a:p>
            <a:pPr algn="ctr" eaLnBrk="1" hangingPunct="1"/>
            <a:r>
              <a:rPr lang="en-US" altLang="en-US" sz="2400">
                <a:latin typeface="Times New Roman" panose="02020603050405020304" pitchFamily="18" charset="0"/>
                <a:cs typeface="Times New Roman" panose="02020603050405020304" pitchFamily="18" charset="0"/>
              </a:rPr>
              <a:t>Intellectual Property</a:t>
            </a:r>
          </a:p>
          <a:p>
            <a:pPr algn="ctr" eaLnBrk="1" hangingPunct="1"/>
            <a:endParaRPr lang="en-US" altLang="en-US" sz="2400">
              <a:latin typeface="Times New Roman" panose="02020603050405020304" pitchFamily="18" charset="0"/>
              <a:cs typeface="Times New Roman" panose="02020603050405020304" pitchFamily="18" charset="0"/>
            </a:endParaRPr>
          </a:p>
        </p:txBody>
      </p:sp>
      <p:grpSp>
        <p:nvGrpSpPr>
          <p:cNvPr id="2" name="Group 4">
            <a:extLst>
              <a:ext uri="{FF2B5EF4-FFF2-40B4-BE49-F238E27FC236}">
                <a16:creationId xmlns:a16="http://schemas.microsoft.com/office/drawing/2014/main" id="{4D7EF8D0-8FD5-472F-92B1-619FBF20480F}"/>
              </a:ext>
            </a:extLst>
          </p:cNvPr>
          <p:cNvGrpSpPr>
            <a:grpSpLocks/>
          </p:cNvGrpSpPr>
          <p:nvPr/>
        </p:nvGrpSpPr>
        <p:grpSpPr bwMode="auto">
          <a:xfrm>
            <a:off x="3581400" y="2133600"/>
            <a:ext cx="2189163" cy="1295400"/>
            <a:chOff x="2155" y="1008"/>
            <a:chExt cx="1379" cy="1099"/>
          </a:xfrm>
          <a:noFill/>
        </p:grpSpPr>
        <p:sp>
          <p:nvSpPr>
            <p:cNvPr id="19481" name="Oval 5">
              <a:extLst>
                <a:ext uri="{FF2B5EF4-FFF2-40B4-BE49-F238E27FC236}">
                  <a16:creationId xmlns:a16="http://schemas.microsoft.com/office/drawing/2014/main" id="{F24EC28E-D5C6-4602-911C-CA5609E611D1}"/>
                </a:ext>
              </a:extLst>
            </p:cNvPr>
            <p:cNvSpPr>
              <a:spLocks noChangeArrowheads="1"/>
            </p:cNvSpPr>
            <p:nvPr/>
          </p:nvSpPr>
          <p:spPr bwMode="auto">
            <a:xfrm>
              <a:off x="2155" y="1008"/>
              <a:ext cx="1379" cy="483"/>
            </a:xfrm>
            <a:prstGeom prst="ellipse">
              <a:avLst/>
            </a:prstGeom>
            <a:grpFill/>
            <a:ln w="9525" algn="ctr">
              <a:solidFill>
                <a:schemeClr val="tx1"/>
              </a:solidFill>
              <a:round/>
              <a:headEnd/>
              <a:tailEnd/>
            </a:ln>
          </p:spPr>
          <p:txBody>
            <a:bodyPr wrap="none" anchor="ctr"/>
            <a:lstStyle/>
            <a:p>
              <a:pPr algn="ctr">
                <a:defRPr/>
              </a:pPr>
              <a:r>
                <a:rPr lang="en-US" b="1">
                  <a:latin typeface="Times New Roman" pitchFamily="18" charset="0"/>
                  <a:cs typeface="Times New Roman" pitchFamily="18" charset="0"/>
                </a:rPr>
                <a:t>Ownership</a:t>
              </a:r>
            </a:p>
          </p:txBody>
        </p:sp>
        <p:sp>
          <p:nvSpPr>
            <p:cNvPr id="19482" name="Line 6">
              <a:extLst>
                <a:ext uri="{FF2B5EF4-FFF2-40B4-BE49-F238E27FC236}">
                  <a16:creationId xmlns:a16="http://schemas.microsoft.com/office/drawing/2014/main" id="{22D0873A-E64F-44F8-9AE7-07AF45CDA3BB}"/>
                </a:ext>
              </a:extLst>
            </p:cNvPr>
            <p:cNvSpPr>
              <a:spLocks noChangeShapeType="1"/>
            </p:cNvSpPr>
            <p:nvPr/>
          </p:nvSpPr>
          <p:spPr bwMode="auto">
            <a:xfrm flipV="1">
              <a:off x="2856" y="1579"/>
              <a:ext cx="0" cy="528"/>
            </a:xfrm>
            <a:prstGeom prst="line">
              <a:avLst/>
            </a:prstGeom>
            <a:grpFill/>
            <a:ln w="9525">
              <a:solidFill>
                <a:schemeClr val="tx1"/>
              </a:solidFill>
              <a:round/>
              <a:headEnd/>
              <a:tailEnd type="triangle" w="med" len="med"/>
            </a:ln>
          </p:spPr>
          <p:txBody>
            <a:bodyPr wrap="none" anchor="ctr"/>
            <a:lstStyle/>
            <a:p>
              <a:pPr>
                <a:defRPr/>
              </a:pPr>
              <a:endParaRPr lang="en-US">
                <a:latin typeface="Times New Roman" pitchFamily="18" charset="0"/>
                <a:cs typeface="Times New Roman" pitchFamily="18" charset="0"/>
              </a:endParaRPr>
            </a:p>
          </p:txBody>
        </p:sp>
      </p:grpSp>
      <p:grpSp>
        <p:nvGrpSpPr>
          <p:cNvPr id="3" name="Group 7">
            <a:extLst>
              <a:ext uri="{FF2B5EF4-FFF2-40B4-BE49-F238E27FC236}">
                <a16:creationId xmlns:a16="http://schemas.microsoft.com/office/drawing/2014/main" id="{BA88C33F-877C-4589-8FB7-2597EB507151}"/>
              </a:ext>
            </a:extLst>
          </p:cNvPr>
          <p:cNvGrpSpPr>
            <a:grpSpLocks/>
          </p:cNvGrpSpPr>
          <p:nvPr/>
        </p:nvGrpSpPr>
        <p:grpSpPr bwMode="auto">
          <a:xfrm>
            <a:off x="5791200" y="2590985"/>
            <a:ext cx="2384425" cy="990415"/>
            <a:chOff x="3418" y="1470"/>
            <a:chExt cx="1598" cy="714"/>
          </a:xfrm>
          <a:noFill/>
        </p:grpSpPr>
        <p:sp>
          <p:nvSpPr>
            <p:cNvPr id="19479" name="Oval 8">
              <a:extLst>
                <a:ext uri="{FF2B5EF4-FFF2-40B4-BE49-F238E27FC236}">
                  <a16:creationId xmlns:a16="http://schemas.microsoft.com/office/drawing/2014/main" id="{CA2354E1-1461-4DEB-A9DC-5D88B1AF4577}"/>
                </a:ext>
              </a:extLst>
            </p:cNvPr>
            <p:cNvSpPr>
              <a:spLocks noChangeArrowheads="1"/>
            </p:cNvSpPr>
            <p:nvPr/>
          </p:nvSpPr>
          <p:spPr bwMode="auto">
            <a:xfrm>
              <a:off x="3637" y="1470"/>
              <a:ext cx="1379" cy="439"/>
            </a:xfrm>
            <a:prstGeom prst="ellipse">
              <a:avLst/>
            </a:prstGeom>
            <a:grpFill/>
            <a:ln w="9525">
              <a:solidFill>
                <a:schemeClr val="hlink"/>
              </a:solidFill>
              <a:round/>
              <a:headEnd/>
              <a:tailEnd/>
            </a:ln>
          </p:spPr>
          <p:txBody>
            <a:bodyPr wrap="none" anchor="ctr"/>
            <a:lstStyle/>
            <a:p>
              <a:pPr algn="ctr">
                <a:lnSpc>
                  <a:spcPct val="65000"/>
                </a:lnSpc>
                <a:defRPr/>
              </a:pPr>
              <a:r>
                <a:rPr lang="en-US" b="1" dirty="0">
                  <a:latin typeface="Times New Roman" pitchFamily="18" charset="0"/>
                  <a:cs typeface="Times New Roman" pitchFamily="18" charset="0"/>
                </a:rPr>
                <a:t>Intangibles</a:t>
              </a:r>
              <a:r>
                <a:rPr lang="en-US" dirty="0">
                  <a:latin typeface="Times New Roman" pitchFamily="18" charset="0"/>
                  <a:cs typeface="Times New Roman" pitchFamily="18" charset="0"/>
                </a:rPr>
                <a:t> </a:t>
              </a:r>
            </a:p>
            <a:p>
              <a:pPr algn="ctr">
                <a:lnSpc>
                  <a:spcPct val="65000"/>
                </a:lnSpc>
                <a:defRPr/>
              </a:pPr>
              <a:r>
                <a:rPr lang="en-US" sz="1400" dirty="0">
                  <a:latin typeface="Times New Roman" pitchFamily="18" charset="0"/>
                  <a:cs typeface="Times New Roman" pitchFamily="18" charset="0"/>
                </a:rPr>
                <a:t>(manifested in tangible form)</a:t>
              </a:r>
            </a:p>
          </p:txBody>
        </p:sp>
        <p:sp>
          <p:nvSpPr>
            <p:cNvPr id="19480" name="Line 9">
              <a:extLst>
                <a:ext uri="{FF2B5EF4-FFF2-40B4-BE49-F238E27FC236}">
                  <a16:creationId xmlns:a16="http://schemas.microsoft.com/office/drawing/2014/main" id="{D8C97E45-844A-454E-91E1-D7D77FA4AFE7}"/>
                </a:ext>
              </a:extLst>
            </p:cNvPr>
            <p:cNvSpPr>
              <a:spLocks noChangeShapeType="1"/>
            </p:cNvSpPr>
            <p:nvPr/>
          </p:nvSpPr>
          <p:spPr bwMode="auto">
            <a:xfrm flipV="1">
              <a:off x="3418" y="1877"/>
              <a:ext cx="322" cy="307"/>
            </a:xfrm>
            <a:prstGeom prst="line">
              <a:avLst/>
            </a:prstGeom>
            <a:grpFill/>
            <a:ln w="22225">
              <a:solidFill>
                <a:schemeClr val="tx1"/>
              </a:solidFill>
              <a:round/>
              <a:headEnd/>
              <a:tailEnd type="triangle" w="med" len="med"/>
            </a:ln>
          </p:spPr>
          <p:txBody>
            <a:bodyPr/>
            <a:lstStyle/>
            <a:p>
              <a:pPr>
                <a:defRPr/>
              </a:pPr>
              <a:endParaRPr lang="en-US">
                <a:latin typeface="Times New Roman" pitchFamily="18" charset="0"/>
                <a:cs typeface="Times New Roman" pitchFamily="18" charset="0"/>
              </a:endParaRPr>
            </a:p>
          </p:txBody>
        </p:sp>
      </p:grpSp>
      <p:grpSp>
        <p:nvGrpSpPr>
          <p:cNvPr id="4" name="Group 10">
            <a:extLst>
              <a:ext uri="{FF2B5EF4-FFF2-40B4-BE49-F238E27FC236}">
                <a16:creationId xmlns:a16="http://schemas.microsoft.com/office/drawing/2014/main" id="{0C17DFCC-48FE-44CF-A15B-BA0197672A50}"/>
              </a:ext>
            </a:extLst>
          </p:cNvPr>
          <p:cNvGrpSpPr>
            <a:grpSpLocks/>
          </p:cNvGrpSpPr>
          <p:nvPr/>
        </p:nvGrpSpPr>
        <p:grpSpPr bwMode="auto">
          <a:xfrm>
            <a:off x="6553200" y="3810000"/>
            <a:ext cx="2398713" cy="768350"/>
            <a:chOff x="3913" y="2348"/>
            <a:chExt cx="1655" cy="484"/>
          </a:xfrm>
          <a:noFill/>
        </p:grpSpPr>
        <p:sp>
          <p:nvSpPr>
            <p:cNvPr id="19477" name="Oval 11">
              <a:extLst>
                <a:ext uri="{FF2B5EF4-FFF2-40B4-BE49-F238E27FC236}">
                  <a16:creationId xmlns:a16="http://schemas.microsoft.com/office/drawing/2014/main" id="{63B0E535-D1F4-4CC4-8D10-6DB0BEC5559F}"/>
                </a:ext>
              </a:extLst>
            </p:cNvPr>
            <p:cNvSpPr>
              <a:spLocks noChangeArrowheads="1"/>
            </p:cNvSpPr>
            <p:nvPr/>
          </p:nvSpPr>
          <p:spPr bwMode="auto">
            <a:xfrm>
              <a:off x="4189" y="2348"/>
              <a:ext cx="1379" cy="484"/>
            </a:xfrm>
            <a:prstGeom prst="ellipse">
              <a:avLst/>
            </a:prstGeom>
            <a:grpFill/>
            <a:ln w="9525">
              <a:solidFill>
                <a:schemeClr val="hlink"/>
              </a:solidFill>
              <a:round/>
              <a:headEnd/>
              <a:tailEnd/>
            </a:ln>
          </p:spPr>
          <p:txBody>
            <a:bodyPr wrap="none" anchor="ctr"/>
            <a:lstStyle/>
            <a:p>
              <a:pPr algn="ctr">
                <a:defRPr/>
              </a:pPr>
              <a:r>
                <a:rPr lang="en-US" b="1">
                  <a:latin typeface="Times New Roman" pitchFamily="18" charset="0"/>
                  <a:cs typeface="Times New Roman" pitchFamily="18" charset="0"/>
                </a:rPr>
                <a:t>Time &amp;</a:t>
              </a:r>
            </a:p>
            <a:p>
              <a:pPr algn="ctr">
                <a:defRPr/>
              </a:pPr>
              <a:r>
                <a:rPr lang="en-US" b="1">
                  <a:latin typeface="Times New Roman" pitchFamily="18" charset="0"/>
                  <a:cs typeface="Times New Roman" pitchFamily="18" charset="0"/>
                </a:rPr>
                <a:t> cost intensive</a:t>
              </a:r>
            </a:p>
          </p:txBody>
        </p:sp>
        <p:sp>
          <p:nvSpPr>
            <p:cNvPr id="19478" name="Line 12">
              <a:extLst>
                <a:ext uri="{FF2B5EF4-FFF2-40B4-BE49-F238E27FC236}">
                  <a16:creationId xmlns:a16="http://schemas.microsoft.com/office/drawing/2014/main" id="{4644729E-88A8-429A-B879-14511778B3AA}"/>
                </a:ext>
              </a:extLst>
            </p:cNvPr>
            <p:cNvSpPr>
              <a:spLocks noChangeShapeType="1"/>
            </p:cNvSpPr>
            <p:nvPr/>
          </p:nvSpPr>
          <p:spPr bwMode="auto">
            <a:xfrm>
              <a:off x="3913" y="2590"/>
              <a:ext cx="230" cy="0"/>
            </a:xfrm>
            <a:prstGeom prst="line">
              <a:avLst/>
            </a:prstGeom>
            <a:grpFill/>
            <a:ln w="22225">
              <a:solidFill>
                <a:schemeClr val="tx1"/>
              </a:solidFill>
              <a:round/>
              <a:headEnd/>
              <a:tailEnd type="triangle" w="med" len="med"/>
            </a:ln>
          </p:spPr>
          <p:txBody>
            <a:bodyPr/>
            <a:lstStyle/>
            <a:p>
              <a:pPr>
                <a:defRPr/>
              </a:pPr>
              <a:endParaRPr lang="en-US">
                <a:latin typeface="Times New Roman" pitchFamily="18" charset="0"/>
                <a:cs typeface="Times New Roman" pitchFamily="18" charset="0"/>
              </a:endParaRPr>
            </a:p>
          </p:txBody>
        </p:sp>
      </p:grpSp>
      <p:grpSp>
        <p:nvGrpSpPr>
          <p:cNvPr id="5" name="Group 13">
            <a:extLst>
              <a:ext uri="{FF2B5EF4-FFF2-40B4-BE49-F238E27FC236}">
                <a16:creationId xmlns:a16="http://schemas.microsoft.com/office/drawing/2014/main" id="{DC23D9E4-E88F-4C52-8DA9-3AE7053132D3}"/>
              </a:ext>
            </a:extLst>
          </p:cNvPr>
          <p:cNvGrpSpPr>
            <a:grpSpLocks/>
          </p:cNvGrpSpPr>
          <p:nvPr/>
        </p:nvGrpSpPr>
        <p:grpSpPr bwMode="auto">
          <a:xfrm>
            <a:off x="5943600" y="4876800"/>
            <a:ext cx="2698750" cy="1152525"/>
            <a:chOff x="3500" y="2985"/>
            <a:chExt cx="1700" cy="726"/>
          </a:xfrm>
          <a:noFill/>
        </p:grpSpPr>
        <p:sp>
          <p:nvSpPr>
            <p:cNvPr id="19475" name="Oval 14">
              <a:extLst>
                <a:ext uri="{FF2B5EF4-FFF2-40B4-BE49-F238E27FC236}">
                  <a16:creationId xmlns:a16="http://schemas.microsoft.com/office/drawing/2014/main" id="{5CBE4CD7-6DB4-449B-B775-4DBB8523973E}"/>
                </a:ext>
              </a:extLst>
            </p:cNvPr>
            <p:cNvSpPr>
              <a:spLocks noChangeArrowheads="1"/>
            </p:cNvSpPr>
            <p:nvPr/>
          </p:nvSpPr>
          <p:spPr bwMode="auto">
            <a:xfrm>
              <a:off x="3821" y="3227"/>
              <a:ext cx="1379" cy="484"/>
            </a:xfrm>
            <a:prstGeom prst="ellipse">
              <a:avLst/>
            </a:prstGeom>
            <a:grpFill/>
            <a:ln w="9525">
              <a:solidFill>
                <a:schemeClr val="hlink"/>
              </a:solidFill>
              <a:round/>
              <a:headEnd/>
              <a:tailEnd/>
            </a:ln>
          </p:spPr>
          <p:txBody>
            <a:bodyPr wrap="none" anchor="ctr"/>
            <a:lstStyle/>
            <a:p>
              <a:pPr algn="ctr">
                <a:defRPr/>
              </a:pPr>
              <a:r>
                <a:rPr lang="en-US" b="1">
                  <a:latin typeface="Times New Roman" pitchFamily="18" charset="0"/>
                  <a:cs typeface="Times New Roman" pitchFamily="18" charset="0"/>
                </a:rPr>
                <a:t>Additional Profits</a:t>
              </a:r>
              <a:r>
                <a:rPr lang="en-US" sz="1600">
                  <a:latin typeface="Times New Roman" pitchFamily="18" charset="0"/>
                  <a:cs typeface="Times New Roman" pitchFamily="18" charset="0"/>
                </a:rPr>
                <a:t> </a:t>
              </a:r>
            </a:p>
          </p:txBody>
        </p:sp>
        <p:sp>
          <p:nvSpPr>
            <p:cNvPr id="19476" name="Line 15">
              <a:extLst>
                <a:ext uri="{FF2B5EF4-FFF2-40B4-BE49-F238E27FC236}">
                  <a16:creationId xmlns:a16="http://schemas.microsoft.com/office/drawing/2014/main" id="{E4E20905-DCE6-4DA9-BB27-5F96321D4506}"/>
                </a:ext>
              </a:extLst>
            </p:cNvPr>
            <p:cNvSpPr>
              <a:spLocks noChangeShapeType="1"/>
            </p:cNvSpPr>
            <p:nvPr/>
          </p:nvSpPr>
          <p:spPr bwMode="auto">
            <a:xfrm>
              <a:off x="3500" y="2985"/>
              <a:ext cx="321" cy="308"/>
            </a:xfrm>
            <a:prstGeom prst="line">
              <a:avLst/>
            </a:prstGeom>
            <a:grpFill/>
            <a:ln w="22225">
              <a:solidFill>
                <a:schemeClr val="tx1"/>
              </a:solidFill>
              <a:round/>
              <a:headEnd/>
              <a:tailEnd type="triangle" w="med" len="med"/>
            </a:ln>
          </p:spPr>
          <p:txBody>
            <a:bodyPr/>
            <a:lstStyle/>
            <a:p>
              <a:pPr>
                <a:defRPr/>
              </a:pPr>
              <a:endParaRPr lang="en-US">
                <a:latin typeface="Times New Roman" pitchFamily="18" charset="0"/>
                <a:cs typeface="Times New Roman" pitchFamily="18" charset="0"/>
              </a:endParaRPr>
            </a:p>
          </p:txBody>
        </p:sp>
      </p:grpSp>
      <p:grpSp>
        <p:nvGrpSpPr>
          <p:cNvPr id="6" name="Group 16">
            <a:extLst>
              <a:ext uri="{FF2B5EF4-FFF2-40B4-BE49-F238E27FC236}">
                <a16:creationId xmlns:a16="http://schemas.microsoft.com/office/drawing/2014/main" id="{4FDED233-CB1B-4EA8-BC9F-8DC24E6A864D}"/>
              </a:ext>
            </a:extLst>
          </p:cNvPr>
          <p:cNvGrpSpPr>
            <a:grpSpLocks/>
          </p:cNvGrpSpPr>
          <p:nvPr/>
        </p:nvGrpSpPr>
        <p:grpSpPr bwMode="auto">
          <a:xfrm>
            <a:off x="533400" y="4876800"/>
            <a:ext cx="2773363" cy="1152525"/>
            <a:chOff x="328" y="2985"/>
            <a:chExt cx="1747" cy="726"/>
          </a:xfrm>
          <a:noFill/>
        </p:grpSpPr>
        <p:sp>
          <p:nvSpPr>
            <p:cNvPr id="19473" name="Oval 17">
              <a:extLst>
                <a:ext uri="{FF2B5EF4-FFF2-40B4-BE49-F238E27FC236}">
                  <a16:creationId xmlns:a16="http://schemas.microsoft.com/office/drawing/2014/main" id="{ED6CD07F-A11E-4037-8558-D2C8E0FE2438}"/>
                </a:ext>
              </a:extLst>
            </p:cNvPr>
            <p:cNvSpPr>
              <a:spLocks noChangeArrowheads="1"/>
            </p:cNvSpPr>
            <p:nvPr/>
          </p:nvSpPr>
          <p:spPr bwMode="auto">
            <a:xfrm>
              <a:off x="328" y="3227"/>
              <a:ext cx="1379" cy="484"/>
            </a:xfrm>
            <a:prstGeom prst="ellipse">
              <a:avLst/>
            </a:prstGeom>
            <a:grpFill/>
            <a:ln w="9525">
              <a:solidFill>
                <a:schemeClr val="hlink"/>
              </a:solidFill>
              <a:round/>
              <a:headEnd/>
              <a:tailEnd/>
            </a:ln>
          </p:spPr>
          <p:txBody>
            <a:bodyPr wrap="none" anchor="ctr"/>
            <a:lstStyle/>
            <a:p>
              <a:pPr algn="ctr">
                <a:defRPr/>
              </a:pPr>
              <a:r>
                <a:rPr lang="en-US" b="1">
                  <a:latin typeface="Times New Roman" pitchFamily="18" charset="0"/>
                  <a:cs typeface="Times New Roman" pitchFamily="18" charset="0"/>
                </a:rPr>
                <a:t>Transferable</a:t>
              </a:r>
              <a:r>
                <a:rPr lang="en-US" sz="1600" b="1">
                  <a:latin typeface="Times New Roman" pitchFamily="18" charset="0"/>
                  <a:cs typeface="Times New Roman" pitchFamily="18" charset="0"/>
                </a:rPr>
                <a:t> </a:t>
              </a:r>
            </a:p>
          </p:txBody>
        </p:sp>
        <p:sp>
          <p:nvSpPr>
            <p:cNvPr id="19474" name="Line 18">
              <a:extLst>
                <a:ext uri="{FF2B5EF4-FFF2-40B4-BE49-F238E27FC236}">
                  <a16:creationId xmlns:a16="http://schemas.microsoft.com/office/drawing/2014/main" id="{8E9D366D-8390-4DCA-AA79-EE6F68B3F7D1}"/>
                </a:ext>
              </a:extLst>
            </p:cNvPr>
            <p:cNvSpPr>
              <a:spLocks noChangeShapeType="1"/>
            </p:cNvSpPr>
            <p:nvPr/>
          </p:nvSpPr>
          <p:spPr bwMode="auto">
            <a:xfrm flipH="1">
              <a:off x="1753" y="2985"/>
              <a:ext cx="322" cy="308"/>
            </a:xfrm>
            <a:prstGeom prst="line">
              <a:avLst/>
            </a:prstGeom>
            <a:grpFill/>
            <a:ln w="22225">
              <a:solidFill>
                <a:schemeClr val="tx1"/>
              </a:solidFill>
              <a:round/>
              <a:headEnd/>
              <a:tailEnd type="triangle" w="med" len="med"/>
            </a:ln>
          </p:spPr>
          <p:txBody>
            <a:bodyPr/>
            <a:lstStyle/>
            <a:p>
              <a:pPr>
                <a:defRPr/>
              </a:pPr>
              <a:endParaRPr lang="en-US">
                <a:latin typeface="Times New Roman" pitchFamily="18" charset="0"/>
                <a:cs typeface="Times New Roman" pitchFamily="18" charset="0"/>
              </a:endParaRPr>
            </a:p>
          </p:txBody>
        </p:sp>
      </p:grpSp>
      <p:grpSp>
        <p:nvGrpSpPr>
          <p:cNvPr id="7" name="Group 19">
            <a:extLst>
              <a:ext uri="{FF2B5EF4-FFF2-40B4-BE49-F238E27FC236}">
                <a16:creationId xmlns:a16="http://schemas.microsoft.com/office/drawing/2014/main" id="{EB919043-049F-4D21-BE09-284E048B2FB2}"/>
              </a:ext>
            </a:extLst>
          </p:cNvPr>
          <p:cNvGrpSpPr>
            <a:grpSpLocks/>
          </p:cNvGrpSpPr>
          <p:nvPr/>
        </p:nvGrpSpPr>
        <p:grpSpPr bwMode="auto">
          <a:xfrm>
            <a:off x="228600" y="3810000"/>
            <a:ext cx="2514600" cy="768350"/>
            <a:chOff x="144" y="2348"/>
            <a:chExt cx="1655" cy="484"/>
          </a:xfrm>
          <a:noFill/>
        </p:grpSpPr>
        <p:sp>
          <p:nvSpPr>
            <p:cNvPr id="19471" name="Oval 20">
              <a:extLst>
                <a:ext uri="{FF2B5EF4-FFF2-40B4-BE49-F238E27FC236}">
                  <a16:creationId xmlns:a16="http://schemas.microsoft.com/office/drawing/2014/main" id="{CAD1306B-1A15-49F9-AFEE-85492E6C7CF5}"/>
                </a:ext>
              </a:extLst>
            </p:cNvPr>
            <p:cNvSpPr>
              <a:spLocks noChangeArrowheads="1"/>
            </p:cNvSpPr>
            <p:nvPr/>
          </p:nvSpPr>
          <p:spPr bwMode="auto">
            <a:xfrm>
              <a:off x="144" y="2348"/>
              <a:ext cx="1379" cy="484"/>
            </a:xfrm>
            <a:prstGeom prst="ellipse">
              <a:avLst/>
            </a:prstGeom>
            <a:grpFill/>
            <a:ln w="9525">
              <a:solidFill>
                <a:schemeClr val="hlink"/>
              </a:solidFill>
              <a:round/>
              <a:headEnd/>
              <a:tailEnd/>
            </a:ln>
          </p:spPr>
          <p:txBody>
            <a:bodyPr wrap="none" anchor="ctr"/>
            <a:lstStyle/>
            <a:p>
              <a:pPr algn="ctr">
                <a:defRPr/>
              </a:pPr>
              <a:r>
                <a:rPr lang="en-US" b="1">
                  <a:latin typeface="Times New Roman" pitchFamily="18" charset="0"/>
                  <a:cs typeface="Times New Roman" pitchFamily="18" charset="0"/>
                </a:rPr>
                <a:t>Special Rights </a:t>
              </a:r>
            </a:p>
          </p:txBody>
        </p:sp>
        <p:sp>
          <p:nvSpPr>
            <p:cNvPr id="19472" name="Line 21">
              <a:extLst>
                <a:ext uri="{FF2B5EF4-FFF2-40B4-BE49-F238E27FC236}">
                  <a16:creationId xmlns:a16="http://schemas.microsoft.com/office/drawing/2014/main" id="{DDC28E80-BCAA-4DB0-BDC4-AF70A6A6F50A}"/>
                </a:ext>
              </a:extLst>
            </p:cNvPr>
            <p:cNvSpPr>
              <a:spLocks noChangeShapeType="1"/>
            </p:cNvSpPr>
            <p:nvPr/>
          </p:nvSpPr>
          <p:spPr bwMode="auto">
            <a:xfrm flipH="1">
              <a:off x="1569" y="2590"/>
              <a:ext cx="230" cy="0"/>
            </a:xfrm>
            <a:prstGeom prst="line">
              <a:avLst/>
            </a:prstGeom>
            <a:grpFill/>
            <a:ln w="22225">
              <a:solidFill>
                <a:schemeClr val="tx1"/>
              </a:solidFill>
              <a:round/>
              <a:headEnd/>
              <a:tailEnd type="triangle" w="med" len="med"/>
            </a:ln>
          </p:spPr>
          <p:txBody>
            <a:bodyPr/>
            <a:lstStyle/>
            <a:p>
              <a:pPr>
                <a:defRPr/>
              </a:pPr>
              <a:endParaRPr lang="en-US">
                <a:latin typeface="Times New Roman" pitchFamily="18" charset="0"/>
                <a:cs typeface="Times New Roman" pitchFamily="18" charset="0"/>
              </a:endParaRPr>
            </a:p>
          </p:txBody>
        </p:sp>
      </p:grpSp>
      <p:grpSp>
        <p:nvGrpSpPr>
          <p:cNvPr id="8" name="Group 22">
            <a:extLst>
              <a:ext uri="{FF2B5EF4-FFF2-40B4-BE49-F238E27FC236}">
                <a16:creationId xmlns:a16="http://schemas.microsoft.com/office/drawing/2014/main" id="{99B146AE-325A-4ACC-99F6-1BA8860B3775}"/>
              </a:ext>
            </a:extLst>
          </p:cNvPr>
          <p:cNvGrpSpPr>
            <a:grpSpLocks/>
          </p:cNvGrpSpPr>
          <p:nvPr/>
        </p:nvGrpSpPr>
        <p:grpSpPr bwMode="auto">
          <a:xfrm>
            <a:off x="914400" y="2362200"/>
            <a:ext cx="2362200" cy="1219200"/>
            <a:chOff x="558" y="1360"/>
            <a:chExt cx="1517" cy="834"/>
          </a:xfrm>
          <a:noFill/>
        </p:grpSpPr>
        <p:sp>
          <p:nvSpPr>
            <p:cNvPr id="19469" name="Oval 23">
              <a:extLst>
                <a:ext uri="{FF2B5EF4-FFF2-40B4-BE49-F238E27FC236}">
                  <a16:creationId xmlns:a16="http://schemas.microsoft.com/office/drawing/2014/main" id="{F454AA3F-954A-49A9-81CD-7028D19C43FA}"/>
                </a:ext>
              </a:extLst>
            </p:cNvPr>
            <p:cNvSpPr>
              <a:spLocks noChangeArrowheads="1"/>
            </p:cNvSpPr>
            <p:nvPr/>
          </p:nvSpPr>
          <p:spPr bwMode="auto">
            <a:xfrm>
              <a:off x="558" y="1360"/>
              <a:ext cx="1379" cy="483"/>
            </a:xfrm>
            <a:prstGeom prst="ellipse">
              <a:avLst/>
            </a:prstGeom>
            <a:grpFill/>
            <a:ln w="9525">
              <a:solidFill>
                <a:schemeClr val="hlink"/>
              </a:solidFill>
              <a:round/>
              <a:headEnd/>
              <a:tailEnd/>
            </a:ln>
          </p:spPr>
          <p:txBody>
            <a:bodyPr wrap="none" anchor="ctr"/>
            <a:lstStyle/>
            <a:p>
              <a:pPr algn="ctr">
                <a:defRPr/>
              </a:pPr>
              <a:r>
                <a:rPr lang="en-US" b="1">
                  <a:latin typeface="Times New Roman" pitchFamily="18" charset="0"/>
                  <a:cs typeface="Times New Roman" pitchFamily="18" charset="0"/>
                </a:rPr>
                <a:t>Valuable Assets</a:t>
              </a:r>
            </a:p>
          </p:txBody>
        </p:sp>
        <p:sp>
          <p:nvSpPr>
            <p:cNvPr id="19470" name="Line 24">
              <a:extLst>
                <a:ext uri="{FF2B5EF4-FFF2-40B4-BE49-F238E27FC236}">
                  <a16:creationId xmlns:a16="http://schemas.microsoft.com/office/drawing/2014/main" id="{A1030E7E-552A-4C1B-9CD4-BBBC68112598}"/>
                </a:ext>
              </a:extLst>
            </p:cNvPr>
            <p:cNvSpPr>
              <a:spLocks noChangeShapeType="1"/>
            </p:cNvSpPr>
            <p:nvPr/>
          </p:nvSpPr>
          <p:spPr bwMode="auto">
            <a:xfrm flipH="1" flipV="1">
              <a:off x="1753" y="1887"/>
              <a:ext cx="322" cy="307"/>
            </a:xfrm>
            <a:prstGeom prst="line">
              <a:avLst/>
            </a:prstGeom>
            <a:grpFill/>
            <a:ln w="22225">
              <a:solidFill>
                <a:schemeClr val="tx1"/>
              </a:solidFill>
              <a:round/>
              <a:headEnd/>
              <a:tailEnd type="triangle" w="med" len="med"/>
            </a:ln>
          </p:spPr>
          <p:txBody>
            <a:bodyPr/>
            <a:lstStyle/>
            <a:p>
              <a:pPr>
                <a:defRPr/>
              </a:pPr>
              <a:endParaRPr lang="en-US">
                <a:latin typeface="Times New Roman" pitchFamily="18" charset="0"/>
                <a:cs typeface="Times New Roman" pitchFamily="18" charset="0"/>
              </a:endParaRPr>
            </a:p>
          </p:txBody>
        </p:sp>
      </p:grpSp>
      <p:sp>
        <p:nvSpPr>
          <p:cNvPr id="34830" name="Rectangle 26">
            <a:extLst>
              <a:ext uri="{FF2B5EF4-FFF2-40B4-BE49-F238E27FC236}">
                <a16:creationId xmlns:a16="http://schemas.microsoft.com/office/drawing/2014/main" id="{40D731E3-8A3B-4CC4-A2C3-DA3975208C10}"/>
              </a:ext>
            </a:extLst>
          </p:cNvPr>
          <p:cNvSpPr>
            <a:spLocks noChangeArrowheads="1"/>
          </p:cNvSpPr>
          <p:nvPr/>
        </p:nvSpPr>
        <p:spPr bwMode="auto">
          <a:xfrm>
            <a:off x="0" y="306705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25283"/>
                                        </p:tgtEl>
                                        <p:attrNameLst>
                                          <p:attrName>style.visibility</p:attrName>
                                        </p:attrNameLst>
                                      </p:cBhvr>
                                      <p:to>
                                        <p:strVal val="visible"/>
                                      </p:to>
                                    </p:set>
                                    <p:anim calcmode="lin" valueType="num">
                                      <p:cBhvr>
                                        <p:cTn id="7" dur="500" fill="hold"/>
                                        <p:tgtEl>
                                          <p:spTgt spid="225283"/>
                                        </p:tgtEl>
                                        <p:attrNameLst>
                                          <p:attrName>ppt_w</p:attrName>
                                        </p:attrNameLst>
                                      </p:cBhvr>
                                      <p:tavLst>
                                        <p:tav tm="0">
                                          <p:val>
                                            <p:fltVal val="0"/>
                                          </p:val>
                                        </p:tav>
                                        <p:tav tm="100000">
                                          <p:val>
                                            <p:strVal val="#ppt_w"/>
                                          </p:val>
                                        </p:tav>
                                      </p:tavLst>
                                    </p:anim>
                                    <p:anim calcmode="lin" valueType="num">
                                      <p:cBhvr>
                                        <p:cTn id="8" dur="500" fill="hold"/>
                                        <p:tgtEl>
                                          <p:spTgt spid="22528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 presetClass="entr" presetSubtype="0" fill="hold" nodeType="afterEffect">
                                  <p:stCondLst>
                                    <p:cond delay="0"/>
                                  </p:stCondLst>
                                  <p:childTnLst>
                                    <p:set>
                                      <p:cBhvr>
                                        <p:cTn id="11" dur="1" fill="hold">
                                          <p:stCondLst>
                                            <p:cond delay="499"/>
                                          </p:stCondLst>
                                        </p:cTn>
                                        <p:tgtEl>
                                          <p:spTgt spid="2"/>
                                        </p:tgtEl>
                                        <p:attrNameLst>
                                          <p:attrName>style.visibility</p:attrName>
                                        </p:attrNameLst>
                                      </p:cBhvr>
                                      <p:to>
                                        <p:strVal val="visible"/>
                                      </p:to>
                                    </p:set>
                                  </p:childTnLst>
                                </p:cTn>
                              </p:par>
                            </p:childTnLst>
                          </p:cTn>
                        </p:par>
                        <p:par>
                          <p:cTn id="12" fill="hold" nodeType="afterGroup">
                            <p:stCondLst>
                              <p:cond delay="1000"/>
                            </p:stCondLst>
                            <p:childTnLst>
                              <p:par>
                                <p:cTn id="13" presetID="1" presetClass="entr" presetSubtype="0" fill="hold" nodeType="afterEffect">
                                  <p:stCondLst>
                                    <p:cond delay="0"/>
                                  </p:stCondLst>
                                  <p:childTnLst>
                                    <p:set>
                                      <p:cBhvr>
                                        <p:cTn id="14" dur="1" fill="hold">
                                          <p:stCondLst>
                                            <p:cond delay="499"/>
                                          </p:stCondLst>
                                        </p:cTn>
                                        <p:tgtEl>
                                          <p:spTgt spid="3"/>
                                        </p:tgtEl>
                                        <p:attrNameLst>
                                          <p:attrName>style.visibility</p:attrName>
                                        </p:attrNameLst>
                                      </p:cBhvr>
                                      <p:to>
                                        <p:strVal val="visible"/>
                                      </p:to>
                                    </p:set>
                                  </p:childTnLst>
                                </p:cTn>
                              </p:par>
                            </p:childTnLst>
                          </p:cTn>
                        </p:par>
                        <p:par>
                          <p:cTn id="15" fill="hold" nodeType="afterGroup">
                            <p:stCondLst>
                              <p:cond delay="1500"/>
                            </p:stCondLst>
                            <p:childTnLst>
                              <p:par>
                                <p:cTn id="16" presetID="1" presetClass="entr" presetSubtype="0" fill="hold" nodeType="afterEffect">
                                  <p:stCondLst>
                                    <p:cond delay="0"/>
                                  </p:stCondLst>
                                  <p:childTnLst>
                                    <p:set>
                                      <p:cBhvr>
                                        <p:cTn id="17" dur="1" fill="hold">
                                          <p:stCondLst>
                                            <p:cond delay="499"/>
                                          </p:stCondLst>
                                        </p:cTn>
                                        <p:tgtEl>
                                          <p:spTgt spid="4"/>
                                        </p:tgtEl>
                                        <p:attrNameLst>
                                          <p:attrName>style.visibility</p:attrName>
                                        </p:attrNameLst>
                                      </p:cBhvr>
                                      <p:to>
                                        <p:strVal val="visible"/>
                                      </p:to>
                                    </p:set>
                                  </p:childTnLst>
                                </p:cTn>
                              </p:par>
                            </p:childTnLst>
                          </p:cTn>
                        </p:par>
                        <p:par>
                          <p:cTn id="18" fill="hold" nodeType="afterGroup">
                            <p:stCondLst>
                              <p:cond delay="2000"/>
                            </p:stCondLst>
                            <p:childTnLst>
                              <p:par>
                                <p:cTn id="19" presetID="1" presetClass="entr" presetSubtype="0" fill="hold" nodeType="afterEffect">
                                  <p:stCondLst>
                                    <p:cond delay="0"/>
                                  </p:stCondLst>
                                  <p:childTnLst>
                                    <p:set>
                                      <p:cBhvr>
                                        <p:cTn id="20" dur="1" fill="hold">
                                          <p:stCondLst>
                                            <p:cond delay="499"/>
                                          </p:stCondLst>
                                        </p:cTn>
                                        <p:tgtEl>
                                          <p:spTgt spid="5"/>
                                        </p:tgtEl>
                                        <p:attrNameLst>
                                          <p:attrName>style.visibility</p:attrName>
                                        </p:attrNameLst>
                                      </p:cBhvr>
                                      <p:to>
                                        <p:strVal val="visible"/>
                                      </p:to>
                                    </p:set>
                                  </p:childTnLst>
                                </p:cTn>
                              </p:par>
                            </p:childTnLst>
                          </p:cTn>
                        </p:par>
                        <p:par>
                          <p:cTn id="21" fill="hold" nodeType="afterGroup">
                            <p:stCondLst>
                              <p:cond delay="2500"/>
                            </p:stCondLst>
                            <p:childTnLst>
                              <p:par>
                                <p:cTn id="22" presetID="1" presetClass="entr" presetSubtype="0" fill="hold" nodeType="afterEffect">
                                  <p:stCondLst>
                                    <p:cond delay="0"/>
                                  </p:stCondLst>
                                  <p:childTnLst>
                                    <p:set>
                                      <p:cBhvr>
                                        <p:cTn id="23" dur="1" fill="hold">
                                          <p:stCondLst>
                                            <p:cond delay="499"/>
                                          </p:stCondLst>
                                        </p:cTn>
                                        <p:tgtEl>
                                          <p:spTgt spid="6"/>
                                        </p:tgtEl>
                                        <p:attrNameLst>
                                          <p:attrName>style.visibility</p:attrName>
                                        </p:attrNameLst>
                                      </p:cBhvr>
                                      <p:to>
                                        <p:strVal val="visible"/>
                                      </p:to>
                                    </p:set>
                                  </p:childTnLst>
                                </p:cTn>
                              </p:par>
                            </p:childTnLst>
                          </p:cTn>
                        </p:par>
                        <p:par>
                          <p:cTn id="24" fill="hold" nodeType="afterGroup">
                            <p:stCondLst>
                              <p:cond delay="3000"/>
                            </p:stCondLst>
                            <p:childTnLst>
                              <p:par>
                                <p:cTn id="25" presetID="1" presetClass="entr" presetSubtype="0" fill="hold" nodeType="afterEffect">
                                  <p:stCondLst>
                                    <p:cond delay="0"/>
                                  </p:stCondLst>
                                  <p:childTnLst>
                                    <p:set>
                                      <p:cBhvr>
                                        <p:cTn id="26" dur="1" fill="hold">
                                          <p:stCondLst>
                                            <p:cond delay="499"/>
                                          </p:stCondLst>
                                        </p:cTn>
                                        <p:tgtEl>
                                          <p:spTgt spid="7"/>
                                        </p:tgtEl>
                                        <p:attrNameLst>
                                          <p:attrName>style.visibility</p:attrName>
                                        </p:attrNameLst>
                                      </p:cBhvr>
                                      <p:to>
                                        <p:strVal val="visible"/>
                                      </p:to>
                                    </p:set>
                                  </p:childTnLst>
                                </p:cTn>
                              </p:par>
                            </p:childTnLst>
                          </p:cTn>
                        </p:par>
                        <p:par>
                          <p:cTn id="27" fill="hold" nodeType="afterGroup">
                            <p:stCondLst>
                              <p:cond delay="3500"/>
                            </p:stCondLst>
                            <p:childTnLst>
                              <p:par>
                                <p:cTn id="28" presetID="1" presetClass="entr" presetSubtype="0" fill="hold" nodeType="afterEffect">
                                  <p:stCondLst>
                                    <p:cond delay="0"/>
                                  </p:stCondLst>
                                  <p:childTnLst>
                                    <p:set>
                                      <p:cBhvr>
                                        <p:cTn id="29" dur="1" fill="hold">
                                          <p:stCondLst>
                                            <p:cond delay="4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5" name="Date Placeholder 31">
            <a:extLst>
              <a:ext uri="{FF2B5EF4-FFF2-40B4-BE49-F238E27FC236}">
                <a16:creationId xmlns:a16="http://schemas.microsoft.com/office/drawing/2014/main" id="{B52D56BD-BBD7-4BC7-A95B-F9DEF6CD5B7C}"/>
              </a:ext>
            </a:extLst>
          </p:cNvPr>
          <p:cNvSpPr>
            <a:spLocks noGrp="1"/>
          </p:cNvSpPr>
          <p:nvPr>
            <p:ph type="dt" sz="quarter" idx="10"/>
          </p:nvPr>
        </p:nvSpPr>
        <p:spPr>
          <a:xfrm>
            <a:off x="381000" y="6280150"/>
            <a:ext cx="2133600" cy="365125"/>
          </a:xfrm>
        </p:spPr>
        <p:txBody>
          <a:bodyPr/>
          <a:lstStyle/>
          <a:p>
            <a:pPr>
              <a:defRPr/>
            </a:pPr>
            <a:fld id="{3282D8F1-9C0E-41E7-8984-0ABE3A1D1F79}" type="datetime3">
              <a:rPr lang="en-US" smtClean="0"/>
              <a:pPr>
                <a:defRPr/>
              </a:pPr>
              <a:t>17 March 2018</a:t>
            </a:fld>
            <a:endParaRPr lang="en-US"/>
          </a:p>
        </p:txBody>
      </p:sp>
      <p:sp>
        <p:nvSpPr>
          <p:cNvPr id="14347" name="Footer Placeholder 33">
            <a:extLst>
              <a:ext uri="{FF2B5EF4-FFF2-40B4-BE49-F238E27FC236}">
                <a16:creationId xmlns:a16="http://schemas.microsoft.com/office/drawing/2014/main" id="{4FF1CFF6-133F-4779-ABF2-D71CD703F66A}"/>
              </a:ext>
            </a:extLst>
          </p:cNvPr>
          <p:cNvSpPr>
            <a:spLocks noGrp="1"/>
          </p:cNvSpPr>
          <p:nvPr>
            <p:ph type="ftr" sz="quarter" idx="11"/>
          </p:nvPr>
        </p:nvSpPr>
        <p:spPr>
          <a:xfrm>
            <a:off x="5943600" y="6264275"/>
            <a:ext cx="2895600" cy="365125"/>
          </a:xfrm>
        </p:spPr>
        <p:txBody>
          <a:bodyPr/>
          <a:lstStyle/>
          <a:p>
            <a:pPr>
              <a:defRPr/>
            </a:pPr>
            <a:r>
              <a:rPr lang="en-US"/>
              <a:t>                                   ranbsingh</a:t>
            </a:r>
          </a:p>
        </p:txBody>
      </p:sp>
      <p:sp>
        <p:nvSpPr>
          <p:cNvPr id="14346" name="Slide Number Placeholder 32">
            <a:extLst>
              <a:ext uri="{FF2B5EF4-FFF2-40B4-BE49-F238E27FC236}">
                <a16:creationId xmlns:a16="http://schemas.microsoft.com/office/drawing/2014/main" id="{A54DDC23-06B6-41EC-897C-1F347E65D543}"/>
              </a:ext>
            </a:extLst>
          </p:cNvPr>
          <p:cNvSpPr>
            <a:spLocks noGrp="1"/>
          </p:cNvSpPr>
          <p:nvPr>
            <p:ph type="sldNum" sz="quarter" idx="12"/>
          </p:nvPr>
        </p:nvSpPr>
        <p:spPr>
          <a:xfrm>
            <a:off x="3352800" y="628015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CC9F6B9-C9E5-448D-ABFF-4D707624E2B2}" type="slidenum">
              <a:rPr lang="en-US" altLang="en-US">
                <a:solidFill>
                  <a:srgbClr val="898989"/>
                </a:solidFill>
              </a:rPr>
              <a:pPr eaLnBrk="1" hangingPunct="1"/>
              <a:t>30</a:t>
            </a:fld>
            <a:endParaRPr lang="en-US" altLang="en-US">
              <a:solidFill>
                <a:srgbClr val="898989"/>
              </a:solidFill>
            </a:endParaRPr>
          </a:p>
        </p:txBody>
      </p:sp>
      <p:grpSp>
        <p:nvGrpSpPr>
          <p:cNvPr id="62469" name="Group 11">
            <a:extLst>
              <a:ext uri="{FF2B5EF4-FFF2-40B4-BE49-F238E27FC236}">
                <a16:creationId xmlns:a16="http://schemas.microsoft.com/office/drawing/2014/main" id="{A45AE311-DF2C-4F3A-81FD-1D27364CF0DB}"/>
              </a:ext>
            </a:extLst>
          </p:cNvPr>
          <p:cNvGrpSpPr>
            <a:grpSpLocks/>
          </p:cNvGrpSpPr>
          <p:nvPr/>
        </p:nvGrpSpPr>
        <p:grpSpPr bwMode="auto">
          <a:xfrm>
            <a:off x="152400" y="762000"/>
            <a:ext cx="8839200" cy="5138738"/>
            <a:chOff x="152400" y="762000"/>
            <a:chExt cx="8839200" cy="5138738"/>
          </a:xfrm>
        </p:grpSpPr>
        <p:sp>
          <p:nvSpPr>
            <p:cNvPr id="62470" name="AutoShape 3">
              <a:extLst>
                <a:ext uri="{FF2B5EF4-FFF2-40B4-BE49-F238E27FC236}">
                  <a16:creationId xmlns:a16="http://schemas.microsoft.com/office/drawing/2014/main" id="{1754F829-B986-462D-A378-827918294FD7}"/>
                </a:ext>
              </a:extLst>
            </p:cNvPr>
            <p:cNvSpPr>
              <a:spLocks noChangeArrowheads="1"/>
            </p:cNvSpPr>
            <p:nvPr/>
          </p:nvSpPr>
          <p:spPr bwMode="auto">
            <a:xfrm>
              <a:off x="152400" y="1600200"/>
              <a:ext cx="3505200" cy="914400"/>
            </a:xfrm>
            <a:prstGeom prst="rightArrow">
              <a:avLst>
                <a:gd name="adj1" fmla="val 50000"/>
                <a:gd name="adj2" fmla="val 83340"/>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dirty="0">
                  <a:latin typeface="Times New Roman" panose="02020603050405020304" pitchFamily="18" charset="0"/>
                  <a:cs typeface="Times New Roman" panose="02020603050405020304" pitchFamily="18" charset="0"/>
                </a:rPr>
                <a:t>Direct Infringement</a:t>
              </a:r>
            </a:p>
          </p:txBody>
        </p:sp>
        <p:sp>
          <p:nvSpPr>
            <p:cNvPr id="62471" name="AutoShape 4">
              <a:extLst>
                <a:ext uri="{FF2B5EF4-FFF2-40B4-BE49-F238E27FC236}">
                  <a16:creationId xmlns:a16="http://schemas.microsoft.com/office/drawing/2014/main" id="{F480E90F-A12C-49E1-86A6-701141F9A8D4}"/>
                </a:ext>
              </a:extLst>
            </p:cNvPr>
            <p:cNvSpPr>
              <a:spLocks noChangeArrowheads="1"/>
            </p:cNvSpPr>
            <p:nvPr/>
          </p:nvSpPr>
          <p:spPr bwMode="auto">
            <a:xfrm>
              <a:off x="152400" y="2819400"/>
              <a:ext cx="3581400" cy="990600"/>
            </a:xfrm>
            <a:prstGeom prst="rightArrow">
              <a:avLst>
                <a:gd name="adj1" fmla="val 50000"/>
                <a:gd name="adj2" fmla="val 76927"/>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dirty="0">
                  <a:latin typeface="Times New Roman" panose="02020603050405020304" pitchFamily="18" charset="0"/>
                  <a:cs typeface="Times New Roman" panose="02020603050405020304" pitchFamily="18" charset="0"/>
                </a:rPr>
                <a:t>   Contributory Infringement</a:t>
              </a:r>
            </a:p>
          </p:txBody>
        </p:sp>
        <p:sp>
          <p:nvSpPr>
            <p:cNvPr id="62472" name="AutoShape 5">
              <a:extLst>
                <a:ext uri="{FF2B5EF4-FFF2-40B4-BE49-F238E27FC236}">
                  <a16:creationId xmlns:a16="http://schemas.microsoft.com/office/drawing/2014/main" id="{1B6350B7-8A07-4131-A999-43AB6C5041BC}"/>
                </a:ext>
              </a:extLst>
            </p:cNvPr>
            <p:cNvSpPr>
              <a:spLocks noChangeArrowheads="1"/>
            </p:cNvSpPr>
            <p:nvPr/>
          </p:nvSpPr>
          <p:spPr bwMode="auto">
            <a:xfrm>
              <a:off x="152400" y="4419600"/>
              <a:ext cx="3505200" cy="1066800"/>
            </a:xfrm>
            <a:prstGeom prst="rightArrow">
              <a:avLst>
                <a:gd name="adj1" fmla="val 50000"/>
                <a:gd name="adj2" fmla="val 73214"/>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dirty="0">
                  <a:latin typeface="Times New Roman" panose="02020603050405020304" pitchFamily="18" charset="0"/>
                  <a:cs typeface="Times New Roman" panose="02020603050405020304" pitchFamily="18" charset="0"/>
                </a:rPr>
                <a:t>Vicarious Infringement</a:t>
              </a:r>
            </a:p>
          </p:txBody>
        </p:sp>
        <p:sp>
          <p:nvSpPr>
            <p:cNvPr id="62473" name="Rectangle 6">
              <a:extLst>
                <a:ext uri="{FF2B5EF4-FFF2-40B4-BE49-F238E27FC236}">
                  <a16:creationId xmlns:a16="http://schemas.microsoft.com/office/drawing/2014/main" id="{79C2AC58-F141-4923-B7E1-D17100AF21DB}"/>
                </a:ext>
              </a:extLst>
            </p:cNvPr>
            <p:cNvSpPr>
              <a:spLocks noChangeArrowheads="1"/>
            </p:cNvSpPr>
            <p:nvPr/>
          </p:nvSpPr>
          <p:spPr bwMode="auto">
            <a:xfrm>
              <a:off x="3657600" y="1676400"/>
              <a:ext cx="5334000" cy="830263"/>
            </a:xfrm>
            <a:prstGeom prst="rect">
              <a:avLst/>
            </a:prstGeom>
            <a:solidFill>
              <a:schemeClr val="bg1"/>
            </a:solidFill>
            <a:ln w="9525">
              <a:solidFill>
                <a:schemeClr val="tx1"/>
              </a:solidFill>
              <a:prstDash val="lgDash"/>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Wholesale reproduction and distribution of Copyrighted works</a:t>
              </a:r>
            </a:p>
          </p:txBody>
        </p:sp>
        <p:sp>
          <p:nvSpPr>
            <p:cNvPr id="62474" name="Rectangle 7">
              <a:extLst>
                <a:ext uri="{FF2B5EF4-FFF2-40B4-BE49-F238E27FC236}">
                  <a16:creationId xmlns:a16="http://schemas.microsoft.com/office/drawing/2014/main" id="{F90DC7C4-7220-426C-BD4B-60C606D539C1}"/>
                </a:ext>
              </a:extLst>
            </p:cNvPr>
            <p:cNvSpPr>
              <a:spLocks noChangeArrowheads="1"/>
            </p:cNvSpPr>
            <p:nvPr/>
          </p:nvSpPr>
          <p:spPr bwMode="auto">
            <a:xfrm>
              <a:off x="3657600" y="2971800"/>
              <a:ext cx="5334000" cy="830263"/>
            </a:xfrm>
            <a:prstGeom prst="rect">
              <a:avLst/>
            </a:prstGeom>
            <a:solidFill>
              <a:schemeClr val="bg1"/>
            </a:solidFill>
            <a:ln w="9525">
              <a:solidFill>
                <a:schemeClr val="tx1"/>
              </a:solidFill>
              <a:prstDash val="lgDash"/>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Occurs when someone knowingly encourages infringing  activity</a:t>
              </a:r>
            </a:p>
          </p:txBody>
        </p:sp>
        <p:sp>
          <p:nvSpPr>
            <p:cNvPr id="62475" name="Rectangle 8">
              <a:extLst>
                <a:ext uri="{FF2B5EF4-FFF2-40B4-BE49-F238E27FC236}">
                  <a16:creationId xmlns:a16="http://schemas.microsoft.com/office/drawing/2014/main" id="{6CC2A486-52A6-49C5-A3AC-D45CB8748088}"/>
                </a:ext>
              </a:extLst>
            </p:cNvPr>
            <p:cNvSpPr>
              <a:spLocks noChangeArrowheads="1"/>
            </p:cNvSpPr>
            <p:nvPr/>
          </p:nvSpPr>
          <p:spPr bwMode="auto">
            <a:xfrm>
              <a:off x="3657600" y="3962400"/>
              <a:ext cx="5334000" cy="1938338"/>
            </a:xfrm>
            <a:prstGeom prst="rect">
              <a:avLst/>
            </a:prstGeom>
            <a:solidFill>
              <a:schemeClr val="bg1"/>
            </a:solidFill>
            <a:ln w="9525">
              <a:solidFill>
                <a:schemeClr val="tx1"/>
              </a:solidFill>
              <a:prstDash val="lgDash"/>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400" dirty="0">
                  <a:latin typeface="Times New Roman" panose="02020603050405020304" pitchFamily="18" charset="0"/>
                  <a:cs typeface="Times New Roman" panose="02020603050405020304" pitchFamily="18" charset="0"/>
                </a:rPr>
                <a:t>When the operator, in spite of his ability to control and check infringements, deliberately restrains from checking the users from committing  such acts for financial benefit </a:t>
              </a:r>
            </a:p>
          </p:txBody>
        </p:sp>
        <p:sp>
          <p:nvSpPr>
            <p:cNvPr id="62476" name="Rectangle 11">
              <a:extLst>
                <a:ext uri="{FF2B5EF4-FFF2-40B4-BE49-F238E27FC236}">
                  <a16:creationId xmlns:a16="http://schemas.microsoft.com/office/drawing/2014/main" id="{2B14C515-CBBE-4DEE-8E59-457832CC60CE}"/>
                </a:ext>
              </a:extLst>
            </p:cNvPr>
            <p:cNvSpPr>
              <a:spLocks noChangeArrowheads="1"/>
            </p:cNvSpPr>
            <p:nvPr/>
          </p:nvSpPr>
          <p:spPr bwMode="auto">
            <a:xfrm>
              <a:off x="2057400" y="762000"/>
              <a:ext cx="49355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latin typeface="Times New Roman" panose="02020603050405020304" pitchFamily="18" charset="0"/>
                  <a:cs typeface="Times New Roman" panose="02020603050405020304" pitchFamily="18" charset="0"/>
                </a:rPr>
                <a:t>Types of Copyright Infringement</a:t>
              </a:r>
              <a:endParaRPr lang="en-US" altLang="en-US" sz="2800"/>
            </a:p>
          </p:txBody>
        </p:sp>
      </p:gr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1" name="Date Placeholder 31">
            <a:extLst>
              <a:ext uri="{FF2B5EF4-FFF2-40B4-BE49-F238E27FC236}">
                <a16:creationId xmlns:a16="http://schemas.microsoft.com/office/drawing/2014/main" id="{9EF7AE24-8DD9-4742-9C14-C5C7C9C8B5D2}"/>
              </a:ext>
            </a:extLst>
          </p:cNvPr>
          <p:cNvSpPr>
            <a:spLocks noGrp="1"/>
          </p:cNvSpPr>
          <p:nvPr>
            <p:ph type="dt" sz="quarter" idx="10"/>
          </p:nvPr>
        </p:nvSpPr>
        <p:spPr/>
        <p:txBody>
          <a:bodyPr/>
          <a:lstStyle/>
          <a:p>
            <a:pPr>
              <a:defRPr/>
            </a:pPr>
            <a:fld id="{AFCDFD09-0785-481E-A310-90F8CAE932DD}" type="datetime3">
              <a:rPr lang="en-US" smtClean="0"/>
              <a:pPr>
                <a:defRPr/>
              </a:pPr>
              <a:t>17 March 2018</a:t>
            </a:fld>
            <a:endParaRPr lang="en-US"/>
          </a:p>
        </p:txBody>
      </p:sp>
      <p:sp>
        <p:nvSpPr>
          <p:cNvPr id="15373" name="Footer Placeholder 33">
            <a:extLst>
              <a:ext uri="{FF2B5EF4-FFF2-40B4-BE49-F238E27FC236}">
                <a16:creationId xmlns:a16="http://schemas.microsoft.com/office/drawing/2014/main" id="{26302487-65B2-4DC3-95DC-5EFB1DD327EC}"/>
              </a:ext>
            </a:extLst>
          </p:cNvPr>
          <p:cNvSpPr>
            <a:spLocks noGrp="1"/>
          </p:cNvSpPr>
          <p:nvPr>
            <p:ph type="ftr" sz="quarter" idx="11"/>
          </p:nvPr>
        </p:nvSpPr>
        <p:spPr/>
        <p:txBody>
          <a:bodyPr/>
          <a:lstStyle/>
          <a:p>
            <a:pPr>
              <a:defRPr/>
            </a:pPr>
            <a:r>
              <a:rPr lang="en-US"/>
              <a:t>                                   ranbsingh</a:t>
            </a:r>
          </a:p>
        </p:txBody>
      </p:sp>
      <p:sp>
        <p:nvSpPr>
          <p:cNvPr id="15372" name="Slide Number Placeholder 32">
            <a:extLst>
              <a:ext uri="{FF2B5EF4-FFF2-40B4-BE49-F238E27FC236}">
                <a16:creationId xmlns:a16="http://schemas.microsoft.com/office/drawing/2014/main" id="{558B9E52-3BDB-4653-AB55-0A2867B4969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AF4CF8-9172-4E83-BB27-BEF189AE1185}" type="slidenum">
              <a:rPr lang="en-US" altLang="en-US">
                <a:solidFill>
                  <a:srgbClr val="898989"/>
                </a:solidFill>
              </a:rPr>
              <a:pPr eaLnBrk="1" hangingPunct="1"/>
              <a:t>31</a:t>
            </a:fld>
            <a:endParaRPr lang="en-US" altLang="en-US">
              <a:solidFill>
                <a:srgbClr val="898989"/>
              </a:solidFill>
            </a:endParaRPr>
          </a:p>
        </p:txBody>
      </p:sp>
      <p:sp>
        <p:nvSpPr>
          <p:cNvPr id="63493" name="Rectangle 2">
            <a:extLst>
              <a:ext uri="{FF2B5EF4-FFF2-40B4-BE49-F238E27FC236}">
                <a16:creationId xmlns:a16="http://schemas.microsoft.com/office/drawing/2014/main" id="{0E8D7569-04FE-4FB0-8159-FCA704ED437D}"/>
              </a:ext>
            </a:extLst>
          </p:cNvPr>
          <p:cNvSpPr>
            <a:spLocks noChangeArrowheads="1"/>
          </p:cNvSpPr>
          <p:nvPr/>
        </p:nvSpPr>
        <p:spPr bwMode="auto">
          <a:xfrm>
            <a:off x="762000" y="4648200"/>
            <a:ext cx="8001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a:latin typeface="Times New Roman" panose="02020603050405020304" pitchFamily="18" charset="0"/>
              </a:rPr>
              <a:t>Sections 54 to 62 deals with civil remedies for infringement of copyright. Civil remedies include injunction, damages and accounts, delivery of infringing copies and damages for conversion. </a:t>
            </a:r>
          </a:p>
          <a:p>
            <a:pPr algn="just" eaLnBrk="1" hangingPunct="1"/>
            <a:r>
              <a:rPr lang="en-US" altLang="en-US" b="1">
                <a:latin typeface="Times New Roman" panose="02020603050405020304" pitchFamily="18" charset="0"/>
              </a:rPr>
              <a:t>Costs: </a:t>
            </a:r>
            <a:r>
              <a:rPr lang="en-US" altLang="en-US">
                <a:latin typeface="Times New Roman" panose="02020603050405020304" pitchFamily="18" charset="0"/>
              </a:rPr>
              <a:t>The costs of all parties in any proceedings in respect of the infringement of copyright shall be at the discretion of the court.</a:t>
            </a:r>
          </a:p>
        </p:txBody>
      </p:sp>
      <p:grpSp>
        <p:nvGrpSpPr>
          <p:cNvPr id="63494" name="Group 18">
            <a:extLst>
              <a:ext uri="{FF2B5EF4-FFF2-40B4-BE49-F238E27FC236}">
                <a16:creationId xmlns:a16="http://schemas.microsoft.com/office/drawing/2014/main" id="{ADF43132-5418-4072-A68C-B13E2AF6656B}"/>
              </a:ext>
            </a:extLst>
          </p:cNvPr>
          <p:cNvGrpSpPr>
            <a:grpSpLocks/>
          </p:cNvGrpSpPr>
          <p:nvPr/>
        </p:nvGrpSpPr>
        <p:grpSpPr bwMode="auto">
          <a:xfrm>
            <a:off x="1447800" y="1531917"/>
            <a:ext cx="6781800" cy="2887683"/>
            <a:chOff x="1295400" y="1828800"/>
            <a:chExt cx="6781800" cy="2743200"/>
          </a:xfrm>
          <a:solidFill>
            <a:schemeClr val="bg1"/>
          </a:solidFill>
        </p:grpSpPr>
        <p:sp>
          <p:nvSpPr>
            <p:cNvPr id="63496" name="Rectangle 3">
              <a:extLst>
                <a:ext uri="{FF2B5EF4-FFF2-40B4-BE49-F238E27FC236}">
                  <a16:creationId xmlns:a16="http://schemas.microsoft.com/office/drawing/2014/main" id="{004CA324-FFB2-435E-BFC4-DAF004DCE17C}"/>
                </a:ext>
              </a:extLst>
            </p:cNvPr>
            <p:cNvSpPr>
              <a:spLocks noChangeArrowheads="1"/>
            </p:cNvSpPr>
            <p:nvPr/>
          </p:nvSpPr>
          <p:spPr bwMode="auto">
            <a:xfrm>
              <a:off x="1295400" y="1828800"/>
              <a:ext cx="6781800" cy="838200"/>
            </a:xfrm>
            <a:prstGeom prst="rect">
              <a:avLst/>
            </a:prstGeom>
            <a:grpFill/>
            <a:ln w="9525">
              <a:solidFill>
                <a:srgbClr val="336699"/>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0" dirty="0">
                  <a:latin typeface="Times New Roman" panose="02020603050405020304" pitchFamily="18" charset="0"/>
                  <a:cs typeface="Times New Roman" panose="02020603050405020304" pitchFamily="18" charset="0"/>
                </a:rPr>
                <a:t>There are three types of remedies against copyright infringement</a:t>
              </a:r>
            </a:p>
          </p:txBody>
        </p:sp>
        <p:sp>
          <p:nvSpPr>
            <p:cNvPr id="63497" name="Rectangle 4">
              <a:extLst>
                <a:ext uri="{FF2B5EF4-FFF2-40B4-BE49-F238E27FC236}">
                  <a16:creationId xmlns:a16="http://schemas.microsoft.com/office/drawing/2014/main" id="{4BB8941F-804A-4BC3-BA77-B9DF3DF8EFB7}"/>
                </a:ext>
              </a:extLst>
            </p:cNvPr>
            <p:cNvSpPr>
              <a:spLocks noChangeArrowheads="1"/>
            </p:cNvSpPr>
            <p:nvPr/>
          </p:nvSpPr>
          <p:spPr bwMode="auto">
            <a:xfrm>
              <a:off x="1447800" y="3886200"/>
              <a:ext cx="1828800" cy="685800"/>
            </a:xfrm>
            <a:prstGeom prst="rect">
              <a:avLst/>
            </a:prstGeom>
            <a:grpFill/>
            <a:ln w="9525">
              <a:solidFill>
                <a:srgbClr val="FF7C8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latin typeface="Times New Roman" panose="02020603050405020304" pitchFamily="18" charset="0"/>
                  <a:cs typeface="Times New Roman" panose="02020603050405020304" pitchFamily="18" charset="0"/>
                </a:rPr>
                <a:t>Civil</a:t>
              </a:r>
            </a:p>
          </p:txBody>
        </p:sp>
        <p:sp>
          <p:nvSpPr>
            <p:cNvPr id="63498" name="Rectangle 5">
              <a:extLst>
                <a:ext uri="{FF2B5EF4-FFF2-40B4-BE49-F238E27FC236}">
                  <a16:creationId xmlns:a16="http://schemas.microsoft.com/office/drawing/2014/main" id="{7C3F58C7-CB53-46D3-9245-0BC0E07F2AC0}"/>
                </a:ext>
              </a:extLst>
            </p:cNvPr>
            <p:cNvSpPr>
              <a:spLocks noChangeArrowheads="1"/>
            </p:cNvSpPr>
            <p:nvPr/>
          </p:nvSpPr>
          <p:spPr bwMode="auto">
            <a:xfrm>
              <a:off x="3810000" y="3886200"/>
              <a:ext cx="1752600" cy="685800"/>
            </a:xfrm>
            <a:prstGeom prst="rect">
              <a:avLst/>
            </a:prstGeom>
            <a:grpFill/>
            <a:ln w="9525">
              <a:solidFill>
                <a:srgbClr val="FF7C8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latin typeface="Times New Roman" panose="02020603050405020304" pitchFamily="18" charset="0"/>
                  <a:cs typeface="Times New Roman" panose="02020603050405020304" pitchFamily="18" charset="0"/>
                </a:rPr>
                <a:t>Criminal </a:t>
              </a:r>
            </a:p>
          </p:txBody>
        </p:sp>
        <p:sp>
          <p:nvSpPr>
            <p:cNvPr id="63499" name="Rectangle 6">
              <a:extLst>
                <a:ext uri="{FF2B5EF4-FFF2-40B4-BE49-F238E27FC236}">
                  <a16:creationId xmlns:a16="http://schemas.microsoft.com/office/drawing/2014/main" id="{AC4D3E17-790C-4806-9829-EDDF42B92027}"/>
                </a:ext>
              </a:extLst>
            </p:cNvPr>
            <p:cNvSpPr>
              <a:spLocks noChangeArrowheads="1"/>
            </p:cNvSpPr>
            <p:nvPr/>
          </p:nvSpPr>
          <p:spPr bwMode="auto">
            <a:xfrm>
              <a:off x="5791200" y="3886200"/>
              <a:ext cx="1752600" cy="685800"/>
            </a:xfrm>
            <a:prstGeom prst="rect">
              <a:avLst/>
            </a:prstGeom>
            <a:grpFill/>
            <a:ln w="9525">
              <a:solidFill>
                <a:srgbClr val="FF7C8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latin typeface="Times New Roman" panose="02020603050405020304" pitchFamily="18" charset="0"/>
                  <a:cs typeface="Times New Roman" panose="02020603050405020304" pitchFamily="18" charset="0"/>
                </a:rPr>
                <a:t>Administrative</a:t>
              </a:r>
            </a:p>
          </p:txBody>
        </p:sp>
        <p:cxnSp>
          <p:nvCxnSpPr>
            <p:cNvPr id="63500" name="AutoShape 7">
              <a:extLst>
                <a:ext uri="{FF2B5EF4-FFF2-40B4-BE49-F238E27FC236}">
                  <a16:creationId xmlns:a16="http://schemas.microsoft.com/office/drawing/2014/main" id="{908E0D9C-660B-4D7C-A1FB-760C3AF170D3}"/>
                </a:ext>
              </a:extLst>
            </p:cNvPr>
            <p:cNvCxnSpPr>
              <a:cxnSpLocks noChangeShapeType="1"/>
              <a:stCxn id="63496" idx="2"/>
              <a:endCxn id="63498" idx="0"/>
            </p:cNvCxnSpPr>
            <p:nvPr/>
          </p:nvCxnSpPr>
          <p:spPr bwMode="auto">
            <a:xfrm>
              <a:off x="4686300" y="2667000"/>
              <a:ext cx="0" cy="1219200"/>
            </a:xfrm>
            <a:prstGeom prst="straightConnector1">
              <a:avLst/>
            </a:prstGeom>
            <a:ln>
              <a:headEnd/>
              <a:tailEnd type="triangle" w="med" len="med"/>
            </a:ln>
            <a:extLst>
              <a:ext uri="{909E8E84-426E-40DD-AFC4-6F175D3DCCD1}">
                <a14:hiddenFill xmlns:a14="http://schemas.microsoft.com/office/drawing/2010/main">
                  <a:noFill/>
                </a14:hiddenFill>
              </a:ext>
            </a:extLst>
          </p:spPr>
          <p:style>
            <a:lnRef idx="1">
              <a:schemeClr val="accent1"/>
            </a:lnRef>
            <a:fillRef idx="0">
              <a:schemeClr val="accent1"/>
            </a:fillRef>
            <a:effectRef idx="0">
              <a:schemeClr val="accent1"/>
            </a:effectRef>
            <a:fontRef idx="minor">
              <a:schemeClr val="tx1"/>
            </a:fontRef>
          </p:style>
        </p:cxnSp>
        <p:cxnSp>
          <p:nvCxnSpPr>
            <p:cNvPr id="63501" name="Straight Arrow Connector 14">
              <a:extLst>
                <a:ext uri="{FF2B5EF4-FFF2-40B4-BE49-F238E27FC236}">
                  <a16:creationId xmlns:a16="http://schemas.microsoft.com/office/drawing/2014/main" id="{F888E3BA-DCF2-4256-B1F1-0DF5FCBFA200}"/>
                </a:ext>
              </a:extLst>
            </p:cNvPr>
            <p:cNvCxnSpPr>
              <a:cxnSpLocks noChangeShapeType="1"/>
            </p:cNvCxnSpPr>
            <p:nvPr/>
          </p:nvCxnSpPr>
          <p:spPr bwMode="auto">
            <a:xfrm rot="5400000">
              <a:off x="2914650" y="2114551"/>
              <a:ext cx="1219200" cy="2324100"/>
            </a:xfrm>
            <a:prstGeom prst="straightConnector1">
              <a:avLst/>
            </a:prstGeom>
            <a:ln>
              <a:headEnd/>
              <a:tailEnd type="triangle" w="med" len="med"/>
            </a:ln>
            <a:extLst>
              <a:ext uri="{909E8E84-426E-40DD-AFC4-6F175D3DCCD1}">
                <a14:hiddenFill xmlns:a14="http://schemas.microsoft.com/office/drawing/2010/main">
                  <a:noFill/>
                </a14:hiddenFill>
              </a:ext>
            </a:extLst>
          </p:spPr>
          <p:style>
            <a:lnRef idx="1">
              <a:schemeClr val="accent1"/>
            </a:lnRef>
            <a:fillRef idx="0">
              <a:schemeClr val="accent1"/>
            </a:fillRef>
            <a:effectRef idx="0">
              <a:schemeClr val="accent1"/>
            </a:effectRef>
            <a:fontRef idx="minor">
              <a:schemeClr val="tx1"/>
            </a:fontRef>
          </p:style>
        </p:cxnSp>
        <p:cxnSp>
          <p:nvCxnSpPr>
            <p:cNvPr id="63502" name="Straight Arrow Connector 16">
              <a:extLst>
                <a:ext uri="{FF2B5EF4-FFF2-40B4-BE49-F238E27FC236}">
                  <a16:creationId xmlns:a16="http://schemas.microsoft.com/office/drawing/2014/main" id="{1AA22678-B917-4877-9634-02C5CCEA9238}"/>
                </a:ext>
              </a:extLst>
            </p:cNvPr>
            <p:cNvCxnSpPr>
              <a:cxnSpLocks noChangeShapeType="1"/>
              <a:stCxn id="63496" idx="2"/>
              <a:endCxn id="63499" idx="0"/>
            </p:cNvCxnSpPr>
            <p:nvPr/>
          </p:nvCxnSpPr>
          <p:spPr bwMode="auto">
            <a:xfrm rot="16200000" flipH="1">
              <a:off x="5067300" y="2286000"/>
              <a:ext cx="1219200" cy="1981200"/>
            </a:xfrm>
            <a:prstGeom prst="straightConnector1">
              <a:avLst/>
            </a:prstGeom>
            <a:ln>
              <a:headEnd/>
              <a:tailEnd type="triangle" w="med" len="med"/>
            </a:ln>
            <a:extLst>
              <a:ext uri="{909E8E84-426E-40DD-AFC4-6F175D3DCCD1}">
                <a14:hiddenFill xmlns:a14="http://schemas.microsoft.com/office/drawing/2010/main">
                  <a:noFill/>
                </a14:hiddenFill>
              </a:ext>
            </a:extLst>
          </p:spPr>
          <p:style>
            <a:lnRef idx="1">
              <a:schemeClr val="accent1"/>
            </a:lnRef>
            <a:fillRef idx="0">
              <a:schemeClr val="accent1"/>
            </a:fillRef>
            <a:effectRef idx="0">
              <a:schemeClr val="accent1"/>
            </a:effectRef>
            <a:fontRef idx="minor">
              <a:schemeClr val="tx1"/>
            </a:fontRef>
          </p:style>
        </p:cxnSp>
      </p:grpSp>
      <p:sp>
        <p:nvSpPr>
          <p:cNvPr id="63495" name="Rectangle 17">
            <a:extLst>
              <a:ext uri="{FF2B5EF4-FFF2-40B4-BE49-F238E27FC236}">
                <a16:creationId xmlns:a16="http://schemas.microsoft.com/office/drawing/2014/main" id="{D02C5839-E86E-4183-A41C-74D11D1259AF}"/>
              </a:ext>
            </a:extLst>
          </p:cNvPr>
          <p:cNvSpPr>
            <a:spLocks noChangeArrowheads="1"/>
          </p:cNvSpPr>
          <p:nvPr/>
        </p:nvSpPr>
        <p:spPr bwMode="auto">
          <a:xfrm>
            <a:off x="1828800" y="914400"/>
            <a:ext cx="60420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latin typeface="Times New Roman" panose="02020603050405020304" pitchFamily="18" charset="0"/>
                <a:cs typeface="Times New Roman" panose="02020603050405020304" pitchFamily="18" charset="0"/>
              </a:rPr>
              <a:t>Legal remedies-Copyright infringements</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4FF0CE-A5D3-4FAB-94C2-A6374C36FFE5}"/>
              </a:ext>
            </a:extLst>
          </p:cNvPr>
          <p:cNvSpPr>
            <a:spLocks noGrp="1"/>
          </p:cNvSpPr>
          <p:nvPr>
            <p:ph type="dt" sz="quarter" idx="10"/>
          </p:nvPr>
        </p:nvSpPr>
        <p:spPr/>
        <p:txBody>
          <a:bodyPr/>
          <a:lstStyle/>
          <a:p>
            <a:pPr>
              <a:defRPr/>
            </a:pPr>
            <a:fld id="{4E5E0C4F-48E1-4A9F-975A-586F74BEB3CA}" type="datetime3">
              <a:rPr lang="en-US" smtClean="0"/>
              <a:pPr>
                <a:defRPr/>
              </a:pPr>
              <a:t>17 March 2018</a:t>
            </a:fld>
            <a:endParaRPr lang="en-US" dirty="0"/>
          </a:p>
        </p:txBody>
      </p:sp>
      <p:sp>
        <p:nvSpPr>
          <p:cNvPr id="3" name="Footer Placeholder 2">
            <a:extLst>
              <a:ext uri="{FF2B5EF4-FFF2-40B4-BE49-F238E27FC236}">
                <a16:creationId xmlns:a16="http://schemas.microsoft.com/office/drawing/2014/main" id="{264FFC98-4D3C-4536-B40C-015F9F83CBA5}"/>
              </a:ext>
            </a:extLst>
          </p:cNvPr>
          <p:cNvSpPr>
            <a:spLocks noGrp="1"/>
          </p:cNvSpPr>
          <p:nvPr>
            <p:ph type="ftr" sz="quarter" idx="11"/>
          </p:nvPr>
        </p:nvSpPr>
        <p:spPr/>
        <p:txBody>
          <a:bodyPr/>
          <a:lstStyle/>
          <a:p>
            <a:pPr>
              <a:defRPr/>
            </a:pPr>
            <a:r>
              <a:rPr lang="en-US"/>
              <a:t>                                   ranbsingh</a:t>
            </a:r>
          </a:p>
        </p:txBody>
      </p:sp>
      <p:sp>
        <p:nvSpPr>
          <p:cNvPr id="4" name="Slide Number Placeholder 3">
            <a:extLst>
              <a:ext uri="{FF2B5EF4-FFF2-40B4-BE49-F238E27FC236}">
                <a16:creationId xmlns:a16="http://schemas.microsoft.com/office/drawing/2014/main" id="{3C9FB737-79F7-4EC4-8AEE-6DEB0B9F610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6CC8FA-929E-4FDA-86F5-6ED5C9FBB2ED}" type="slidenum">
              <a:rPr lang="en-US" altLang="en-US">
                <a:solidFill>
                  <a:srgbClr val="898989"/>
                </a:solidFill>
              </a:rPr>
              <a:pPr eaLnBrk="1" hangingPunct="1"/>
              <a:t>32</a:t>
            </a:fld>
            <a:endParaRPr lang="en-US" altLang="en-US">
              <a:solidFill>
                <a:srgbClr val="898989"/>
              </a:solidFill>
            </a:endParaRPr>
          </a:p>
        </p:txBody>
      </p:sp>
      <p:graphicFrame>
        <p:nvGraphicFramePr>
          <p:cNvPr id="5" name="Table 4">
            <a:extLst>
              <a:ext uri="{FF2B5EF4-FFF2-40B4-BE49-F238E27FC236}">
                <a16:creationId xmlns:a16="http://schemas.microsoft.com/office/drawing/2014/main" id="{3CCB65A0-641A-41D3-9C66-21D4AC8C4D5F}"/>
              </a:ext>
            </a:extLst>
          </p:cNvPr>
          <p:cNvGraphicFramePr>
            <a:graphicFrameLocks noGrp="1"/>
          </p:cNvGraphicFramePr>
          <p:nvPr/>
        </p:nvGraphicFramePr>
        <p:xfrm>
          <a:off x="152400" y="760413"/>
          <a:ext cx="8686800" cy="5351470"/>
        </p:xfrm>
        <a:graphic>
          <a:graphicData uri="http://schemas.openxmlformats.org/drawingml/2006/table">
            <a:tbl>
              <a:tblPr>
                <a:tableStyleId>{073A0DAA-6AF3-43AB-8588-CEC1D06C72B9}</a:tableStyleId>
              </a:tblPr>
              <a:tblGrid>
                <a:gridCol w="55626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tblGrid>
              <a:tr h="382188">
                <a:tc gridSpan="2">
                  <a:txBody>
                    <a:bodyPr/>
                    <a:lstStyle/>
                    <a:p>
                      <a:pPr marL="0" marR="0" indent="0" algn="ctr" defTabSz="914400" rtl="0" eaLnBrk="1" fontAlgn="auto" latinLnBrk="0" hangingPunct="1">
                        <a:lnSpc>
                          <a:spcPct val="65000"/>
                        </a:lnSpc>
                        <a:spcBef>
                          <a:spcPts val="0"/>
                        </a:spcBef>
                        <a:spcAft>
                          <a:spcPts val="0"/>
                        </a:spcAft>
                        <a:buClrTx/>
                        <a:buSzTx/>
                        <a:buFontTx/>
                        <a:buNone/>
                        <a:tabLst/>
                        <a:defRPr/>
                      </a:pPr>
                      <a:r>
                        <a:rPr lang="en-US" sz="2800" dirty="0">
                          <a:latin typeface="Times New Roman" pitchFamily="18" charset="0"/>
                          <a:cs typeface="Times New Roman" pitchFamily="18" charset="0"/>
                        </a:rPr>
                        <a:t>Copyright Infringement</a:t>
                      </a:r>
                      <a:endParaRPr lang="en-US" sz="2800" dirty="0"/>
                    </a:p>
                  </a:txBody>
                  <a:tcPr marT="45718" marB="45718"/>
                </a:tc>
                <a:tc hMerge="1">
                  <a:txBody>
                    <a:bodyPr/>
                    <a:lstStyle/>
                    <a:p>
                      <a:endParaRPr lang="en-US" dirty="0"/>
                    </a:p>
                  </a:txBody>
                  <a:tcPr/>
                </a:tc>
                <a:extLst>
                  <a:ext uri="{0D108BD9-81ED-4DB2-BD59-A6C34878D82A}">
                    <a16:rowId xmlns:a16="http://schemas.microsoft.com/office/drawing/2014/main" val="10000"/>
                  </a:ext>
                </a:extLst>
              </a:tr>
              <a:tr h="3657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latin typeface="Times New Roman" pitchFamily="18" charset="0"/>
                          <a:cs typeface="Times New Roman" pitchFamily="18" charset="0"/>
                        </a:rPr>
                        <a:t>Kind of Infringement</a:t>
                      </a:r>
                      <a:endParaRPr lang="en-US" sz="1800" dirty="0">
                        <a:latin typeface="Times New Roman" pitchFamily="18" charset="0"/>
                        <a:cs typeface="Times New Roman" pitchFamily="18" charset="0"/>
                      </a:endParaRPr>
                    </a:p>
                  </a:txBody>
                  <a:tcPr marT="45718" marB="4571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latin typeface="Times New Roman" pitchFamily="18" charset="0"/>
                          <a:cs typeface="Times New Roman" pitchFamily="18" charset="0"/>
                        </a:rPr>
                        <a:t>Relief</a:t>
                      </a:r>
                      <a:endParaRPr lang="en-US" sz="1800" dirty="0">
                        <a:latin typeface="Times New Roman" pitchFamily="18" charset="0"/>
                        <a:cs typeface="Times New Roman" pitchFamily="18" charset="0"/>
                      </a:endParaRPr>
                    </a:p>
                  </a:txBody>
                  <a:tcPr marT="45718" marB="45718"/>
                </a:tc>
                <a:extLst>
                  <a:ext uri="{0D108BD9-81ED-4DB2-BD59-A6C34878D82A}">
                    <a16:rowId xmlns:a16="http://schemas.microsoft.com/office/drawing/2014/main" val="10001"/>
                  </a:ext>
                </a:extLst>
              </a:tr>
              <a:tr h="4603526">
                <a:tc>
                  <a:txBody>
                    <a:bodyPr/>
                    <a:lstStyle/>
                    <a:p>
                      <a:pPr marL="742950" lvl="1" indent="-285750" algn="just" defTabSz="914400" rtl="0" eaLnBrk="1" latinLnBrk="0" hangingPunct="1">
                        <a:lnSpc>
                          <a:spcPct val="80000"/>
                        </a:lnSpc>
                        <a:spcBef>
                          <a:spcPct val="20000"/>
                        </a:spcBef>
                        <a:buClr>
                          <a:schemeClr val="accent2"/>
                        </a:buClr>
                        <a:buSzPct val="70000"/>
                        <a:buFont typeface="Wingdings" pitchFamily="2" charset="2"/>
                        <a:buNone/>
                      </a:pPr>
                      <a:r>
                        <a:rPr lang="en-US" sz="1800" b="1" kern="1200" dirty="0">
                          <a:solidFill>
                            <a:schemeClr val="dk1"/>
                          </a:solidFill>
                          <a:latin typeface="Times New Roman" pitchFamily="18" charset="0"/>
                          <a:ea typeface="+mn-ea"/>
                          <a:cs typeface="Times New Roman" pitchFamily="18" charset="0"/>
                        </a:rPr>
                        <a:t>    </a:t>
                      </a:r>
                      <a:r>
                        <a:rPr lang="en-US" sz="2000" b="1" kern="1200" dirty="0">
                          <a:solidFill>
                            <a:schemeClr val="dk1"/>
                          </a:solidFill>
                          <a:latin typeface="Times New Roman" pitchFamily="18" charset="0"/>
                          <a:ea typeface="+mn-ea"/>
                          <a:cs typeface="Times New Roman" pitchFamily="18" charset="0"/>
                        </a:rPr>
                        <a:t>Section 51 : </a:t>
                      </a:r>
                      <a:r>
                        <a:rPr lang="en-US" sz="2000" kern="1200" dirty="0">
                          <a:solidFill>
                            <a:schemeClr val="dk1"/>
                          </a:solidFill>
                          <a:latin typeface="Times New Roman" pitchFamily="18" charset="0"/>
                          <a:ea typeface="+mn-ea"/>
                          <a:cs typeface="Times New Roman" pitchFamily="18" charset="0"/>
                        </a:rPr>
                        <a:t>Copyright in a work will be considered infringed-</a:t>
                      </a:r>
                    </a:p>
                    <a:p>
                      <a:pPr marL="742950" lvl="1" indent="-285750" algn="just" defTabSz="914400" rtl="0" eaLnBrk="1" latinLnBrk="0" hangingPunct="1">
                        <a:lnSpc>
                          <a:spcPct val="80000"/>
                        </a:lnSpc>
                        <a:spcBef>
                          <a:spcPct val="20000"/>
                        </a:spcBef>
                        <a:buClr>
                          <a:schemeClr val="accent2"/>
                        </a:buClr>
                        <a:buSzPct val="70000"/>
                        <a:buFont typeface="Wingdings" pitchFamily="2" charset="2"/>
                        <a:buChar char="l"/>
                      </a:pPr>
                      <a:r>
                        <a:rPr lang="en-US" sz="2000" b="1" kern="1200" dirty="0">
                          <a:solidFill>
                            <a:schemeClr val="dk1"/>
                          </a:solidFill>
                          <a:latin typeface="Times New Roman" pitchFamily="18" charset="0"/>
                          <a:ea typeface="+mn-ea"/>
                          <a:cs typeface="Times New Roman" pitchFamily="18" charset="0"/>
                        </a:rPr>
                        <a:t>a</a:t>
                      </a:r>
                      <a:r>
                        <a:rPr lang="en-US" sz="2000" kern="1200" dirty="0">
                          <a:solidFill>
                            <a:schemeClr val="dk1"/>
                          </a:solidFill>
                          <a:latin typeface="Times New Roman" pitchFamily="18" charset="0"/>
                          <a:ea typeface="+mn-ea"/>
                          <a:cs typeface="Times New Roman" pitchFamily="18" charset="0"/>
                        </a:rPr>
                        <a:t>. when any person, without a </a:t>
                      </a:r>
                      <a:r>
                        <a:rPr lang="en-US" sz="2000" kern="1200" dirty="0" err="1">
                          <a:solidFill>
                            <a:schemeClr val="dk1"/>
                          </a:solidFill>
                          <a:latin typeface="Times New Roman" pitchFamily="18" charset="0"/>
                          <a:ea typeface="+mn-ea"/>
                          <a:cs typeface="Times New Roman" pitchFamily="18" charset="0"/>
                        </a:rPr>
                        <a:t>licence</a:t>
                      </a:r>
                      <a:r>
                        <a:rPr lang="en-US" sz="2000" kern="1200" dirty="0">
                          <a:solidFill>
                            <a:schemeClr val="dk1"/>
                          </a:solidFill>
                          <a:latin typeface="Times New Roman" pitchFamily="18" charset="0"/>
                          <a:ea typeface="+mn-ea"/>
                          <a:cs typeface="Times New Roman" pitchFamily="18" charset="0"/>
                        </a:rPr>
                        <a:t> granted by the owner of the copyright, or the Registrar of Copyrights, or in contravention of the conditions of a </a:t>
                      </a:r>
                      <a:r>
                        <a:rPr lang="en-US" sz="2000" kern="1200" dirty="0" err="1">
                          <a:solidFill>
                            <a:schemeClr val="dk1"/>
                          </a:solidFill>
                          <a:latin typeface="Times New Roman" pitchFamily="18" charset="0"/>
                          <a:ea typeface="+mn-ea"/>
                          <a:cs typeface="Times New Roman" pitchFamily="18" charset="0"/>
                        </a:rPr>
                        <a:t>licence</a:t>
                      </a:r>
                      <a:r>
                        <a:rPr lang="en-US" sz="2000" kern="1200" dirty="0">
                          <a:solidFill>
                            <a:schemeClr val="dk1"/>
                          </a:solidFill>
                          <a:latin typeface="Times New Roman" pitchFamily="18" charset="0"/>
                          <a:ea typeface="+mn-ea"/>
                          <a:cs typeface="Times New Roman" pitchFamily="18" charset="0"/>
                        </a:rPr>
                        <a:t> so granted, or of any condition imposed by a competent authority-</a:t>
                      </a:r>
                    </a:p>
                    <a:p>
                      <a:pPr marL="742950" lvl="1" indent="-285750" algn="just" defTabSz="914400" rtl="0" eaLnBrk="1" latinLnBrk="0" hangingPunct="1">
                        <a:lnSpc>
                          <a:spcPct val="50000"/>
                        </a:lnSpc>
                        <a:spcBef>
                          <a:spcPct val="20000"/>
                        </a:spcBef>
                        <a:buClr>
                          <a:schemeClr val="accent2"/>
                        </a:buClr>
                        <a:buSzPct val="70000"/>
                        <a:buFont typeface="Wingdings" pitchFamily="2" charset="2"/>
                        <a:buChar char="l"/>
                      </a:pPr>
                      <a:endParaRPr lang="en-US" sz="2000" kern="1200" dirty="0">
                        <a:solidFill>
                          <a:schemeClr val="dk1"/>
                        </a:solidFill>
                        <a:latin typeface="Times New Roman" pitchFamily="18" charset="0"/>
                        <a:ea typeface="+mn-ea"/>
                        <a:cs typeface="Times New Roman" pitchFamily="18" charset="0"/>
                      </a:endParaRPr>
                    </a:p>
                    <a:p>
                      <a:pPr marL="742950" lvl="1" indent="-285750" algn="just" defTabSz="914400" rtl="0" eaLnBrk="1" latinLnBrk="0" hangingPunct="1">
                        <a:lnSpc>
                          <a:spcPct val="80000"/>
                        </a:lnSpc>
                        <a:spcBef>
                          <a:spcPct val="20000"/>
                        </a:spcBef>
                        <a:buClr>
                          <a:schemeClr val="accent2"/>
                        </a:buClr>
                        <a:buSzPct val="70000"/>
                        <a:buFont typeface="Wingdings" pitchFamily="2" charset="2"/>
                        <a:buChar char="l"/>
                      </a:pPr>
                      <a:r>
                        <a:rPr lang="en-US" sz="2000" kern="1200" dirty="0">
                          <a:solidFill>
                            <a:schemeClr val="dk1"/>
                          </a:solidFill>
                          <a:latin typeface="Times New Roman" pitchFamily="18" charset="0"/>
                          <a:ea typeface="+mn-ea"/>
                          <a:cs typeface="Times New Roman" pitchFamily="18" charset="0"/>
                        </a:rPr>
                        <a:t>   (</a:t>
                      </a:r>
                      <a:r>
                        <a:rPr lang="en-US" sz="2000" kern="1200" dirty="0" err="1">
                          <a:solidFill>
                            <a:schemeClr val="dk1"/>
                          </a:solidFill>
                          <a:latin typeface="Times New Roman" pitchFamily="18" charset="0"/>
                          <a:ea typeface="+mn-ea"/>
                          <a:cs typeface="Times New Roman" pitchFamily="18" charset="0"/>
                        </a:rPr>
                        <a:t>i</a:t>
                      </a:r>
                      <a:r>
                        <a:rPr lang="en-US" sz="2000" kern="1200" dirty="0">
                          <a:solidFill>
                            <a:schemeClr val="dk1"/>
                          </a:solidFill>
                          <a:latin typeface="Times New Roman" pitchFamily="18" charset="0"/>
                          <a:ea typeface="+mn-ea"/>
                          <a:cs typeface="Times New Roman" pitchFamily="18" charset="0"/>
                        </a:rPr>
                        <a:t>) does anything, the exclusive right to do which is conferred upon the    owner of the copyright, or</a:t>
                      </a:r>
                    </a:p>
                    <a:p>
                      <a:pPr marL="742950" lvl="1" indent="-285750" algn="just" defTabSz="914400" rtl="0" eaLnBrk="1" latinLnBrk="0" hangingPunct="1">
                        <a:lnSpc>
                          <a:spcPct val="50000"/>
                        </a:lnSpc>
                        <a:spcBef>
                          <a:spcPct val="20000"/>
                        </a:spcBef>
                        <a:buClr>
                          <a:schemeClr val="accent2"/>
                        </a:buClr>
                        <a:buSzPct val="70000"/>
                        <a:buFont typeface="Wingdings" pitchFamily="2" charset="2"/>
                        <a:buChar char="l"/>
                      </a:pPr>
                      <a:endParaRPr lang="en-US" sz="2000" kern="1200" dirty="0">
                        <a:solidFill>
                          <a:schemeClr val="dk1"/>
                        </a:solidFill>
                        <a:latin typeface="Times New Roman" pitchFamily="18" charset="0"/>
                        <a:ea typeface="+mn-ea"/>
                        <a:cs typeface="Times New Roman" pitchFamily="18" charset="0"/>
                      </a:endParaRPr>
                    </a:p>
                    <a:p>
                      <a:pPr marL="742950" lvl="1" indent="-285750" algn="just" defTabSz="914400" rtl="0" eaLnBrk="1" latinLnBrk="0" hangingPunct="1">
                        <a:lnSpc>
                          <a:spcPct val="80000"/>
                        </a:lnSpc>
                        <a:spcBef>
                          <a:spcPct val="20000"/>
                        </a:spcBef>
                        <a:buClr>
                          <a:schemeClr val="accent2"/>
                        </a:buClr>
                        <a:buSzPct val="70000"/>
                        <a:buFont typeface="Wingdings" pitchFamily="2" charset="2"/>
                        <a:buChar char="l"/>
                      </a:pPr>
                      <a:r>
                        <a:rPr lang="en-US" sz="2000" kern="1200" dirty="0">
                          <a:solidFill>
                            <a:schemeClr val="dk1"/>
                          </a:solidFill>
                          <a:latin typeface="Times New Roman" pitchFamily="18" charset="0"/>
                          <a:ea typeface="+mn-ea"/>
                          <a:cs typeface="Times New Roman" pitchFamily="18" charset="0"/>
                        </a:rPr>
                        <a:t>	(ii) permits for profit any place to be used for the communication of the work to the public where such communication constitutes an infringement of the copyright in the work, </a:t>
                      </a:r>
                      <a:r>
                        <a:rPr lang="en-US" sz="1800" kern="1200" dirty="0">
                          <a:solidFill>
                            <a:schemeClr val="dk1"/>
                          </a:solidFill>
                          <a:latin typeface="Times New Roman" pitchFamily="18" charset="0"/>
                          <a:ea typeface="+mn-ea"/>
                          <a:cs typeface="Times New Roman" pitchFamily="18" charset="0"/>
                        </a:rPr>
                        <a:t>or</a:t>
                      </a:r>
                      <a:endParaRPr lang="en-US" sz="2400" dirty="0">
                        <a:latin typeface="Times New Roman" pitchFamily="18" charset="0"/>
                        <a:cs typeface="Times New Roman" pitchFamily="18" charset="0"/>
                      </a:endParaRPr>
                    </a:p>
                  </a:txBody>
                  <a:tcPr marT="45718" marB="45718"/>
                </a:tc>
                <a:tc>
                  <a:txBody>
                    <a:bodyPr/>
                    <a:lstStyle/>
                    <a:p>
                      <a:pPr marL="342900" indent="-342900">
                        <a:spcBef>
                          <a:spcPct val="20000"/>
                        </a:spcBef>
                        <a:buClr>
                          <a:schemeClr val="tx2"/>
                        </a:buClr>
                        <a:buSzPct val="70000"/>
                        <a:buFont typeface="Wingdings" pitchFamily="2" charset="2"/>
                        <a:buChar char="¡"/>
                      </a:pPr>
                      <a:r>
                        <a:rPr lang="en-US" sz="1800" b="1" dirty="0">
                          <a:latin typeface="Times New Roman" pitchFamily="18" charset="0"/>
                          <a:cs typeface="Times New Roman" pitchFamily="18" charset="0"/>
                        </a:rPr>
                        <a:t>Civil Remedies</a:t>
                      </a:r>
                      <a:r>
                        <a:rPr lang="en-US" sz="1800" dirty="0">
                          <a:latin typeface="Times New Roman" pitchFamily="18" charset="0"/>
                          <a:cs typeface="Times New Roman" pitchFamily="18" charset="0"/>
                        </a:rPr>
                        <a:t>: </a:t>
                      </a:r>
                    </a:p>
                    <a:p>
                      <a:pPr marL="742950" lvl="1" indent="-285750">
                        <a:spcBef>
                          <a:spcPct val="20000"/>
                        </a:spcBef>
                        <a:buClr>
                          <a:schemeClr val="accent2"/>
                        </a:buClr>
                        <a:buSzPct val="70000"/>
                        <a:buFont typeface="Wingdings" pitchFamily="2" charset="2"/>
                        <a:buChar char="l"/>
                      </a:pPr>
                      <a:r>
                        <a:rPr lang="en-US" sz="1800" dirty="0">
                          <a:latin typeface="Times New Roman" pitchFamily="18" charset="0"/>
                          <a:cs typeface="Times New Roman" pitchFamily="18" charset="0"/>
                        </a:rPr>
                        <a:t>Injunction</a:t>
                      </a:r>
                    </a:p>
                    <a:p>
                      <a:pPr marL="742950" lvl="1" indent="-285750">
                        <a:spcBef>
                          <a:spcPct val="20000"/>
                        </a:spcBef>
                        <a:buClr>
                          <a:schemeClr val="accent2"/>
                        </a:buClr>
                        <a:buSzPct val="70000"/>
                        <a:buFont typeface="Wingdings" pitchFamily="2" charset="2"/>
                        <a:buChar char="l"/>
                      </a:pPr>
                      <a:r>
                        <a:rPr lang="en-US" sz="1800" dirty="0">
                          <a:latin typeface="Times New Roman" pitchFamily="18" charset="0"/>
                          <a:cs typeface="Times New Roman" pitchFamily="18" charset="0"/>
                        </a:rPr>
                        <a:t>Damages</a:t>
                      </a:r>
                    </a:p>
                    <a:p>
                      <a:pPr marL="742950" lvl="1" indent="-285750">
                        <a:spcBef>
                          <a:spcPct val="20000"/>
                        </a:spcBef>
                        <a:buClr>
                          <a:schemeClr val="accent2"/>
                        </a:buClr>
                        <a:buSzPct val="70000"/>
                        <a:buFont typeface="Wingdings" pitchFamily="2" charset="2"/>
                        <a:buChar char="l"/>
                      </a:pPr>
                      <a:r>
                        <a:rPr lang="en-US" sz="1800" dirty="0">
                          <a:latin typeface="Times New Roman" pitchFamily="18" charset="0"/>
                          <a:cs typeface="Times New Roman" pitchFamily="18" charset="0"/>
                        </a:rPr>
                        <a:t>Account of profit</a:t>
                      </a:r>
                    </a:p>
                    <a:p>
                      <a:pPr marL="742950" lvl="1" indent="-285750">
                        <a:spcBef>
                          <a:spcPct val="20000"/>
                        </a:spcBef>
                        <a:buClr>
                          <a:schemeClr val="accent2"/>
                        </a:buClr>
                        <a:buSzPct val="70000"/>
                        <a:buFont typeface="Wingdings" pitchFamily="2" charset="2"/>
                        <a:buChar char="l"/>
                      </a:pPr>
                      <a:r>
                        <a:rPr lang="en-US" sz="1800" dirty="0">
                          <a:latin typeface="Times New Roman" pitchFamily="18" charset="0"/>
                          <a:cs typeface="Times New Roman" pitchFamily="18" charset="0"/>
                        </a:rPr>
                        <a:t>Delivery of infringing copies</a:t>
                      </a:r>
                    </a:p>
                    <a:p>
                      <a:pPr marL="742950" lvl="1" indent="-285750">
                        <a:spcBef>
                          <a:spcPct val="20000"/>
                        </a:spcBef>
                        <a:buClr>
                          <a:schemeClr val="accent2"/>
                        </a:buClr>
                        <a:buSzPct val="70000"/>
                        <a:buFont typeface="Wingdings" pitchFamily="2" charset="2"/>
                        <a:buChar char="l"/>
                      </a:pPr>
                      <a:r>
                        <a:rPr lang="en-US" sz="1800" dirty="0">
                          <a:latin typeface="Times New Roman" pitchFamily="18" charset="0"/>
                          <a:cs typeface="Times New Roman" pitchFamily="18" charset="0"/>
                        </a:rPr>
                        <a:t>Damages for conversion</a:t>
                      </a:r>
                    </a:p>
                    <a:p>
                      <a:pPr marL="342900" indent="-342900">
                        <a:spcBef>
                          <a:spcPct val="20000"/>
                        </a:spcBef>
                        <a:buClr>
                          <a:schemeClr val="tx2"/>
                        </a:buClr>
                        <a:buSzPct val="70000"/>
                        <a:buFont typeface="Wingdings" pitchFamily="2" charset="2"/>
                        <a:buChar char="¡"/>
                      </a:pPr>
                      <a:r>
                        <a:rPr lang="en-US" sz="1800" b="1" dirty="0">
                          <a:latin typeface="Times New Roman" pitchFamily="18" charset="0"/>
                          <a:cs typeface="Times New Roman" pitchFamily="18" charset="0"/>
                        </a:rPr>
                        <a:t>Criminal Remedies</a:t>
                      </a:r>
                      <a:r>
                        <a:rPr lang="en-US" sz="1800" dirty="0">
                          <a:latin typeface="Times New Roman" pitchFamily="18" charset="0"/>
                          <a:cs typeface="Times New Roman" pitchFamily="18" charset="0"/>
                        </a:rPr>
                        <a:t>:</a:t>
                      </a:r>
                    </a:p>
                    <a:p>
                      <a:pPr marL="742950" lvl="1" indent="-285750">
                        <a:spcBef>
                          <a:spcPct val="20000"/>
                        </a:spcBef>
                        <a:buClr>
                          <a:schemeClr val="accent2"/>
                        </a:buClr>
                        <a:buSzPct val="70000"/>
                        <a:buFont typeface="Wingdings" pitchFamily="2" charset="2"/>
                        <a:buChar char="l"/>
                      </a:pPr>
                      <a:r>
                        <a:rPr lang="en-US" sz="1800" dirty="0">
                          <a:latin typeface="Times New Roman" pitchFamily="18" charset="0"/>
                          <a:cs typeface="Times New Roman" pitchFamily="18" charset="0"/>
                        </a:rPr>
                        <a:t>Imprisonment of the accused or imposition of fine or both </a:t>
                      </a:r>
                    </a:p>
                    <a:p>
                      <a:pPr marL="742950" lvl="1" indent="-285750">
                        <a:spcBef>
                          <a:spcPct val="20000"/>
                        </a:spcBef>
                        <a:buClr>
                          <a:schemeClr val="accent2"/>
                        </a:buClr>
                        <a:buSzPct val="70000"/>
                        <a:buFont typeface="Wingdings" pitchFamily="2" charset="2"/>
                        <a:buChar char="l"/>
                      </a:pPr>
                      <a:r>
                        <a:rPr lang="en-US" sz="1800" dirty="0">
                          <a:latin typeface="Times New Roman" pitchFamily="18" charset="0"/>
                          <a:cs typeface="Times New Roman" pitchFamily="18" charset="0"/>
                        </a:rPr>
                        <a:t>Seizure of infringing copies.</a:t>
                      </a:r>
                      <a:endParaRPr lang="en-US" sz="2400" dirty="0">
                        <a:latin typeface="Times New Roman" pitchFamily="18" charset="0"/>
                        <a:cs typeface="Times New Roman" pitchFamily="18" charset="0"/>
                      </a:endParaRPr>
                    </a:p>
                  </a:txBody>
                  <a:tcPr marT="45718" marB="45718"/>
                </a:tc>
                <a:extLst>
                  <a:ext uri="{0D108BD9-81ED-4DB2-BD59-A6C34878D82A}">
                    <a16:rowId xmlns:a16="http://schemas.microsoft.com/office/drawing/2014/main" val="10002"/>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E3E6C2-FEBA-4581-B0FC-63B605C09B13}"/>
              </a:ext>
            </a:extLst>
          </p:cNvPr>
          <p:cNvSpPr>
            <a:spLocks noGrp="1"/>
          </p:cNvSpPr>
          <p:nvPr>
            <p:ph type="dt" sz="quarter" idx="10"/>
          </p:nvPr>
        </p:nvSpPr>
        <p:spPr/>
        <p:txBody>
          <a:bodyPr/>
          <a:lstStyle/>
          <a:p>
            <a:pPr>
              <a:defRPr/>
            </a:pPr>
            <a:fld id="{4E5E0C4F-48E1-4A9F-975A-586F74BEB3CA}" type="datetime3">
              <a:rPr lang="en-US" smtClean="0"/>
              <a:pPr>
                <a:defRPr/>
              </a:pPr>
              <a:t>17 March 2018</a:t>
            </a:fld>
            <a:endParaRPr lang="en-US" dirty="0"/>
          </a:p>
        </p:txBody>
      </p:sp>
      <p:sp>
        <p:nvSpPr>
          <p:cNvPr id="3" name="Footer Placeholder 2">
            <a:extLst>
              <a:ext uri="{FF2B5EF4-FFF2-40B4-BE49-F238E27FC236}">
                <a16:creationId xmlns:a16="http://schemas.microsoft.com/office/drawing/2014/main" id="{3C26C780-083C-44E8-8AD6-33B398F68910}"/>
              </a:ext>
            </a:extLst>
          </p:cNvPr>
          <p:cNvSpPr>
            <a:spLocks noGrp="1"/>
          </p:cNvSpPr>
          <p:nvPr>
            <p:ph type="ftr" sz="quarter" idx="11"/>
          </p:nvPr>
        </p:nvSpPr>
        <p:spPr/>
        <p:txBody>
          <a:bodyPr/>
          <a:lstStyle/>
          <a:p>
            <a:pPr>
              <a:defRPr/>
            </a:pPr>
            <a:r>
              <a:rPr lang="en-US"/>
              <a:t>                                   ranbsingh</a:t>
            </a:r>
          </a:p>
        </p:txBody>
      </p:sp>
      <p:sp>
        <p:nvSpPr>
          <p:cNvPr id="4" name="Slide Number Placeholder 3">
            <a:extLst>
              <a:ext uri="{FF2B5EF4-FFF2-40B4-BE49-F238E27FC236}">
                <a16:creationId xmlns:a16="http://schemas.microsoft.com/office/drawing/2014/main" id="{17896B79-841F-4E67-B8E7-9BDCA347BC1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F03DB4-6F03-433F-94F2-0B0AF3D45AB3}" type="slidenum">
              <a:rPr lang="en-US" altLang="en-US">
                <a:solidFill>
                  <a:srgbClr val="898989"/>
                </a:solidFill>
              </a:rPr>
              <a:pPr eaLnBrk="1" hangingPunct="1"/>
              <a:t>33</a:t>
            </a:fld>
            <a:endParaRPr lang="en-US" altLang="en-US">
              <a:solidFill>
                <a:srgbClr val="898989"/>
              </a:solidFill>
            </a:endParaRPr>
          </a:p>
        </p:txBody>
      </p:sp>
      <p:graphicFrame>
        <p:nvGraphicFramePr>
          <p:cNvPr id="5" name="Table 4">
            <a:extLst>
              <a:ext uri="{FF2B5EF4-FFF2-40B4-BE49-F238E27FC236}">
                <a16:creationId xmlns:a16="http://schemas.microsoft.com/office/drawing/2014/main" id="{16FA7271-9D7F-431B-96D4-E8CC84635DDA}"/>
              </a:ext>
            </a:extLst>
          </p:cNvPr>
          <p:cNvGraphicFramePr>
            <a:graphicFrameLocks noGrp="1"/>
          </p:cNvGraphicFramePr>
          <p:nvPr/>
        </p:nvGraphicFramePr>
        <p:xfrm>
          <a:off x="152400" y="762000"/>
          <a:ext cx="8534400" cy="5456238"/>
        </p:xfrm>
        <a:graphic>
          <a:graphicData uri="http://schemas.openxmlformats.org/drawingml/2006/table">
            <a:tbl>
              <a:tblPr>
                <a:tableStyleId>{073A0DAA-6AF3-43AB-8588-CEC1D06C72B9}</a:tableStyleId>
              </a:tblPr>
              <a:tblGrid>
                <a:gridCol w="51054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35300">
                <a:tc gridSpan="2">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a:latin typeface="Times New Roman" pitchFamily="18" charset="0"/>
                          <a:cs typeface="Times New Roman" pitchFamily="18" charset="0"/>
                        </a:rPr>
                        <a:t>Copyright Infringement (contd.)</a:t>
                      </a:r>
                      <a:endParaRPr lang="en-US" sz="1600" dirty="0"/>
                    </a:p>
                  </a:txBody>
                  <a:tcPr marT="45723" marB="45723"/>
                </a:tc>
                <a:tc hMerge="1">
                  <a:txBody>
                    <a:bodyPr/>
                    <a:lstStyle/>
                    <a:p>
                      <a:endParaRPr lang="en-US" dirty="0"/>
                    </a:p>
                  </a:txBody>
                  <a:tcPr/>
                </a:tc>
                <a:extLst>
                  <a:ext uri="{0D108BD9-81ED-4DB2-BD59-A6C34878D82A}">
                    <a16:rowId xmlns:a16="http://schemas.microsoft.com/office/drawing/2014/main" val="10000"/>
                  </a:ext>
                </a:extLst>
              </a:tr>
              <a:tr h="36578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latin typeface="Times New Roman" pitchFamily="18" charset="0"/>
                          <a:cs typeface="Times New Roman" pitchFamily="18" charset="0"/>
                        </a:rPr>
                        <a:t>Kind of Infringement</a:t>
                      </a:r>
                      <a:endParaRPr lang="en-US" sz="1800" dirty="0">
                        <a:latin typeface="Times New Roman" pitchFamily="18" charset="0"/>
                        <a:cs typeface="Times New Roman" pitchFamily="18" charset="0"/>
                      </a:endParaRPr>
                    </a:p>
                  </a:txBody>
                  <a:tcPr marT="45723" marB="4572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latin typeface="Times New Roman" pitchFamily="18" charset="0"/>
                          <a:cs typeface="Times New Roman" pitchFamily="18" charset="0"/>
                        </a:rPr>
                        <a:t>Relief</a:t>
                      </a:r>
                      <a:endParaRPr lang="en-US" sz="1800" dirty="0">
                        <a:latin typeface="Times New Roman" pitchFamily="18" charset="0"/>
                        <a:cs typeface="Times New Roman" pitchFamily="18" charset="0"/>
                      </a:endParaRPr>
                    </a:p>
                  </a:txBody>
                  <a:tcPr marT="45723" marB="45723"/>
                </a:tc>
                <a:extLst>
                  <a:ext uri="{0D108BD9-81ED-4DB2-BD59-A6C34878D82A}">
                    <a16:rowId xmlns:a16="http://schemas.microsoft.com/office/drawing/2014/main" val="10001"/>
                  </a:ext>
                </a:extLst>
              </a:tr>
              <a:tr h="4755157">
                <a:tc>
                  <a:txBody>
                    <a:bodyPr/>
                    <a:lstStyle/>
                    <a:p>
                      <a:pPr lvl="1" eaLnBrk="1" hangingPunct="1">
                        <a:lnSpc>
                          <a:spcPct val="90000"/>
                        </a:lnSpc>
                        <a:buFont typeface="Wingdings" pitchFamily="2" charset="2"/>
                        <a:buNone/>
                      </a:pPr>
                      <a:r>
                        <a:rPr lang="en-US" sz="2000" b="1" dirty="0">
                          <a:latin typeface="Times New Roman" pitchFamily="18" charset="0"/>
                          <a:cs typeface="Times New Roman" pitchFamily="18" charset="0"/>
                        </a:rPr>
                        <a:t>(b) </a:t>
                      </a:r>
                      <a:r>
                        <a:rPr lang="en-US" sz="2000" b="0" dirty="0">
                          <a:latin typeface="Times New Roman" pitchFamily="18" charset="0"/>
                          <a:cs typeface="Times New Roman" pitchFamily="18" charset="0"/>
                        </a:rPr>
                        <a:t>when any person-</a:t>
                      </a:r>
                    </a:p>
                    <a:p>
                      <a:pPr eaLnBrk="1" hangingPunct="1">
                        <a:lnSpc>
                          <a:spcPct val="90000"/>
                        </a:lnSpc>
                        <a:buFont typeface="Wingdings" pitchFamily="2" charset="2"/>
                        <a:buNone/>
                      </a:pP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i</a:t>
                      </a:r>
                      <a:r>
                        <a:rPr lang="en-US" sz="2000" dirty="0">
                          <a:latin typeface="Times New Roman" pitchFamily="18" charset="0"/>
                          <a:cs typeface="Times New Roman" pitchFamily="18" charset="0"/>
                        </a:rPr>
                        <a:t>)</a:t>
                      </a:r>
                      <a:r>
                        <a:rPr lang="en-US" sz="2000" baseline="0" dirty="0">
                          <a:latin typeface="Times New Roman" pitchFamily="18" charset="0"/>
                          <a:cs typeface="Times New Roman" pitchFamily="18" charset="0"/>
                        </a:rPr>
                        <a:t> </a:t>
                      </a:r>
                      <a:r>
                        <a:rPr lang="en-US" sz="2000" dirty="0">
                          <a:latin typeface="Times New Roman" pitchFamily="18" charset="0"/>
                          <a:cs typeface="Times New Roman" pitchFamily="18" charset="0"/>
                        </a:rPr>
                        <a:t>makes for sale or hire, or                    </a:t>
                      </a:r>
                    </a:p>
                    <a:p>
                      <a:pPr eaLnBrk="1" hangingPunct="1">
                        <a:lnSpc>
                          <a:spcPct val="90000"/>
                        </a:lnSpc>
                        <a:buFont typeface="Wingdings" pitchFamily="2" charset="2"/>
                        <a:buNone/>
                      </a:pPr>
                      <a:r>
                        <a:rPr lang="en-US" sz="2000" dirty="0">
                          <a:latin typeface="Times New Roman" pitchFamily="18" charset="0"/>
                          <a:cs typeface="Times New Roman" pitchFamily="18" charset="0"/>
                        </a:rPr>
                        <a:t>                   sells or lets for hire, or by way of    </a:t>
                      </a:r>
                    </a:p>
                    <a:p>
                      <a:pPr eaLnBrk="1" hangingPunct="1">
                        <a:lnSpc>
                          <a:spcPct val="90000"/>
                        </a:lnSpc>
                        <a:buFont typeface="Wingdings" pitchFamily="2" charset="2"/>
                        <a:buNone/>
                      </a:pPr>
                      <a:r>
                        <a:rPr lang="en-US" sz="2000" dirty="0">
                          <a:latin typeface="Times New Roman" pitchFamily="18" charset="0"/>
                          <a:cs typeface="Times New Roman" pitchFamily="18" charset="0"/>
                        </a:rPr>
                        <a:t>                   trade displays or offers for sale or    </a:t>
                      </a:r>
                    </a:p>
                    <a:p>
                      <a:pPr eaLnBrk="1" hangingPunct="1">
                        <a:lnSpc>
                          <a:spcPct val="90000"/>
                        </a:lnSpc>
                        <a:buFont typeface="Wingdings" pitchFamily="2" charset="2"/>
                        <a:buNone/>
                      </a:pPr>
                      <a:r>
                        <a:rPr lang="en-US" sz="2000" dirty="0">
                          <a:latin typeface="Times New Roman" pitchFamily="18" charset="0"/>
                          <a:cs typeface="Times New Roman" pitchFamily="18" charset="0"/>
                        </a:rPr>
                        <a:t>                   hire, or</a:t>
                      </a:r>
                    </a:p>
                    <a:p>
                      <a:pPr eaLnBrk="1" hangingPunct="1">
                        <a:lnSpc>
                          <a:spcPct val="90000"/>
                        </a:lnSpc>
                        <a:buFont typeface="Wingdings" pitchFamily="2" charset="2"/>
                        <a:buNone/>
                      </a:pPr>
                      <a:endParaRPr lang="en-US" sz="2000" dirty="0">
                        <a:latin typeface="Times New Roman" pitchFamily="18" charset="0"/>
                        <a:cs typeface="Times New Roman" pitchFamily="18" charset="0"/>
                      </a:endParaRPr>
                    </a:p>
                    <a:p>
                      <a:pPr eaLnBrk="1" hangingPunct="1">
                        <a:lnSpc>
                          <a:spcPct val="90000"/>
                        </a:lnSpc>
                        <a:buFont typeface="Wingdings" pitchFamily="2" charset="2"/>
                        <a:buNone/>
                      </a:pPr>
                      <a:r>
                        <a:rPr lang="en-US" sz="2000" dirty="0">
                          <a:latin typeface="Times New Roman" pitchFamily="18" charset="0"/>
                          <a:cs typeface="Times New Roman" pitchFamily="18" charset="0"/>
                        </a:rPr>
                        <a:t>	(ii)distributes either for the purpose    </a:t>
                      </a:r>
                    </a:p>
                    <a:p>
                      <a:pPr eaLnBrk="1" hangingPunct="1">
                        <a:lnSpc>
                          <a:spcPct val="90000"/>
                        </a:lnSpc>
                        <a:buFont typeface="Wingdings" pitchFamily="2" charset="2"/>
                        <a:buNone/>
                      </a:pPr>
                      <a:r>
                        <a:rPr lang="en-US" sz="2000" dirty="0">
                          <a:latin typeface="Times New Roman" pitchFamily="18" charset="0"/>
                          <a:cs typeface="Times New Roman" pitchFamily="18" charset="0"/>
                        </a:rPr>
                        <a:t>                   of trade or to such an extent as to </a:t>
                      </a:r>
                    </a:p>
                    <a:p>
                      <a:pPr eaLnBrk="1" hangingPunct="1">
                        <a:lnSpc>
                          <a:spcPct val="90000"/>
                        </a:lnSpc>
                        <a:buFont typeface="Wingdings" pitchFamily="2" charset="2"/>
                        <a:buNone/>
                      </a:pPr>
                      <a:r>
                        <a:rPr lang="en-US" sz="2000" dirty="0">
                          <a:latin typeface="Times New Roman" pitchFamily="18" charset="0"/>
                          <a:cs typeface="Times New Roman" pitchFamily="18" charset="0"/>
                        </a:rPr>
                        <a:t>                   affect prejudicially the owner of    </a:t>
                      </a:r>
                    </a:p>
                    <a:p>
                      <a:pPr eaLnBrk="1" hangingPunct="1">
                        <a:lnSpc>
                          <a:spcPct val="90000"/>
                        </a:lnSpc>
                        <a:buFont typeface="Wingdings" pitchFamily="2" charset="2"/>
                        <a:buNone/>
                      </a:pPr>
                      <a:r>
                        <a:rPr lang="en-US" sz="2000" dirty="0">
                          <a:latin typeface="Times New Roman" pitchFamily="18" charset="0"/>
                          <a:cs typeface="Times New Roman" pitchFamily="18" charset="0"/>
                        </a:rPr>
                        <a:t>                   the copyright, or</a:t>
                      </a:r>
                    </a:p>
                    <a:p>
                      <a:pPr eaLnBrk="1" hangingPunct="1">
                        <a:lnSpc>
                          <a:spcPct val="90000"/>
                        </a:lnSpc>
                        <a:buFont typeface="Wingdings" pitchFamily="2" charset="2"/>
                        <a:buNone/>
                      </a:pPr>
                      <a:endParaRPr lang="en-US" sz="2000" dirty="0">
                        <a:latin typeface="Times New Roman" pitchFamily="18" charset="0"/>
                        <a:cs typeface="Times New Roman" pitchFamily="18" charset="0"/>
                      </a:endParaRPr>
                    </a:p>
                    <a:p>
                      <a:pPr eaLnBrk="1" hangingPunct="1">
                        <a:lnSpc>
                          <a:spcPct val="90000"/>
                        </a:lnSpc>
                        <a:buFont typeface="Wingdings" pitchFamily="2" charset="2"/>
                        <a:buNone/>
                      </a:pPr>
                      <a:r>
                        <a:rPr lang="en-US" sz="2000" dirty="0">
                          <a:latin typeface="Times New Roman" pitchFamily="18" charset="0"/>
                          <a:cs typeface="Times New Roman" pitchFamily="18" charset="0"/>
                        </a:rPr>
                        <a:t>	(iii)by way of trade exhibits in   </a:t>
                      </a:r>
                    </a:p>
                    <a:p>
                      <a:pPr eaLnBrk="1" hangingPunct="1">
                        <a:lnSpc>
                          <a:spcPct val="90000"/>
                        </a:lnSpc>
                        <a:buFont typeface="Wingdings" pitchFamily="2" charset="2"/>
                        <a:buNone/>
                      </a:pPr>
                      <a:r>
                        <a:rPr lang="en-US" sz="2000" dirty="0">
                          <a:latin typeface="Times New Roman" pitchFamily="18" charset="0"/>
                          <a:cs typeface="Times New Roman" pitchFamily="18" charset="0"/>
                        </a:rPr>
                        <a:t>                     public, or</a:t>
                      </a:r>
                    </a:p>
                    <a:p>
                      <a:pPr eaLnBrk="1" hangingPunct="1">
                        <a:lnSpc>
                          <a:spcPct val="90000"/>
                        </a:lnSpc>
                        <a:buFont typeface="Wingdings" pitchFamily="2" charset="2"/>
                        <a:buNone/>
                      </a:pPr>
                      <a:endParaRPr lang="en-US" sz="2000" dirty="0">
                        <a:latin typeface="Times New Roman" pitchFamily="18" charset="0"/>
                        <a:cs typeface="Times New Roman" pitchFamily="18" charset="0"/>
                      </a:endParaRPr>
                    </a:p>
                    <a:p>
                      <a:pPr eaLnBrk="1" hangingPunct="1">
                        <a:lnSpc>
                          <a:spcPct val="90000"/>
                        </a:lnSpc>
                        <a:buFont typeface="Wingdings" pitchFamily="2" charset="2"/>
                        <a:buNone/>
                      </a:pPr>
                      <a:r>
                        <a:rPr lang="en-US" sz="2000" dirty="0">
                          <a:latin typeface="Times New Roman" pitchFamily="18" charset="0"/>
                          <a:cs typeface="Times New Roman" pitchFamily="18" charset="0"/>
                        </a:rPr>
                        <a:t>	(iv)Imports into India, any infringing     </a:t>
                      </a:r>
                    </a:p>
                    <a:p>
                      <a:pPr eaLnBrk="1" hangingPunct="1">
                        <a:lnSpc>
                          <a:spcPct val="90000"/>
                        </a:lnSpc>
                        <a:buFont typeface="Wingdings" pitchFamily="2" charset="2"/>
                        <a:buNone/>
                      </a:pPr>
                      <a:r>
                        <a:rPr lang="en-US" sz="2000" dirty="0">
                          <a:latin typeface="Times New Roman" pitchFamily="18" charset="0"/>
                          <a:cs typeface="Times New Roman" pitchFamily="18" charset="0"/>
                        </a:rPr>
                        <a:t>                    copies of the work </a:t>
                      </a:r>
                    </a:p>
                    <a:p>
                      <a:pPr eaLnBrk="1" hangingPunct="1">
                        <a:lnSpc>
                          <a:spcPct val="90000"/>
                        </a:lnSpc>
                        <a:buFont typeface="Wingdings" pitchFamily="2" charset="2"/>
                        <a:buNone/>
                      </a:pPr>
                      <a:r>
                        <a:rPr lang="en-US" sz="2000" i="1" dirty="0">
                          <a:latin typeface="Times New Roman" pitchFamily="18" charset="0"/>
                          <a:cs typeface="Times New Roman" pitchFamily="18" charset="0"/>
                        </a:rPr>
                        <a:t>                   </a:t>
                      </a:r>
                      <a:r>
                        <a:rPr lang="en-US" sz="1600" i="1" dirty="0">
                          <a:latin typeface="Times New Roman" pitchFamily="18" charset="0"/>
                          <a:cs typeface="Times New Roman" pitchFamily="18" charset="0"/>
                        </a:rPr>
                        <a:t>(one    copy for the private use is permitted)</a:t>
                      </a:r>
                      <a:endParaRPr lang="en-US" sz="2400" dirty="0">
                        <a:latin typeface="Times New Roman" pitchFamily="18" charset="0"/>
                        <a:cs typeface="Times New Roman" pitchFamily="18" charset="0"/>
                      </a:endParaRPr>
                    </a:p>
                  </a:txBody>
                  <a:tcPr marT="45723" marB="45723"/>
                </a:tc>
                <a:tc>
                  <a:txBody>
                    <a:bodyPr/>
                    <a:lstStyle/>
                    <a:p>
                      <a:pPr marL="742950" lvl="1" indent="-285750">
                        <a:spcBef>
                          <a:spcPct val="20000"/>
                        </a:spcBef>
                        <a:buClr>
                          <a:schemeClr val="accent2"/>
                        </a:buClr>
                        <a:buSzPct val="70000"/>
                        <a:buFont typeface="Wingdings" pitchFamily="2" charset="2"/>
                        <a:buNone/>
                      </a:pPr>
                      <a:r>
                        <a:rPr lang="en-US" sz="2000" b="1" dirty="0">
                          <a:latin typeface="Times New Roman" pitchFamily="18" charset="0"/>
                          <a:cs typeface="Times New Roman" pitchFamily="18" charset="0"/>
                        </a:rPr>
                        <a:t>Administrative remedies</a:t>
                      </a:r>
                      <a:r>
                        <a:rPr lang="en-US" sz="2000" dirty="0">
                          <a:latin typeface="Times New Roman" pitchFamily="18" charset="0"/>
                          <a:cs typeface="Times New Roman" pitchFamily="18" charset="0"/>
                        </a:rPr>
                        <a:t>:</a:t>
                      </a:r>
                    </a:p>
                    <a:p>
                      <a:pPr marL="457200" marR="0" lvl="1" indent="0" algn="just" defTabSz="914400" rtl="0" eaLnBrk="1" fontAlgn="auto" latinLnBrk="0" hangingPunct="1">
                        <a:lnSpc>
                          <a:spcPct val="100000"/>
                        </a:lnSpc>
                        <a:spcBef>
                          <a:spcPct val="20000"/>
                        </a:spcBef>
                        <a:spcAft>
                          <a:spcPts val="0"/>
                        </a:spcAft>
                        <a:buClr>
                          <a:schemeClr val="accent2"/>
                        </a:buClr>
                        <a:buSzPct val="70000"/>
                        <a:buFont typeface="Wingdings" pitchFamily="2" charset="2"/>
                        <a:buChar char="l"/>
                        <a:tabLst/>
                        <a:defRPr/>
                      </a:pPr>
                      <a:r>
                        <a:rPr lang="en-US" sz="2000" dirty="0">
                          <a:latin typeface="Times New Roman" pitchFamily="18" charset="0"/>
                          <a:cs typeface="Times New Roman" pitchFamily="18" charset="0"/>
                        </a:rPr>
                        <a:t>Administrative remedies consist of moving the Registrar of Copyrights to </a:t>
                      </a:r>
                      <a:r>
                        <a:rPr lang="en-US" sz="2000" kern="1200" dirty="0">
                          <a:solidFill>
                            <a:schemeClr val="dk1"/>
                          </a:solidFill>
                          <a:latin typeface="Times New Roman" pitchFamily="18" charset="0"/>
                          <a:ea typeface="+mn-ea"/>
                          <a:cs typeface="Times New Roman" pitchFamily="18" charset="0"/>
                        </a:rPr>
                        <a:t>ban the import of copies made out of India of the work which if made in India would infringe copyright. All such copies confiscated under the provisions of the Act shall be delivered to the owner of the copyright in the work</a:t>
                      </a:r>
                      <a:r>
                        <a:rPr lang="en-US" sz="2000" i="1" kern="1200" dirty="0">
                          <a:solidFill>
                            <a:schemeClr val="dk1"/>
                          </a:solidFill>
                          <a:latin typeface="Times New Roman" pitchFamily="18" charset="0"/>
                          <a:ea typeface="+mn-ea"/>
                          <a:cs typeface="Times New Roman" pitchFamily="18" charset="0"/>
                        </a:rPr>
                        <a:t>. (section 53)</a:t>
                      </a:r>
                    </a:p>
                  </a:txBody>
                  <a:tcPr marT="45723" marB="45723"/>
                </a:tc>
                <a:extLst>
                  <a:ext uri="{0D108BD9-81ED-4DB2-BD59-A6C34878D82A}">
                    <a16:rowId xmlns:a16="http://schemas.microsoft.com/office/drawing/2014/main" val="10002"/>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6">
            <a:extLst>
              <a:ext uri="{FF2B5EF4-FFF2-40B4-BE49-F238E27FC236}">
                <a16:creationId xmlns:a16="http://schemas.microsoft.com/office/drawing/2014/main" id="{E55FB46F-F3BE-4BEC-A85F-3E9C8CE99BA9}"/>
              </a:ext>
            </a:extLst>
          </p:cNvPr>
          <p:cNvSpPr>
            <a:spLocks noChangeArrowheads="1"/>
          </p:cNvSpPr>
          <p:nvPr/>
        </p:nvSpPr>
        <p:spPr bwMode="auto">
          <a:xfrm>
            <a:off x="533400" y="838200"/>
            <a:ext cx="80010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ts val="2400"/>
              </a:lnSpc>
            </a:pPr>
            <a:r>
              <a:rPr lang="en-US" altLang="en-US" sz="2800">
                <a:latin typeface="Times New Roman" panose="02020603050405020304" pitchFamily="18" charset="0"/>
                <a:cs typeface="Times New Roman" panose="02020603050405020304" pitchFamily="18" charset="0"/>
              </a:rPr>
              <a:t>Certain acts not to be infringement  of copyright</a:t>
            </a:r>
          </a:p>
          <a:p>
            <a:pPr eaLnBrk="1" hangingPunct="1">
              <a:lnSpc>
                <a:spcPts val="1800"/>
              </a:lnSpc>
            </a:pPr>
            <a:r>
              <a:rPr lang="en-US" altLang="en-US" sz="2000">
                <a:latin typeface="Times New Roman" panose="02020603050405020304" pitchFamily="18" charset="0"/>
                <a:cs typeface="Times New Roman" panose="02020603050405020304" pitchFamily="18" charset="0"/>
              </a:rPr>
              <a:t>(Section 52 Copyright Act,1957)</a:t>
            </a:r>
          </a:p>
          <a:p>
            <a:pPr eaLnBrk="1" hangingPunct="1">
              <a:lnSpc>
                <a:spcPts val="2400"/>
              </a:lnSpc>
            </a:pPr>
            <a:r>
              <a:rPr lang="en-US" altLang="en-US" sz="2400"/>
              <a:t> </a:t>
            </a:r>
            <a:endParaRPr lang="en-US" altLang="en-US" sz="2400">
              <a:latin typeface="Times New Roman" panose="02020603050405020304" pitchFamily="18" charset="0"/>
              <a:cs typeface="Times New Roman" panose="02020603050405020304" pitchFamily="18" charset="0"/>
            </a:endParaRPr>
          </a:p>
          <a:p>
            <a:pPr eaLnBrk="1" hangingPunct="1">
              <a:lnSpc>
                <a:spcPts val="2400"/>
              </a:lnSpc>
            </a:pPr>
            <a:r>
              <a:rPr lang="en-US" altLang="en-US" sz="2400" b="1">
                <a:latin typeface="Times New Roman" panose="02020603050405020304" pitchFamily="18" charset="0"/>
                <a:cs typeface="Times New Roman" panose="02020603050405020304" pitchFamily="18" charset="0"/>
              </a:rPr>
              <a:t>1(a) </a:t>
            </a:r>
            <a:r>
              <a:rPr lang="en-US" altLang="en-US" sz="2400">
                <a:latin typeface="Times New Roman" panose="02020603050405020304" pitchFamily="18" charset="0"/>
                <a:cs typeface="Times New Roman" panose="02020603050405020304" pitchFamily="18" charset="0"/>
              </a:rPr>
              <a:t>a fair dealing with a literary, dramatic, musical or artistic work, not being a computer programme, for the purposes of- </a:t>
            </a:r>
          </a:p>
          <a:p>
            <a:pPr eaLnBrk="1" hangingPunct="1">
              <a:lnSpc>
                <a:spcPts val="2400"/>
              </a:lnSpc>
            </a:pPr>
            <a:r>
              <a:rPr lang="en-US" altLang="en-US" sz="2400">
                <a:latin typeface="Times New Roman" panose="02020603050405020304" pitchFamily="18" charset="0"/>
                <a:cs typeface="Times New Roman" panose="02020603050405020304" pitchFamily="18" charset="0"/>
              </a:rPr>
              <a:t>	</a:t>
            </a:r>
          </a:p>
          <a:p>
            <a:pPr eaLnBrk="1" hangingPunct="1">
              <a:lnSpc>
                <a:spcPts val="2400"/>
              </a:lnSpc>
            </a:pPr>
            <a:r>
              <a:rPr lang="en-US" altLang="en-US" sz="2400">
                <a:latin typeface="Times New Roman" panose="02020603050405020304" pitchFamily="18" charset="0"/>
                <a:cs typeface="Times New Roman" panose="02020603050405020304" pitchFamily="18" charset="0"/>
              </a:rPr>
              <a:t>	(i) private use, including research; </a:t>
            </a:r>
          </a:p>
          <a:p>
            <a:pPr eaLnBrk="1" hangingPunct="1">
              <a:lnSpc>
                <a:spcPts val="2400"/>
              </a:lnSpc>
            </a:pPr>
            <a:r>
              <a:rPr lang="en-US" altLang="en-US" sz="2400">
                <a:latin typeface="Times New Roman" panose="02020603050405020304" pitchFamily="18" charset="0"/>
                <a:cs typeface="Times New Roman" panose="02020603050405020304" pitchFamily="18" charset="0"/>
              </a:rPr>
              <a:t>	</a:t>
            </a:r>
          </a:p>
          <a:p>
            <a:pPr eaLnBrk="1" hangingPunct="1">
              <a:lnSpc>
                <a:spcPts val="2400"/>
              </a:lnSpc>
            </a:pPr>
            <a:r>
              <a:rPr lang="en-US" altLang="en-US" sz="2400">
                <a:latin typeface="Times New Roman" panose="02020603050405020304" pitchFamily="18" charset="0"/>
                <a:cs typeface="Times New Roman" panose="02020603050405020304" pitchFamily="18" charset="0"/>
              </a:rPr>
              <a:t>       (ii) criticism or review, whether of that work or of any </a:t>
            </a:r>
          </a:p>
          <a:p>
            <a:pPr eaLnBrk="1" hangingPunct="1">
              <a:lnSpc>
                <a:spcPts val="2400"/>
              </a:lnSpc>
            </a:pPr>
            <a:r>
              <a:rPr lang="en-US" altLang="en-US" sz="2400">
                <a:latin typeface="Times New Roman" panose="02020603050405020304" pitchFamily="18" charset="0"/>
                <a:cs typeface="Times New Roman" panose="02020603050405020304" pitchFamily="18" charset="0"/>
              </a:rPr>
              <a:t>             other work; </a:t>
            </a:r>
          </a:p>
          <a:p>
            <a:pPr eaLnBrk="1" hangingPunct="1">
              <a:lnSpc>
                <a:spcPts val="2400"/>
              </a:lnSpc>
            </a:pPr>
            <a:endParaRPr lang="en-US" altLang="en-US" sz="2400" b="1">
              <a:latin typeface="Times New Roman" panose="02020603050405020304" pitchFamily="18" charset="0"/>
              <a:cs typeface="Times New Roman" panose="02020603050405020304" pitchFamily="18" charset="0"/>
            </a:endParaRPr>
          </a:p>
          <a:p>
            <a:pPr eaLnBrk="1" hangingPunct="1">
              <a:lnSpc>
                <a:spcPts val="2400"/>
              </a:lnSpc>
            </a:pPr>
            <a:r>
              <a:rPr lang="en-US" altLang="en-US" sz="2400" b="1">
                <a:latin typeface="Times New Roman" panose="02020603050405020304" pitchFamily="18" charset="0"/>
                <a:cs typeface="Times New Roman" panose="02020603050405020304" pitchFamily="18" charset="0"/>
              </a:rPr>
              <a:t>1(aa) </a:t>
            </a:r>
            <a:r>
              <a:rPr lang="en-US" altLang="en-US" sz="2400">
                <a:latin typeface="Times New Roman" panose="02020603050405020304" pitchFamily="18" charset="0"/>
                <a:cs typeface="Times New Roman" panose="02020603050405020304" pitchFamily="18" charset="0"/>
              </a:rPr>
              <a:t>the making of copies or adaptation of a computer   </a:t>
            </a:r>
          </a:p>
          <a:p>
            <a:pPr eaLnBrk="1" hangingPunct="1">
              <a:lnSpc>
                <a:spcPts val="2400"/>
              </a:lnSpc>
            </a:pPr>
            <a:r>
              <a:rPr lang="en-US" altLang="en-US" sz="2400">
                <a:latin typeface="Times New Roman" panose="02020603050405020304" pitchFamily="18" charset="0"/>
                <a:cs typeface="Times New Roman" panose="02020603050405020304" pitchFamily="18" charset="0"/>
              </a:rPr>
              <a:t>          programme by the lawful possessor of a copy of such     </a:t>
            </a:r>
          </a:p>
          <a:p>
            <a:pPr eaLnBrk="1" hangingPunct="1">
              <a:lnSpc>
                <a:spcPts val="2400"/>
              </a:lnSpc>
            </a:pPr>
            <a:r>
              <a:rPr lang="en-US" altLang="en-US" sz="2400">
                <a:latin typeface="Times New Roman" panose="02020603050405020304" pitchFamily="18" charset="0"/>
                <a:cs typeface="Times New Roman" panose="02020603050405020304" pitchFamily="18" charset="0"/>
              </a:rPr>
              <a:t>          computer programme, from such copy- </a:t>
            </a:r>
          </a:p>
          <a:p>
            <a:pPr eaLnBrk="1" hangingPunct="1">
              <a:lnSpc>
                <a:spcPts val="2400"/>
              </a:lnSpc>
            </a:pPr>
            <a:r>
              <a:rPr lang="en-US" altLang="en-US" sz="2400">
                <a:latin typeface="Times New Roman" panose="02020603050405020304" pitchFamily="18" charset="0"/>
                <a:cs typeface="Times New Roman" panose="02020603050405020304" pitchFamily="18" charset="0"/>
              </a:rPr>
              <a:t>	</a:t>
            </a:r>
          </a:p>
          <a:p>
            <a:pPr eaLnBrk="1" hangingPunct="1">
              <a:lnSpc>
                <a:spcPts val="2400"/>
              </a:lnSpc>
            </a:pPr>
            <a:r>
              <a:rPr lang="en-US" altLang="en-US" sz="2400">
                <a:latin typeface="Times New Roman" panose="02020603050405020304" pitchFamily="18" charset="0"/>
                <a:cs typeface="Times New Roman" panose="02020603050405020304" pitchFamily="18" charset="0"/>
              </a:rPr>
              <a:t>	(i) in order to utilise the computer programme for the    </a:t>
            </a:r>
          </a:p>
          <a:p>
            <a:pPr eaLnBrk="1" hangingPunct="1">
              <a:lnSpc>
                <a:spcPts val="2400"/>
              </a:lnSpc>
            </a:pPr>
            <a:r>
              <a:rPr lang="en-US" altLang="en-US" sz="2400">
                <a:latin typeface="Times New Roman" panose="02020603050405020304" pitchFamily="18" charset="0"/>
                <a:cs typeface="Times New Roman" panose="02020603050405020304" pitchFamily="18" charset="0"/>
              </a:rPr>
              <a:t>                purposes for which it was supplied; or </a:t>
            </a:r>
          </a:p>
        </p:txBody>
      </p:sp>
      <p:sp>
        <p:nvSpPr>
          <p:cNvPr id="3" name="Date Placeholder 1">
            <a:extLst>
              <a:ext uri="{FF2B5EF4-FFF2-40B4-BE49-F238E27FC236}">
                <a16:creationId xmlns:a16="http://schemas.microsoft.com/office/drawing/2014/main" id="{2B3E85AC-AD44-4511-BADE-D368B1225512}"/>
              </a:ext>
            </a:extLst>
          </p:cNvPr>
          <p:cNvSpPr>
            <a:spLocks noGrp="1"/>
          </p:cNvSpPr>
          <p:nvPr>
            <p:ph type="dt" sz="quarter" idx="10"/>
          </p:nvPr>
        </p:nvSpPr>
        <p:spPr/>
        <p:txBody>
          <a:bodyPr/>
          <a:lstStyle/>
          <a:p>
            <a:pPr>
              <a:defRPr/>
            </a:pPr>
            <a:fld id="{B4A60260-31B7-48C3-80B9-FD4850C7D854}" type="datetime3">
              <a:rPr lang="en-US" smtClean="0"/>
              <a:pPr>
                <a:defRPr/>
              </a:pPr>
              <a:t>17 March 2018</a:t>
            </a:fld>
            <a:endParaRPr lang="en-US" dirty="0"/>
          </a:p>
        </p:txBody>
      </p:sp>
      <p:sp>
        <p:nvSpPr>
          <p:cNvPr id="4" name="Footer Placeholder 2">
            <a:extLst>
              <a:ext uri="{FF2B5EF4-FFF2-40B4-BE49-F238E27FC236}">
                <a16:creationId xmlns:a16="http://schemas.microsoft.com/office/drawing/2014/main" id="{726ED270-9B85-47F4-91FD-313CD6F4AB61}"/>
              </a:ext>
            </a:extLst>
          </p:cNvPr>
          <p:cNvSpPr>
            <a:spLocks noGrp="1"/>
          </p:cNvSpPr>
          <p:nvPr>
            <p:ph type="ftr" sz="quarter" idx="11"/>
          </p:nvPr>
        </p:nvSpPr>
        <p:spPr>
          <a:xfrm>
            <a:off x="6096000" y="6324600"/>
            <a:ext cx="2895600" cy="365125"/>
          </a:xfrm>
        </p:spPr>
        <p:txBody>
          <a:bodyPr/>
          <a:lstStyle/>
          <a:p>
            <a:pPr>
              <a:defRPr/>
            </a:pPr>
            <a:r>
              <a:rPr lang="en-US"/>
              <a:t>                                   ranbsingh</a:t>
            </a:r>
          </a:p>
        </p:txBody>
      </p:sp>
      <p:sp>
        <p:nvSpPr>
          <p:cNvPr id="5" name="Slide Number Placeholder 3">
            <a:extLst>
              <a:ext uri="{FF2B5EF4-FFF2-40B4-BE49-F238E27FC236}">
                <a16:creationId xmlns:a16="http://schemas.microsoft.com/office/drawing/2014/main" id="{03E2657B-A8FA-43E9-A122-9AF1600F3EB2}"/>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BCBEF2B-81AB-41CB-94F4-19E86507F0D7}" type="slidenum">
              <a:rPr lang="en-US" altLang="en-US">
                <a:solidFill>
                  <a:srgbClr val="898989"/>
                </a:solidFill>
              </a:rPr>
              <a:pPr eaLnBrk="1" hangingPunct="1"/>
              <a:t>34</a:t>
            </a:fld>
            <a:endParaRPr lang="en-US" altLang="en-US">
              <a:solidFill>
                <a:srgbClr val="898989"/>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6">
            <a:extLst>
              <a:ext uri="{FF2B5EF4-FFF2-40B4-BE49-F238E27FC236}">
                <a16:creationId xmlns:a16="http://schemas.microsoft.com/office/drawing/2014/main" id="{59B0E03F-22B2-4F0B-9039-39240BE21C2D}"/>
              </a:ext>
            </a:extLst>
          </p:cNvPr>
          <p:cNvSpPr>
            <a:spLocks noChangeArrowheads="1"/>
          </p:cNvSpPr>
          <p:nvPr/>
        </p:nvSpPr>
        <p:spPr bwMode="auto">
          <a:xfrm>
            <a:off x="533400" y="658813"/>
            <a:ext cx="83058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ts val="2400"/>
              </a:lnSpc>
            </a:pPr>
            <a:r>
              <a:rPr lang="en-US" altLang="en-US" sz="2000" i="1">
                <a:latin typeface="Times New Roman" panose="02020603050405020304" pitchFamily="18" charset="0"/>
                <a:cs typeface="Times New Roman" panose="02020603050405020304" pitchFamily="18" charset="0"/>
              </a:rPr>
              <a:t>Certain acts not to be infringement  of copyright (contd.)</a:t>
            </a:r>
          </a:p>
          <a:p>
            <a:pPr eaLnBrk="1" hangingPunct="1">
              <a:lnSpc>
                <a:spcPts val="2400"/>
              </a:lnSpc>
            </a:pPr>
            <a:r>
              <a:rPr lang="en-US" altLang="en-US" sz="2400">
                <a:latin typeface="Times New Roman" panose="02020603050405020304" pitchFamily="18" charset="0"/>
                <a:cs typeface="Times New Roman" panose="02020603050405020304" pitchFamily="18" charset="0"/>
              </a:rPr>
              <a:t>	(ii) to make back-up copies purely as a temporary    </a:t>
            </a:r>
          </a:p>
          <a:p>
            <a:pPr eaLnBrk="1" hangingPunct="1">
              <a:lnSpc>
                <a:spcPts val="2400"/>
              </a:lnSpc>
            </a:pPr>
            <a:r>
              <a:rPr lang="en-US" altLang="en-US" sz="2400">
                <a:latin typeface="Times New Roman" panose="02020603050405020304" pitchFamily="18" charset="0"/>
                <a:cs typeface="Times New Roman" panose="02020603050405020304" pitchFamily="18" charset="0"/>
              </a:rPr>
              <a:t>                  protection against loss, destruction or damage in order     </a:t>
            </a:r>
          </a:p>
          <a:p>
            <a:pPr eaLnBrk="1" hangingPunct="1">
              <a:lnSpc>
                <a:spcPts val="2400"/>
              </a:lnSpc>
            </a:pPr>
            <a:r>
              <a:rPr lang="en-US" altLang="en-US" sz="2400">
                <a:latin typeface="Times New Roman" panose="02020603050405020304" pitchFamily="18" charset="0"/>
                <a:cs typeface="Times New Roman" panose="02020603050405020304" pitchFamily="18" charset="0"/>
              </a:rPr>
              <a:t>                  only to utilise the computer programme for the purpose </a:t>
            </a:r>
          </a:p>
          <a:p>
            <a:pPr eaLnBrk="1" hangingPunct="1">
              <a:lnSpc>
                <a:spcPts val="2400"/>
              </a:lnSpc>
            </a:pPr>
            <a:r>
              <a:rPr lang="en-US" altLang="en-US" sz="2400">
                <a:latin typeface="Times New Roman" panose="02020603050405020304" pitchFamily="18" charset="0"/>
                <a:cs typeface="Times New Roman" panose="02020603050405020304" pitchFamily="18" charset="0"/>
              </a:rPr>
              <a:t>                  for which it was supplied;</a:t>
            </a:r>
          </a:p>
          <a:p>
            <a:pPr eaLnBrk="1" hangingPunct="1">
              <a:lnSpc>
                <a:spcPts val="2400"/>
              </a:lnSpc>
            </a:pPr>
            <a:endParaRPr lang="en-US" altLang="en-US" sz="2400">
              <a:latin typeface="Times New Roman" panose="02020603050405020304" pitchFamily="18" charset="0"/>
              <a:cs typeface="Times New Roman" panose="02020603050405020304" pitchFamily="18" charset="0"/>
            </a:endParaRPr>
          </a:p>
          <a:p>
            <a:pPr eaLnBrk="1" hangingPunct="1">
              <a:lnSpc>
                <a:spcPts val="2400"/>
              </a:lnSpc>
            </a:pPr>
            <a:r>
              <a:rPr lang="en-US" altLang="en-US" sz="2400" b="1">
                <a:latin typeface="Times New Roman" panose="02020603050405020304" pitchFamily="18" charset="0"/>
                <a:cs typeface="Times New Roman" panose="02020603050405020304" pitchFamily="18" charset="0"/>
              </a:rPr>
              <a:t>1(ab) </a:t>
            </a:r>
            <a:r>
              <a:rPr lang="en-US" altLang="en-US" sz="2400">
                <a:latin typeface="Times New Roman" panose="02020603050405020304" pitchFamily="18" charset="0"/>
                <a:cs typeface="Times New Roman" panose="02020603050405020304" pitchFamily="18" charset="0"/>
              </a:rPr>
              <a:t>the doing of any act necessary to obtain information  </a:t>
            </a:r>
          </a:p>
          <a:p>
            <a:pPr eaLnBrk="1" hangingPunct="1">
              <a:lnSpc>
                <a:spcPts val="2400"/>
              </a:lnSpc>
            </a:pPr>
            <a:r>
              <a:rPr lang="en-US" altLang="en-US" sz="2400">
                <a:latin typeface="Times New Roman" panose="02020603050405020304" pitchFamily="18" charset="0"/>
                <a:cs typeface="Times New Roman" panose="02020603050405020304" pitchFamily="18" charset="0"/>
              </a:rPr>
              <a:t>          essential for operating inter-operability of an independently  </a:t>
            </a:r>
          </a:p>
          <a:p>
            <a:pPr eaLnBrk="1" hangingPunct="1">
              <a:lnSpc>
                <a:spcPts val="2400"/>
              </a:lnSpc>
            </a:pPr>
            <a:r>
              <a:rPr lang="en-US" altLang="en-US" sz="2400">
                <a:latin typeface="Times New Roman" panose="02020603050405020304" pitchFamily="18" charset="0"/>
                <a:cs typeface="Times New Roman" panose="02020603050405020304" pitchFamily="18" charset="0"/>
              </a:rPr>
              <a:t>          created computer programme with other programmes by a  </a:t>
            </a:r>
          </a:p>
          <a:p>
            <a:pPr eaLnBrk="1" hangingPunct="1">
              <a:lnSpc>
                <a:spcPts val="2400"/>
              </a:lnSpc>
            </a:pPr>
            <a:r>
              <a:rPr lang="en-US" altLang="en-US" sz="2400">
                <a:latin typeface="Times New Roman" panose="02020603050405020304" pitchFamily="18" charset="0"/>
                <a:cs typeface="Times New Roman" panose="02020603050405020304" pitchFamily="18" charset="0"/>
              </a:rPr>
              <a:t>          lawful possessor of a computer programme provided that  </a:t>
            </a:r>
          </a:p>
          <a:p>
            <a:pPr eaLnBrk="1" hangingPunct="1">
              <a:lnSpc>
                <a:spcPts val="2400"/>
              </a:lnSpc>
            </a:pPr>
            <a:r>
              <a:rPr lang="en-US" altLang="en-US" sz="2400">
                <a:latin typeface="Times New Roman" panose="02020603050405020304" pitchFamily="18" charset="0"/>
                <a:cs typeface="Times New Roman" panose="02020603050405020304" pitchFamily="18" charset="0"/>
              </a:rPr>
              <a:t>          such information is not otherwise readily available; </a:t>
            </a:r>
            <a:br>
              <a:rPr lang="en-US" altLang="en-US" sz="2400">
                <a:latin typeface="Times New Roman" panose="02020603050405020304" pitchFamily="18" charset="0"/>
                <a:cs typeface="Times New Roman" panose="02020603050405020304" pitchFamily="18" charset="0"/>
              </a:rPr>
            </a:br>
            <a:endParaRPr lang="en-US" altLang="en-US" sz="2400">
              <a:latin typeface="Times New Roman" panose="02020603050405020304" pitchFamily="18" charset="0"/>
              <a:cs typeface="Times New Roman" panose="02020603050405020304" pitchFamily="18" charset="0"/>
            </a:endParaRPr>
          </a:p>
          <a:p>
            <a:pPr eaLnBrk="1" hangingPunct="1">
              <a:lnSpc>
                <a:spcPts val="2400"/>
              </a:lnSpc>
            </a:pPr>
            <a:r>
              <a:rPr lang="en-US" altLang="en-US" sz="2400" b="1">
                <a:latin typeface="Times New Roman" panose="02020603050405020304" pitchFamily="18" charset="0"/>
                <a:cs typeface="Times New Roman" panose="02020603050405020304" pitchFamily="18" charset="0"/>
              </a:rPr>
              <a:t>1(ac) </a:t>
            </a:r>
            <a:r>
              <a:rPr lang="en-US" altLang="en-US" sz="2400">
                <a:latin typeface="Times New Roman" panose="02020603050405020304" pitchFamily="18" charset="0"/>
                <a:cs typeface="Times New Roman" panose="02020603050405020304" pitchFamily="18" charset="0"/>
              </a:rPr>
              <a:t>the observation, study or test of functioning of the computer </a:t>
            </a:r>
          </a:p>
          <a:p>
            <a:pPr eaLnBrk="1" hangingPunct="1">
              <a:lnSpc>
                <a:spcPts val="2400"/>
              </a:lnSpc>
            </a:pPr>
            <a:r>
              <a:rPr lang="en-US" altLang="en-US" sz="2400">
                <a:latin typeface="Times New Roman" panose="02020603050405020304" pitchFamily="18" charset="0"/>
                <a:cs typeface="Times New Roman" panose="02020603050405020304" pitchFamily="18" charset="0"/>
              </a:rPr>
              <a:t>         programme in order to determine the ideas and principles   </a:t>
            </a:r>
          </a:p>
          <a:p>
            <a:pPr eaLnBrk="1" hangingPunct="1">
              <a:lnSpc>
                <a:spcPts val="2400"/>
              </a:lnSpc>
            </a:pPr>
            <a:r>
              <a:rPr lang="en-US" altLang="en-US" sz="2400">
                <a:latin typeface="Times New Roman" panose="02020603050405020304" pitchFamily="18" charset="0"/>
                <a:cs typeface="Times New Roman" panose="02020603050405020304" pitchFamily="18" charset="0"/>
              </a:rPr>
              <a:t>        which underline any elements of the programme while    </a:t>
            </a:r>
          </a:p>
          <a:p>
            <a:pPr eaLnBrk="1" hangingPunct="1">
              <a:lnSpc>
                <a:spcPts val="2400"/>
              </a:lnSpc>
            </a:pPr>
            <a:r>
              <a:rPr lang="en-US" altLang="en-US" sz="2400">
                <a:latin typeface="Times New Roman" panose="02020603050405020304" pitchFamily="18" charset="0"/>
                <a:cs typeface="Times New Roman" panose="02020603050405020304" pitchFamily="18" charset="0"/>
              </a:rPr>
              <a:t>        performing such acts necessary for the functions for which   </a:t>
            </a:r>
          </a:p>
          <a:p>
            <a:pPr eaLnBrk="1" hangingPunct="1">
              <a:lnSpc>
                <a:spcPts val="2400"/>
              </a:lnSpc>
            </a:pPr>
            <a:r>
              <a:rPr lang="en-US" altLang="en-US" sz="2400">
                <a:latin typeface="Times New Roman" panose="02020603050405020304" pitchFamily="18" charset="0"/>
                <a:cs typeface="Times New Roman" panose="02020603050405020304" pitchFamily="18" charset="0"/>
              </a:rPr>
              <a:t>        the computer programme was supplied; </a:t>
            </a:r>
          </a:p>
        </p:txBody>
      </p:sp>
      <p:sp>
        <p:nvSpPr>
          <p:cNvPr id="3" name="Date Placeholder 1">
            <a:extLst>
              <a:ext uri="{FF2B5EF4-FFF2-40B4-BE49-F238E27FC236}">
                <a16:creationId xmlns:a16="http://schemas.microsoft.com/office/drawing/2014/main" id="{FE1C06EC-FA92-4E59-9CBC-664736C0921B}"/>
              </a:ext>
            </a:extLst>
          </p:cNvPr>
          <p:cNvSpPr>
            <a:spLocks noGrp="1"/>
          </p:cNvSpPr>
          <p:nvPr>
            <p:ph type="dt" sz="quarter" idx="10"/>
          </p:nvPr>
        </p:nvSpPr>
        <p:spPr/>
        <p:txBody>
          <a:bodyPr/>
          <a:lstStyle/>
          <a:p>
            <a:pPr>
              <a:defRPr/>
            </a:pPr>
            <a:fld id="{B4A60260-31B7-48C3-80B9-FD4850C7D854}" type="datetime3">
              <a:rPr lang="en-US" smtClean="0"/>
              <a:pPr>
                <a:defRPr/>
              </a:pPr>
              <a:t>17 March 2018</a:t>
            </a:fld>
            <a:endParaRPr lang="en-US" dirty="0"/>
          </a:p>
        </p:txBody>
      </p:sp>
      <p:sp>
        <p:nvSpPr>
          <p:cNvPr id="4" name="Footer Placeholder 2">
            <a:extLst>
              <a:ext uri="{FF2B5EF4-FFF2-40B4-BE49-F238E27FC236}">
                <a16:creationId xmlns:a16="http://schemas.microsoft.com/office/drawing/2014/main" id="{A4C56348-972C-4FC4-BAD9-7ACFC843B80B}"/>
              </a:ext>
            </a:extLst>
          </p:cNvPr>
          <p:cNvSpPr>
            <a:spLocks noGrp="1"/>
          </p:cNvSpPr>
          <p:nvPr>
            <p:ph type="ftr" sz="quarter" idx="11"/>
          </p:nvPr>
        </p:nvSpPr>
        <p:spPr>
          <a:xfrm>
            <a:off x="6096000" y="6324600"/>
            <a:ext cx="2895600" cy="365125"/>
          </a:xfrm>
        </p:spPr>
        <p:txBody>
          <a:bodyPr/>
          <a:lstStyle/>
          <a:p>
            <a:pPr>
              <a:defRPr/>
            </a:pPr>
            <a:r>
              <a:rPr lang="en-US" dirty="0"/>
              <a:t>                                   </a:t>
            </a:r>
            <a:r>
              <a:rPr lang="en-US" dirty="0" err="1"/>
              <a:t>ranbsingh</a:t>
            </a:r>
            <a:endParaRPr lang="en-US" dirty="0"/>
          </a:p>
        </p:txBody>
      </p:sp>
      <p:sp>
        <p:nvSpPr>
          <p:cNvPr id="5" name="Slide Number Placeholder 3">
            <a:extLst>
              <a:ext uri="{FF2B5EF4-FFF2-40B4-BE49-F238E27FC236}">
                <a16:creationId xmlns:a16="http://schemas.microsoft.com/office/drawing/2014/main" id="{DC626466-6BE8-4877-A0AC-610BF3708D7E}"/>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2C256F-F4B5-41F0-BF49-678E28F57C94}" type="slidenum">
              <a:rPr lang="en-US" altLang="en-US">
                <a:solidFill>
                  <a:srgbClr val="898989"/>
                </a:solidFill>
              </a:rPr>
              <a:pPr eaLnBrk="1" hangingPunct="1"/>
              <a:t>35</a:t>
            </a:fld>
            <a:endParaRPr lang="en-US" altLang="en-US">
              <a:solidFill>
                <a:srgbClr val="898989"/>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6">
            <a:extLst>
              <a:ext uri="{FF2B5EF4-FFF2-40B4-BE49-F238E27FC236}">
                <a16:creationId xmlns:a16="http://schemas.microsoft.com/office/drawing/2014/main" id="{A4C65400-8092-4DF8-A00E-EC51DAE9B9BD}"/>
              </a:ext>
            </a:extLst>
          </p:cNvPr>
          <p:cNvSpPr>
            <a:spLocks noChangeArrowheads="1"/>
          </p:cNvSpPr>
          <p:nvPr/>
        </p:nvSpPr>
        <p:spPr bwMode="auto">
          <a:xfrm>
            <a:off x="381000" y="895350"/>
            <a:ext cx="8305800" cy="520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2000" i="1">
                <a:latin typeface="Times New Roman" panose="02020603050405020304" pitchFamily="18" charset="0"/>
                <a:cs typeface="Times New Roman" panose="02020603050405020304" pitchFamily="18" charset="0"/>
              </a:rPr>
              <a:t>Certain acts not to be infringement  of copyright (contd.)</a:t>
            </a:r>
          </a:p>
          <a:p>
            <a:pPr eaLnBrk="1" hangingPunct="1"/>
            <a:r>
              <a:rPr lang="en-US" altLang="en-US" sz="2400" b="1">
                <a:latin typeface="Times New Roman" panose="02020603050405020304" pitchFamily="18" charset="0"/>
                <a:cs typeface="Times New Roman" panose="02020603050405020304" pitchFamily="18" charset="0"/>
              </a:rPr>
              <a:t>1(ad) </a:t>
            </a:r>
            <a:r>
              <a:rPr lang="en-US" altLang="en-US" sz="2400">
                <a:latin typeface="Times New Roman" panose="02020603050405020304" pitchFamily="18" charset="0"/>
                <a:cs typeface="Times New Roman" panose="02020603050405020304" pitchFamily="18" charset="0"/>
              </a:rPr>
              <a:t>the making of copies or adaptation of the computer </a:t>
            </a:r>
          </a:p>
          <a:p>
            <a:pPr eaLnBrk="1" hangingPunct="1"/>
            <a:r>
              <a:rPr lang="en-US" altLang="en-US" sz="2400">
                <a:latin typeface="Times New Roman" panose="02020603050405020304" pitchFamily="18" charset="0"/>
                <a:cs typeface="Times New Roman" panose="02020603050405020304" pitchFamily="18" charset="0"/>
              </a:rPr>
              <a:t>          programme from a personally legally obtained copy for </a:t>
            </a:r>
          </a:p>
          <a:p>
            <a:pPr eaLnBrk="1" hangingPunct="1"/>
            <a:r>
              <a:rPr lang="en-US" altLang="en-US" sz="2400">
                <a:latin typeface="Times New Roman" panose="02020603050405020304" pitchFamily="18" charset="0"/>
                <a:cs typeface="Times New Roman" panose="02020603050405020304" pitchFamily="18" charset="0"/>
              </a:rPr>
              <a:t>          non-commercial personal use; </a:t>
            </a: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b="1">
                <a:latin typeface="Times New Roman" panose="02020603050405020304" pitchFamily="18" charset="0"/>
                <a:cs typeface="Times New Roman" panose="02020603050405020304" pitchFamily="18" charset="0"/>
              </a:rPr>
              <a:t>1(h) </a:t>
            </a:r>
            <a:r>
              <a:rPr lang="en-US" altLang="en-US" sz="2400">
                <a:latin typeface="Times New Roman" panose="02020603050405020304" pitchFamily="18" charset="0"/>
                <a:cs typeface="Times New Roman" panose="02020603050405020304" pitchFamily="18" charset="0"/>
              </a:rPr>
              <a:t>the reproduction of a literary, dramatic, musical or </a:t>
            </a:r>
          </a:p>
          <a:p>
            <a:pPr eaLnBrk="1" hangingPunct="1"/>
            <a:r>
              <a:rPr lang="en-US" altLang="en-US" sz="2400">
                <a:latin typeface="Times New Roman" panose="02020603050405020304" pitchFamily="18" charset="0"/>
                <a:cs typeface="Times New Roman" panose="02020603050405020304" pitchFamily="18" charset="0"/>
              </a:rPr>
              <a:t>        artistic work- </a:t>
            </a: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	(i) by a teacher or a pupil in the course of instruction; or </a:t>
            </a: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	(ii) as part of the questions to be answered in an </a:t>
            </a:r>
          </a:p>
          <a:p>
            <a:pPr eaLnBrk="1" hangingPunct="1"/>
            <a:r>
              <a:rPr lang="en-US" altLang="en-US" sz="2400">
                <a:latin typeface="Times New Roman" panose="02020603050405020304" pitchFamily="18" charset="0"/>
                <a:cs typeface="Times New Roman" panose="02020603050405020304" pitchFamily="18" charset="0"/>
              </a:rPr>
              <a:t>                 examination; or </a:t>
            </a: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	(iii) in answers to such questions; </a:t>
            </a:r>
          </a:p>
        </p:txBody>
      </p:sp>
      <p:sp>
        <p:nvSpPr>
          <p:cNvPr id="3" name="Date Placeholder 1">
            <a:extLst>
              <a:ext uri="{FF2B5EF4-FFF2-40B4-BE49-F238E27FC236}">
                <a16:creationId xmlns:a16="http://schemas.microsoft.com/office/drawing/2014/main" id="{FA695D28-0123-459C-AFC1-E561B6041008}"/>
              </a:ext>
            </a:extLst>
          </p:cNvPr>
          <p:cNvSpPr>
            <a:spLocks noGrp="1"/>
          </p:cNvSpPr>
          <p:nvPr>
            <p:ph type="dt" sz="quarter" idx="10"/>
          </p:nvPr>
        </p:nvSpPr>
        <p:spPr/>
        <p:txBody>
          <a:bodyPr/>
          <a:lstStyle/>
          <a:p>
            <a:pPr>
              <a:defRPr/>
            </a:pPr>
            <a:fld id="{B4A60260-31B7-48C3-80B9-FD4850C7D854}" type="datetime3">
              <a:rPr lang="en-US" smtClean="0"/>
              <a:pPr>
                <a:defRPr/>
              </a:pPr>
              <a:t>17 March 2018</a:t>
            </a:fld>
            <a:endParaRPr lang="en-US" dirty="0"/>
          </a:p>
        </p:txBody>
      </p:sp>
      <p:sp>
        <p:nvSpPr>
          <p:cNvPr id="4" name="Footer Placeholder 2">
            <a:extLst>
              <a:ext uri="{FF2B5EF4-FFF2-40B4-BE49-F238E27FC236}">
                <a16:creationId xmlns:a16="http://schemas.microsoft.com/office/drawing/2014/main" id="{43BC8CCF-85D9-47CA-94C5-5B1B9A925919}"/>
              </a:ext>
            </a:extLst>
          </p:cNvPr>
          <p:cNvSpPr>
            <a:spLocks noGrp="1"/>
          </p:cNvSpPr>
          <p:nvPr>
            <p:ph type="ftr" sz="quarter" idx="11"/>
          </p:nvPr>
        </p:nvSpPr>
        <p:spPr>
          <a:xfrm>
            <a:off x="6096000" y="6324600"/>
            <a:ext cx="2895600" cy="365125"/>
          </a:xfrm>
        </p:spPr>
        <p:txBody>
          <a:bodyPr/>
          <a:lstStyle/>
          <a:p>
            <a:pPr>
              <a:defRPr/>
            </a:pPr>
            <a:r>
              <a:rPr lang="en-US"/>
              <a:t>                                   ranbsingh</a:t>
            </a:r>
          </a:p>
        </p:txBody>
      </p:sp>
      <p:sp>
        <p:nvSpPr>
          <p:cNvPr id="5" name="Slide Number Placeholder 3">
            <a:extLst>
              <a:ext uri="{FF2B5EF4-FFF2-40B4-BE49-F238E27FC236}">
                <a16:creationId xmlns:a16="http://schemas.microsoft.com/office/drawing/2014/main" id="{62A0486B-37AE-4A89-BF0E-DEC9EC78C631}"/>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0E1AC1-D76C-49EC-933F-560C22363F36}" type="slidenum">
              <a:rPr lang="en-US" altLang="en-US">
                <a:solidFill>
                  <a:srgbClr val="898989"/>
                </a:solidFill>
              </a:rPr>
              <a:pPr eaLnBrk="1" hangingPunct="1"/>
              <a:t>36</a:t>
            </a:fld>
            <a:endParaRPr lang="en-US" altLang="en-US">
              <a:solidFill>
                <a:srgbClr val="898989"/>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1">
            <a:extLst>
              <a:ext uri="{FF2B5EF4-FFF2-40B4-BE49-F238E27FC236}">
                <a16:creationId xmlns:a16="http://schemas.microsoft.com/office/drawing/2014/main" id="{A02DEC8E-33EB-40C9-AE4C-AAD7E2E8FF36}"/>
              </a:ext>
            </a:extLst>
          </p:cNvPr>
          <p:cNvSpPr>
            <a:spLocks noChangeArrowheads="1"/>
          </p:cNvSpPr>
          <p:nvPr/>
        </p:nvSpPr>
        <p:spPr bwMode="auto">
          <a:xfrm>
            <a:off x="609600" y="858838"/>
            <a:ext cx="82296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a:latin typeface="Times New Roman" panose="02020603050405020304" pitchFamily="18" charset="0"/>
                <a:cs typeface="Times New Roman" panose="02020603050405020304" pitchFamily="18" charset="0"/>
              </a:rPr>
              <a:t>Offence of infringement of copyright or other rights conferred by the Act</a:t>
            </a:r>
            <a:r>
              <a:rPr lang="en-US" altLang="en-US" sz="2000">
                <a:latin typeface="Times New Roman" panose="02020603050405020304" pitchFamily="18" charset="0"/>
                <a:cs typeface="Times New Roman" panose="02020603050405020304" pitchFamily="18" charset="0"/>
              </a:rPr>
              <a:t> (Section 63 Copyright Act,1957)</a:t>
            </a:r>
          </a:p>
          <a:p>
            <a:pPr eaLnBrk="1" hangingPunct="1"/>
            <a:endParaRPr lang="en-US" altLang="en-US" sz="2000">
              <a:latin typeface="Times New Roman" panose="02020603050405020304" pitchFamily="18" charset="0"/>
              <a:cs typeface="Times New Roman" panose="02020603050405020304" pitchFamily="18" charset="0"/>
            </a:endParaRPr>
          </a:p>
          <a:p>
            <a:pPr eaLnBrk="1" hangingPunct="1"/>
            <a:r>
              <a:rPr lang="en-US" altLang="en-US" sz="2000">
                <a:latin typeface="Times New Roman" panose="02020603050405020304" pitchFamily="18" charset="0"/>
                <a:cs typeface="Times New Roman" panose="02020603050405020304" pitchFamily="18" charset="0"/>
              </a:rPr>
              <a:t>Any person who knowingly infringes or abets the infringement of- </a:t>
            </a:r>
          </a:p>
          <a:p>
            <a:pPr eaLnBrk="1" hangingPunct="1"/>
            <a:endParaRPr lang="en-US" altLang="en-US" sz="2000">
              <a:latin typeface="Times New Roman" panose="02020603050405020304" pitchFamily="18" charset="0"/>
              <a:cs typeface="Times New Roman" panose="02020603050405020304" pitchFamily="18" charset="0"/>
            </a:endParaRPr>
          </a:p>
          <a:p>
            <a:pPr eaLnBrk="1" hangingPunct="1"/>
            <a:r>
              <a:rPr lang="en-US" altLang="en-US" sz="2000">
                <a:latin typeface="Times New Roman" panose="02020603050405020304" pitchFamily="18" charset="0"/>
                <a:cs typeface="Times New Roman" panose="02020603050405020304" pitchFamily="18" charset="0"/>
              </a:rPr>
              <a:t>(a) the copyright in a work, or </a:t>
            </a:r>
          </a:p>
          <a:p>
            <a:pPr eaLnBrk="1" hangingPunct="1"/>
            <a:endParaRPr lang="en-US" altLang="en-US" sz="2000">
              <a:latin typeface="Times New Roman" panose="02020603050405020304" pitchFamily="18" charset="0"/>
              <a:cs typeface="Times New Roman" panose="02020603050405020304" pitchFamily="18" charset="0"/>
            </a:endParaRPr>
          </a:p>
          <a:p>
            <a:pPr eaLnBrk="1" hangingPunct="1"/>
            <a:r>
              <a:rPr lang="en-US" altLang="en-US" sz="2000">
                <a:latin typeface="Times New Roman" panose="02020603050405020304" pitchFamily="18" charset="0"/>
                <a:cs typeface="Times New Roman" panose="02020603050405020304" pitchFamily="18" charset="0"/>
              </a:rPr>
              <a:t>(b) any other right conferred by this Act</a:t>
            </a:r>
          </a:p>
          <a:p>
            <a:pPr eaLnBrk="1" hangingPunct="1"/>
            <a:endParaRPr lang="en-US" altLang="en-US" sz="2000">
              <a:latin typeface="Times New Roman" panose="02020603050405020304" pitchFamily="18" charset="0"/>
              <a:cs typeface="Times New Roman" panose="02020603050405020304" pitchFamily="18" charset="0"/>
            </a:endParaRPr>
          </a:p>
          <a:p>
            <a:pPr eaLnBrk="1" hangingPunct="1"/>
            <a:r>
              <a:rPr lang="en-US" altLang="en-US" sz="2000">
                <a:latin typeface="Times New Roman" panose="02020603050405020304" pitchFamily="18" charset="0"/>
                <a:cs typeface="Times New Roman" panose="02020603050405020304" pitchFamily="18" charset="0"/>
              </a:rPr>
              <a:t>shall be punishable with imprisonment for a term which shall not be less than six months but which may extend to three years and with fine which shall not be less than fifty thousand rupees but which may extend to two lakh rupees : </a:t>
            </a:r>
          </a:p>
          <a:p>
            <a:pPr eaLnBrk="1" hangingPunct="1"/>
            <a:endParaRPr lang="en-US" altLang="en-US" sz="2000">
              <a:latin typeface="Times New Roman" panose="02020603050405020304" pitchFamily="18" charset="0"/>
              <a:cs typeface="Times New Roman" panose="02020603050405020304" pitchFamily="18" charset="0"/>
            </a:endParaRPr>
          </a:p>
          <a:p>
            <a:pPr eaLnBrk="1" hangingPunct="1"/>
            <a:r>
              <a:rPr lang="en-US" altLang="en-US" sz="2000">
                <a:latin typeface="Times New Roman" panose="02020603050405020304" pitchFamily="18" charset="0"/>
                <a:cs typeface="Times New Roman" panose="02020603050405020304" pitchFamily="18" charset="0"/>
              </a:rPr>
              <a:t>Provided that where the infringement has not been made for gain in the course of trade or business the court may, for adequate and special reasons to be mentioned in the judgment, impose a sentence of imprisonment for a term of less than six months or a fine of less than fifty thousand rupees. </a:t>
            </a:r>
          </a:p>
        </p:txBody>
      </p:sp>
      <p:sp>
        <p:nvSpPr>
          <p:cNvPr id="3" name="Date Placeholder 1">
            <a:extLst>
              <a:ext uri="{FF2B5EF4-FFF2-40B4-BE49-F238E27FC236}">
                <a16:creationId xmlns:a16="http://schemas.microsoft.com/office/drawing/2014/main" id="{944D8EC4-5213-4DDD-B8D1-AA708118FAF4}"/>
              </a:ext>
            </a:extLst>
          </p:cNvPr>
          <p:cNvSpPr>
            <a:spLocks noGrp="1"/>
          </p:cNvSpPr>
          <p:nvPr>
            <p:ph type="dt" sz="quarter" idx="10"/>
          </p:nvPr>
        </p:nvSpPr>
        <p:spPr/>
        <p:txBody>
          <a:bodyPr/>
          <a:lstStyle/>
          <a:p>
            <a:pPr>
              <a:defRPr/>
            </a:pPr>
            <a:fld id="{B4A60260-31B7-48C3-80B9-FD4850C7D854}" type="datetime3">
              <a:rPr lang="en-US" smtClean="0"/>
              <a:pPr>
                <a:defRPr/>
              </a:pPr>
              <a:t>17 March 2018</a:t>
            </a:fld>
            <a:endParaRPr lang="en-US" dirty="0"/>
          </a:p>
        </p:txBody>
      </p:sp>
      <p:sp>
        <p:nvSpPr>
          <p:cNvPr id="4" name="Footer Placeholder 2">
            <a:extLst>
              <a:ext uri="{FF2B5EF4-FFF2-40B4-BE49-F238E27FC236}">
                <a16:creationId xmlns:a16="http://schemas.microsoft.com/office/drawing/2014/main" id="{03810D3B-B4EA-46D4-B489-CFFA84BE1FFF}"/>
              </a:ext>
            </a:extLst>
          </p:cNvPr>
          <p:cNvSpPr>
            <a:spLocks noGrp="1"/>
          </p:cNvSpPr>
          <p:nvPr>
            <p:ph type="ftr" sz="quarter" idx="11"/>
          </p:nvPr>
        </p:nvSpPr>
        <p:spPr>
          <a:xfrm>
            <a:off x="6096000" y="6324600"/>
            <a:ext cx="2895600" cy="365125"/>
          </a:xfrm>
        </p:spPr>
        <p:txBody>
          <a:bodyPr/>
          <a:lstStyle/>
          <a:p>
            <a:pPr>
              <a:defRPr/>
            </a:pPr>
            <a:r>
              <a:rPr lang="en-US"/>
              <a:t>                                   ranbsingh</a:t>
            </a:r>
          </a:p>
        </p:txBody>
      </p:sp>
      <p:sp>
        <p:nvSpPr>
          <p:cNvPr id="5" name="Slide Number Placeholder 3">
            <a:extLst>
              <a:ext uri="{FF2B5EF4-FFF2-40B4-BE49-F238E27FC236}">
                <a16:creationId xmlns:a16="http://schemas.microsoft.com/office/drawing/2014/main" id="{6F0698A6-0144-4ABA-9363-E236930EB1F5}"/>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BD103F7-AEBF-46C4-8A77-E787EC9A9576}" type="slidenum">
              <a:rPr lang="en-US" altLang="en-US">
                <a:solidFill>
                  <a:srgbClr val="898989"/>
                </a:solidFill>
              </a:rPr>
              <a:pPr eaLnBrk="1" hangingPunct="1"/>
              <a:t>37</a:t>
            </a:fld>
            <a:endParaRPr lang="en-US" altLang="en-US">
              <a:solidFill>
                <a:srgbClr val="898989"/>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
            <a:extLst>
              <a:ext uri="{FF2B5EF4-FFF2-40B4-BE49-F238E27FC236}">
                <a16:creationId xmlns:a16="http://schemas.microsoft.com/office/drawing/2014/main" id="{8C5E53C7-40F3-44E0-B063-48242CB1576E}"/>
              </a:ext>
            </a:extLst>
          </p:cNvPr>
          <p:cNvSpPr>
            <a:spLocks noChangeArrowheads="1"/>
          </p:cNvSpPr>
          <p:nvPr/>
        </p:nvSpPr>
        <p:spPr bwMode="auto">
          <a:xfrm>
            <a:off x="304800" y="700088"/>
            <a:ext cx="85344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ts val="2400"/>
              </a:lnSpc>
            </a:pPr>
            <a:r>
              <a:rPr lang="en-US" altLang="en-US" sz="2400" b="1">
                <a:latin typeface="Times New Roman" panose="02020603050405020304" pitchFamily="18" charset="0"/>
                <a:cs typeface="Times New Roman" panose="02020603050405020304" pitchFamily="18" charset="0"/>
              </a:rPr>
              <a:t>Enhanced penalty on second and subsequent convictions.</a:t>
            </a:r>
            <a:r>
              <a:rPr lang="en-US" altLang="en-US" sz="2400">
                <a:latin typeface="Times New Roman" panose="02020603050405020304" pitchFamily="18" charset="0"/>
                <a:cs typeface="Times New Roman" panose="02020603050405020304" pitchFamily="18" charset="0"/>
              </a:rPr>
              <a:t> (Section 63 A Copyright Act,1957)</a:t>
            </a:r>
          </a:p>
          <a:p>
            <a:pPr eaLnBrk="1" hangingPunct="1">
              <a:lnSpc>
                <a:spcPts val="2400"/>
              </a:lnSpc>
            </a:pPr>
            <a:r>
              <a:rPr lang="en-US" altLang="en-US" sz="2400" b="1">
                <a:latin typeface="Times New Roman" panose="02020603050405020304" pitchFamily="18" charset="0"/>
                <a:cs typeface="Times New Roman" panose="02020603050405020304" pitchFamily="18" charset="0"/>
              </a:rPr>
              <a:t> </a:t>
            </a:r>
          </a:p>
          <a:p>
            <a:pPr eaLnBrk="1" hangingPunct="1">
              <a:lnSpc>
                <a:spcPts val="2400"/>
              </a:lnSpc>
            </a:pPr>
            <a:r>
              <a:rPr lang="en-US" altLang="en-US" sz="2400">
                <a:latin typeface="Times New Roman" panose="02020603050405020304" pitchFamily="18" charset="0"/>
                <a:cs typeface="Times New Roman" panose="02020603050405020304" pitchFamily="18" charset="0"/>
              </a:rPr>
              <a:t>Whoever having already been convicted of an offence under section 63 is again convicted of any such offence </a:t>
            </a:r>
          </a:p>
          <a:p>
            <a:pPr eaLnBrk="1" hangingPunct="1">
              <a:lnSpc>
                <a:spcPts val="2400"/>
              </a:lnSpc>
            </a:pPr>
            <a:endParaRPr lang="en-US" altLang="en-US" sz="2400">
              <a:latin typeface="Times New Roman" panose="02020603050405020304" pitchFamily="18" charset="0"/>
              <a:cs typeface="Times New Roman" panose="02020603050405020304" pitchFamily="18" charset="0"/>
            </a:endParaRPr>
          </a:p>
          <a:p>
            <a:pPr eaLnBrk="1" hangingPunct="1">
              <a:lnSpc>
                <a:spcPts val="2400"/>
              </a:lnSpc>
            </a:pPr>
            <a:r>
              <a:rPr lang="en-US" altLang="en-US" sz="2400">
                <a:latin typeface="Times New Roman" panose="02020603050405020304" pitchFamily="18" charset="0"/>
                <a:cs typeface="Times New Roman" panose="02020603050405020304" pitchFamily="18" charset="0"/>
              </a:rPr>
              <a:t>shall be punishable for the second and for every subsequent offence, with imprisonment for</a:t>
            </a:r>
          </a:p>
          <a:p>
            <a:pPr eaLnBrk="1" hangingPunct="1">
              <a:lnSpc>
                <a:spcPts val="2400"/>
              </a:lnSpc>
            </a:pPr>
            <a:r>
              <a:rPr lang="en-US" altLang="en-US" sz="2400">
                <a:latin typeface="Times New Roman" panose="02020603050405020304" pitchFamily="18" charset="0"/>
                <a:cs typeface="Times New Roman" panose="02020603050405020304" pitchFamily="18" charset="0"/>
              </a:rPr>
              <a:t> </a:t>
            </a:r>
          </a:p>
          <a:p>
            <a:pPr eaLnBrk="1" hangingPunct="1">
              <a:lnSpc>
                <a:spcPts val="2400"/>
              </a:lnSpc>
            </a:pPr>
            <a:r>
              <a:rPr lang="en-US" altLang="en-US" sz="2400">
                <a:latin typeface="Times New Roman" panose="02020603050405020304" pitchFamily="18" charset="0"/>
                <a:cs typeface="Times New Roman" panose="02020603050405020304" pitchFamily="18" charset="0"/>
              </a:rPr>
              <a:t>a term which shall not be less than one year but which may extend to three years and with fine which shall not be less than one lakh rupees but which may extend to two lakh rupees : </a:t>
            </a:r>
          </a:p>
          <a:p>
            <a:pPr eaLnBrk="1" hangingPunct="1">
              <a:lnSpc>
                <a:spcPts val="2400"/>
              </a:lnSpc>
            </a:pPr>
            <a:endParaRPr lang="en-US" altLang="en-US" sz="2400">
              <a:latin typeface="Times New Roman" panose="02020603050405020304" pitchFamily="18" charset="0"/>
              <a:cs typeface="Times New Roman" panose="02020603050405020304" pitchFamily="18" charset="0"/>
            </a:endParaRPr>
          </a:p>
          <a:p>
            <a:pPr eaLnBrk="1" hangingPunct="1">
              <a:lnSpc>
                <a:spcPts val="2400"/>
              </a:lnSpc>
            </a:pPr>
            <a:r>
              <a:rPr lang="en-US" altLang="en-US" sz="2400">
                <a:latin typeface="Times New Roman" panose="02020603050405020304" pitchFamily="18" charset="0"/>
                <a:cs typeface="Times New Roman" panose="02020603050405020304" pitchFamily="18" charset="0"/>
              </a:rPr>
              <a:t>Provided that where the infringement has not been made for gain in the course of trade or business the court may, for adequate and special reasons to be mentioned in the judgment impose a sentence of imprisonment for a term of less than one year or a fine of less than one lakh rupees</a:t>
            </a:r>
          </a:p>
        </p:txBody>
      </p:sp>
      <p:sp>
        <p:nvSpPr>
          <p:cNvPr id="3" name="Date Placeholder 1">
            <a:extLst>
              <a:ext uri="{FF2B5EF4-FFF2-40B4-BE49-F238E27FC236}">
                <a16:creationId xmlns:a16="http://schemas.microsoft.com/office/drawing/2014/main" id="{8C383E3B-8455-45AE-A7FC-257DF3ED5381}"/>
              </a:ext>
            </a:extLst>
          </p:cNvPr>
          <p:cNvSpPr>
            <a:spLocks noGrp="1"/>
          </p:cNvSpPr>
          <p:nvPr>
            <p:ph type="dt" sz="quarter" idx="10"/>
          </p:nvPr>
        </p:nvSpPr>
        <p:spPr/>
        <p:txBody>
          <a:bodyPr/>
          <a:lstStyle/>
          <a:p>
            <a:pPr>
              <a:defRPr/>
            </a:pPr>
            <a:fld id="{B4A60260-31B7-48C3-80B9-FD4850C7D854}" type="datetime3">
              <a:rPr lang="en-US" smtClean="0"/>
              <a:pPr>
                <a:defRPr/>
              </a:pPr>
              <a:t>17 March 2018</a:t>
            </a:fld>
            <a:endParaRPr lang="en-US" dirty="0"/>
          </a:p>
        </p:txBody>
      </p:sp>
      <p:sp>
        <p:nvSpPr>
          <p:cNvPr id="4" name="Footer Placeholder 2">
            <a:extLst>
              <a:ext uri="{FF2B5EF4-FFF2-40B4-BE49-F238E27FC236}">
                <a16:creationId xmlns:a16="http://schemas.microsoft.com/office/drawing/2014/main" id="{3BC73958-D331-4A4A-96F0-157DCB64D03C}"/>
              </a:ext>
            </a:extLst>
          </p:cNvPr>
          <p:cNvSpPr>
            <a:spLocks noGrp="1"/>
          </p:cNvSpPr>
          <p:nvPr>
            <p:ph type="ftr" sz="quarter" idx="11"/>
          </p:nvPr>
        </p:nvSpPr>
        <p:spPr>
          <a:xfrm>
            <a:off x="6096000" y="6324600"/>
            <a:ext cx="2895600" cy="365125"/>
          </a:xfrm>
        </p:spPr>
        <p:txBody>
          <a:bodyPr/>
          <a:lstStyle/>
          <a:p>
            <a:pPr>
              <a:defRPr/>
            </a:pPr>
            <a:r>
              <a:rPr lang="en-US"/>
              <a:t>                                   ranbsingh</a:t>
            </a:r>
          </a:p>
        </p:txBody>
      </p:sp>
      <p:sp>
        <p:nvSpPr>
          <p:cNvPr id="5" name="Slide Number Placeholder 3">
            <a:extLst>
              <a:ext uri="{FF2B5EF4-FFF2-40B4-BE49-F238E27FC236}">
                <a16:creationId xmlns:a16="http://schemas.microsoft.com/office/drawing/2014/main" id="{A6A021B0-3118-44B4-81A7-D140B4A339C0}"/>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85C03F6-FB12-43BF-B272-9583E0296562}" type="slidenum">
              <a:rPr lang="en-US" altLang="en-US">
                <a:solidFill>
                  <a:srgbClr val="898989"/>
                </a:solidFill>
              </a:rPr>
              <a:pPr eaLnBrk="1" hangingPunct="1"/>
              <a:t>38</a:t>
            </a:fld>
            <a:endParaRPr lang="en-US" altLang="en-US">
              <a:solidFill>
                <a:srgbClr val="898989"/>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1">
            <a:extLst>
              <a:ext uri="{FF2B5EF4-FFF2-40B4-BE49-F238E27FC236}">
                <a16:creationId xmlns:a16="http://schemas.microsoft.com/office/drawing/2014/main" id="{2D0EA32D-D7DA-445C-8149-DB9DB590CE38}"/>
              </a:ext>
            </a:extLst>
          </p:cNvPr>
          <p:cNvSpPr>
            <a:spLocks noChangeArrowheads="1"/>
          </p:cNvSpPr>
          <p:nvPr/>
        </p:nvSpPr>
        <p:spPr bwMode="auto">
          <a:xfrm>
            <a:off x="304800" y="609600"/>
            <a:ext cx="8305800" cy="576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ts val="2600"/>
              </a:lnSpc>
            </a:pPr>
            <a:r>
              <a:rPr lang="en-US" altLang="en-US" sz="2400" b="1">
                <a:latin typeface="Times New Roman" panose="02020603050405020304" pitchFamily="18" charset="0"/>
                <a:cs typeface="Times New Roman" panose="02020603050405020304" pitchFamily="18" charset="0"/>
              </a:rPr>
              <a:t>Knowing use of infringing copy of computer programme to be an offence.</a:t>
            </a:r>
            <a:r>
              <a:rPr lang="en-US" altLang="en-US" sz="2400">
                <a:latin typeface="Times New Roman" panose="02020603050405020304" pitchFamily="18" charset="0"/>
                <a:cs typeface="Times New Roman" panose="02020603050405020304" pitchFamily="18" charset="0"/>
              </a:rPr>
              <a:t> (Section 63B Copyright Act,1957)</a:t>
            </a:r>
          </a:p>
          <a:p>
            <a:pPr eaLnBrk="1" hangingPunct="1">
              <a:lnSpc>
                <a:spcPts val="1200"/>
              </a:lnSpc>
            </a:pPr>
            <a:r>
              <a:rPr lang="en-US" altLang="en-US" sz="2400" b="1">
                <a:latin typeface="Times New Roman" panose="02020603050405020304" pitchFamily="18" charset="0"/>
                <a:cs typeface="Times New Roman" panose="02020603050405020304" pitchFamily="18" charset="0"/>
              </a:rPr>
              <a:t> </a:t>
            </a:r>
            <a:endParaRPr lang="en-US" altLang="en-US" sz="2400" b="1" u="sng" baseline="30000">
              <a:latin typeface="Times New Roman" panose="02020603050405020304" pitchFamily="18" charset="0"/>
              <a:cs typeface="Times New Roman" panose="02020603050405020304" pitchFamily="18" charset="0"/>
            </a:endParaRPr>
          </a:p>
          <a:p>
            <a:pPr eaLnBrk="1" hangingPunct="1">
              <a:lnSpc>
                <a:spcPts val="2600"/>
              </a:lnSpc>
            </a:pPr>
            <a:r>
              <a:rPr lang="en-US" altLang="en-US" sz="2400">
                <a:latin typeface="Times New Roman" panose="02020603050405020304" pitchFamily="18" charset="0"/>
                <a:cs typeface="Times New Roman" panose="02020603050405020304" pitchFamily="18" charset="0"/>
              </a:rPr>
              <a:t>Any person who knowingly makes use on a computer of an infringing copy of a computer programme </a:t>
            </a:r>
          </a:p>
          <a:p>
            <a:pPr eaLnBrk="1" hangingPunct="1">
              <a:lnSpc>
                <a:spcPts val="2600"/>
              </a:lnSpc>
            </a:pPr>
            <a:endParaRPr lang="en-US" altLang="en-US" sz="2400">
              <a:latin typeface="Times New Roman" panose="02020603050405020304" pitchFamily="18" charset="0"/>
              <a:cs typeface="Times New Roman" panose="02020603050405020304" pitchFamily="18" charset="0"/>
            </a:endParaRPr>
          </a:p>
          <a:p>
            <a:pPr eaLnBrk="1" hangingPunct="1">
              <a:lnSpc>
                <a:spcPts val="2600"/>
              </a:lnSpc>
            </a:pPr>
            <a:r>
              <a:rPr lang="en-US" altLang="en-US" sz="2400">
                <a:latin typeface="Times New Roman" panose="02020603050405020304" pitchFamily="18" charset="0"/>
                <a:cs typeface="Times New Roman" panose="02020603050405020304" pitchFamily="18" charset="0"/>
              </a:rPr>
              <a:t>shall be punishable with imprisonment for a term which shall not be less than seven days but which may extend to three years and with fine which shall not be less than fifty thousand rupees but which may extend to two lakh rupees: </a:t>
            </a:r>
          </a:p>
          <a:p>
            <a:pPr eaLnBrk="1" hangingPunct="1">
              <a:lnSpc>
                <a:spcPts val="2600"/>
              </a:lnSpc>
            </a:pPr>
            <a:endParaRPr lang="en-US" altLang="en-US" sz="2400">
              <a:latin typeface="Times New Roman" panose="02020603050405020304" pitchFamily="18" charset="0"/>
              <a:cs typeface="Times New Roman" panose="02020603050405020304" pitchFamily="18" charset="0"/>
            </a:endParaRPr>
          </a:p>
          <a:p>
            <a:pPr eaLnBrk="1" hangingPunct="1">
              <a:lnSpc>
                <a:spcPts val="2600"/>
              </a:lnSpc>
            </a:pPr>
            <a:r>
              <a:rPr lang="en-US" altLang="en-US" sz="2400">
                <a:latin typeface="Times New Roman" panose="02020603050405020304" pitchFamily="18" charset="0"/>
                <a:cs typeface="Times New Roman" panose="02020603050405020304" pitchFamily="18" charset="0"/>
              </a:rPr>
              <a:t>Provided that where the computer programme has not been used for gain or in the course of trade or business, </a:t>
            </a:r>
          </a:p>
          <a:p>
            <a:pPr eaLnBrk="1" hangingPunct="1">
              <a:lnSpc>
                <a:spcPts val="2600"/>
              </a:lnSpc>
            </a:pPr>
            <a:endParaRPr lang="en-US" altLang="en-US" sz="2400">
              <a:latin typeface="Times New Roman" panose="02020603050405020304" pitchFamily="18" charset="0"/>
              <a:cs typeface="Times New Roman" panose="02020603050405020304" pitchFamily="18" charset="0"/>
            </a:endParaRPr>
          </a:p>
          <a:p>
            <a:pPr eaLnBrk="1" hangingPunct="1">
              <a:lnSpc>
                <a:spcPts val="2600"/>
              </a:lnSpc>
            </a:pPr>
            <a:r>
              <a:rPr lang="en-US" altLang="en-US" sz="2400">
                <a:latin typeface="Times New Roman" panose="02020603050405020304" pitchFamily="18" charset="0"/>
                <a:cs typeface="Times New Roman" panose="02020603050405020304" pitchFamily="18" charset="0"/>
              </a:rPr>
              <a:t>the court may, for adequate and special reasons to be mentioned in the judgment, not impose any sentence of imprisonment and may impose a fine which may extend to fifty thousand rupees.</a:t>
            </a:r>
          </a:p>
        </p:txBody>
      </p:sp>
      <p:sp>
        <p:nvSpPr>
          <p:cNvPr id="3" name="Date Placeholder 1">
            <a:extLst>
              <a:ext uri="{FF2B5EF4-FFF2-40B4-BE49-F238E27FC236}">
                <a16:creationId xmlns:a16="http://schemas.microsoft.com/office/drawing/2014/main" id="{71F18DB9-3B0C-4AD7-B034-046ED2E6475A}"/>
              </a:ext>
            </a:extLst>
          </p:cNvPr>
          <p:cNvSpPr>
            <a:spLocks noGrp="1"/>
          </p:cNvSpPr>
          <p:nvPr>
            <p:ph type="dt" sz="quarter" idx="10"/>
          </p:nvPr>
        </p:nvSpPr>
        <p:spPr/>
        <p:txBody>
          <a:bodyPr/>
          <a:lstStyle/>
          <a:p>
            <a:pPr>
              <a:defRPr/>
            </a:pPr>
            <a:fld id="{B4A60260-31B7-48C3-80B9-FD4850C7D854}" type="datetime3">
              <a:rPr lang="en-US" smtClean="0"/>
              <a:pPr>
                <a:defRPr/>
              </a:pPr>
              <a:t>17 March 2018</a:t>
            </a:fld>
            <a:endParaRPr lang="en-US" dirty="0"/>
          </a:p>
        </p:txBody>
      </p:sp>
      <p:sp>
        <p:nvSpPr>
          <p:cNvPr id="4" name="Footer Placeholder 2">
            <a:extLst>
              <a:ext uri="{FF2B5EF4-FFF2-40B4-BE49-F238E27FC236}">
                <a16:creationId xmlns:a16="http://schemas.microsoft.com/office/drawing/2014/main" id="{A79FE0C8-AE6D-4743-96E9-3EEBCDE642CC}"/>
              </a:ext>
            </a:extLst>
          </p:cNvPr>
          <p:cNvSpPr>
            <a:spLocks noGrp="1"/>
          </p:cNvSpPr>
          <p:nvPr>
            <p:ph type="ftr" sz="quarter" idx="11"/>
          </p:nvPr>
        </p:nvSpPr>
        <p:spPr>
          <a:xfrm>
            <a:off x="6096000" y="6324600"/>
            <a:ext cx="2895600" cy="365125"/>
          </a:xfrm>
        </p:spPr>
        <p:txBody>
          <a:bodyPr/>
          <a:lstStyle/>
          <a:p>
            <a:pPr>
              <a:defRPr/>
            </a:pPr>
            <a:r>
              <a:rPr lang="en-US" dirty="0"/>
              <a:t>                                   </a:t>
            </a:r>
            <a:r>
              <a:rPr lang="en-US" dirty="0" err="1"/>
              <a:t>ranbsingh</a:t>
            </a:r>
            <a:endParaRPr lang="en-US" dirty="0"/>
          </a:p>
        </p:txBody>
      </p:sp>
      <p:sp>
        <p:nvSpPr>
          <p:cNvPr id="5" name="Slide Number Placeholder 3">
            <a:extLst>
              <a:ext uri="{FF2B5EF4-FFF2-40B4-BE49-F238E27FC236}">
                <a16:creationId xmlns:a16="http://schemas.microsoft.com/office/drawing/2014/main" id="{1A43A622-B7F9-4F49-9998-8F13F83643D5}"/>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F40653D-8D95-4F7A-BC6A-5930DF186718}" type="slidenum">
              <a:rPr lang="en-US" altLang="en-US">
                <a:solidFill>
                  <a:srgbClr val="898989"/>
                </a:solidFill>
              </a:rPr>
              <a:pPr eaLnBrk="1" hangingPunct="1"/>
              <a:t>39</a:t>
            </a:fld>
            <a:endParaRPr lang="en-US" altLang="en-US">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1">
            <a:extLst>
              <a:ext uri="{FF2B5EF4-FFF2-40B4-BE49-F238E27FC236}">
                <a16:creationId xmlns:a16="http://schemas.microsoft.com/office/drawing/2014/main" id="{3A19B333-5466-4376-A874-D8FC66E59113}"/>
              </a:ext>
            </a:extLst>
          </p:cNvPr>
          <p:cNvSpPr>
            <a:spLocks noGrp="1"/>
          </p:cNvSpPr>
          <p:nvPr>
            <p:ph type="dt" sz="quarter" idx="10"/>
          </p:nvPr>
        </p:nvSpPr>
        <p:spPr/>
        <p:txBody>
          <a:bodyPr/>
          <a:lstStyle/>
          <a:p>
            <a:pPr>
              <a:defRPr/>
            </a:pPr>
            <a:fld id="{3CC87194-2364-4C8B-94B4-8606B92FB782}" type="datetime3">
              <a:rPr lang="en-US" smtClean="0"/>
              <a:pPr>
                <a:defRPr/>
              </a:pPr>
              <a:t>17 March 2018</a:t>
            </a:fld>
            <a:endParaRPr lang="en-US"/>
          </a:p>
        </p:txBody>
      </p:sp>
      <p:sp>
        <p:nvSpPr>
          <p:cNvPr id="4100" name="Footer Placeholder 33">
            <a:extLst>
              <a:ext uri="{FF2B5EF4-FFF2-40B4-BE49-F238E27FC236}">
                <a16:creationId xmlns:a16="http://schemas.microsoft.com/office/drawing/2014/main" id="{E9AD28C6-5E84-4F9D-9797-184A3F70716E}"/>
              </a:ext>
            </a:extLst>
          </p:cNvPr>
          <p:cNvSpPr>
            <a:spLocks noGrp="1"/>
          </p:cNvSpPr>
          <p:nvPr>
            <p:ph type="ftr" sz="quarter" idx="11"/>
          </p:nvPr>
        </p:nvSpPr>
        <p:spPr/>
        <p:txBody>
          <a:bodyPr/>
          <a:lstStyle/>
          <a:p>
            <a:pPr>
              <a:defRPr/>
            </a:pPr>
            <a:r>
              <a:rPr lang="en-US"/>
              <a:t>                                   ranbsingh</a:t>
            </a:r>
          </a:p>
        </p:txBody>
      </p:sp>
      <p:sp>
        <p:nvSpPr>
          <p:cNvPr id="4099" name="Slide Number Placeholder 32">
            <a:extLst>
              <a:ext uri="{FF2B5EF4-FFF2-40B4-BE49-F238E27FC236}">
                <a16:creationId xmlns:a16="http://schemas.microsoft.com/office/drawing/2014/main" id="{C2115027-6985-4696-8A6F-E28FA74586C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2145F4-839C-4C89-8933-B176BDA0C51F}" type="slidenum">
              <a:rPr lang="en-US" altLang="en-US">
                <a:solidFill>
                  <a:srgbClr val="898989"/>
                </a:solidFill>
              </a:rPr>
              <a:pPr eaLnBrk="1" hangingPunct="1"/>
              <a:t>4</a:t>
            </a:fld>
            <a:endParaRPr lang="en-US" altLang="en-US">
              <a:solidFill>
                <a:srgbClr val="898989"/>
              </a:solidFill>
            </a:endParaRPr>
          </a:p>
        </p:txBody>
      </p:sp>
      <p:sp>
        <p:nvSpPr>
          <p:cNvPr id="35845" name="Rectangle 6">
            <a:extLst>
              <a:ext uri="{FF2B5EF4-FFF2-40B4-BE49-F238E27FC236}">
                <a16:creationId xmlns:a16="http://schemas.microsoft.com/office/drawing/2014/main" id="{B33CD239-2CD5-4F6F-8197-6FECAC9E0B52}"/>
              </a:ext>
            </a:extLst>
          </p:cNvPr>
          <p:cNvSpPr>
            <a:spLocks noChangeArrowheads="1"/>
          </p:cNvSpPr>
          <p:nvPr/>
        </p:nvSpPr>
        <p:spPr bwMode="auto">
          <a:xfrm>
            <a:off x="685800" y="790575"/>
            <a:ext cx="8077200" cy="548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marL="4572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ts val="2100"/>
              </a:lnSpc>
            </a:pPr>
            <a:r>
              <a:rPr lang="en-US" altLang="en-US" sz="2800" b="1">
                <a:latin typeface="Times New Roman" panose="02020603050405020304" pitchFamily="18" charset="0"/>
                <a:cs typeface="Times New Roman" panose="02020603050405020304" pitchFamily="18" charset="0"/>
              </a:rPr>
              <a:t>Intellectual Property</a:t>
            </a:r>
          </a:p>
          <a:p>
            <a:pPr algn="ctr" eaLnBrk="1" hangingPunct="1">
              <a:lnSpc>
                <a:spcPts val="2100"/>
              </a:lnSpc>
            </a:pPr>
            <a:endParaRPr lang="en-US" altLang="en-US" sz="2400" b="1">
              <a:latin typeface="Times New Roman" panose="02020603050405020304" pitchFamily="18" charset="0"/>
              <a:cs typeface="Times New Roman" panose="02020603050405020304" pitchFamily="18" charset="0"/>
            </a:endParaRPr>
          </a:p>
          <a:p>
            <a:pPr eaLnBrk="1" hangingPunct="1">
              <a:lnSpc>
                <a:spcPts val="2100"/>
              </a:lnSpc>
            </a:pPr>
            <a:r>
              <a:rPr lang="en-US" altLang="en-US" sz="2400">
                <a:latin typeface="Times New Roman" panose="02020603050405020304" pitchFamily="18" charset="0"/>
                <a:cs typeface="Times New Roman" panose="02020603050405020304" pitchFamily="18" charset="0"/>
              </a:rPr>
              <a:t>Its creation is both time and cost intensive:</a:t>
            </a:r>
          </a:p>
          <a:p>
            <a:pPr eaLnBrk="1" hangingPunct="1">
              <a:lnSpc>
                <a:spcPts val="2100"/>
              </a:lnSpc>
            </a:pPr>
            <a:endParaRPr lang="en-US" altLang="en-US" sz="2400">
              <a:latin typeface="Times New Roman" panose="02020603050405020304" pitchFamily="18" charset="0"/>
              <a:cs typeface="Times New Roman" panose="02020603050405020304" pitchFamily="18" charset="0"/>
            </a:endParaRPr>
          </a:p>
          <a:p>
            <a:pPr marL="0" lvl="1" eaLnBrk="1" hangingPunct="1">
              <a:lnSpc>
                <a:spcPts val="2100"/>
              </a:lnSpc>
              <a:buFont typeface="Wingdings" panose="05000000000000000000" pitchFamily="2" charset="2"/>
              <a:buChar char="v"/>
            </a:pPr>
            <a:r>
              <a:rPr lang="en-US" altLang="en-US" sz="2400">
                <a:latin typeface="Times New Roman" panose="02020603050405020304" pitchFamily="18" charset="0"/>
                <a:cs typeface="Times New Roman" panose="02020603050405020304" pitchFamily="18" charset="0"/>
              </a:rPr>
              <a:t>Requires an assembled trained workforce for its creation</a:t>
            </a:r>
          </a:p>
          <a:p>
            <a:pPr marL="0" lvl="1" eaLnBrk="1" hangingPunct="1">
              <a:lnSpc>
                <a:spcPts val="2100"/>
              </a:lnSpc>
              <a:buFont typeface="Wingdings" panose="05000000000000000000" pitchFamily="2" charset="2"/>
              <a:buChar char="v"/>
            </a:pPr>
            <a:endParaRPr lang="en-US" altLang="en-US" sz="2400">
              <a:latin typeface="Times New Roman" panose="02020603050405020304" pitchFamily="18" charset="0"/>
              <a:cs typeface="Times New Roman" panose="02020603050405020304" pitchFamily="18" charset="0"/>
            </a:endParaRPr>
          </a:p>
          <a:p>
            <a:pPr marL="0" lvl="1" eaLnBrk="1" hangingPunct="1">
              <a:lnSpc>
                <a:spcPts val="2100"/>
              </a:lnSpc>
              <a:buFont typeface="Wingdings" panose="05000000000000000000" pitchFamily="2" charset="2"/>
              <a:buChar char="v"/>
            </a:pPr>
            <a:r>
              <a:rPr lang="en-US" altLang="en-US" sz="2400">
                <a:latin typeface="Times New Roman" panose="02020603050405020304" pitchFamily="18" charset="0"/>
                <a:cs typeface="Times New Roman" panose="02020603050405020304" pitchFamily="18" charset="0"/>
              </a:rPr>
              <a:t>Requires building of goodwill through advertising programs</a:t>
            </a:r>
          </a:p>
          <a:p>
            <a:pPr marL="0" lvl="1" eaLnBrk="1" hangingPunct="1">
              <a:lnSpc>
                <a:spcPts val="2100"/>
              </a:lnSpc>
              <a:buFont typeface="Wingdings" panose="05000000000000000000" pitchFamily="2" charset="2"/>
              <a:buChar char="v"/>
            </a:pPr>
            <a:endParaRPr lang="en-US" altLang="en-US" sz="2400">
              <a:latin typeface="Times New Roman" panose="02020603050405020304" pitchFamily="18" charset="0"/>
              <a:cs typeface="Times New Roman" panose="02020603050405020304" pitchFamily="18" charset="0"/>
            </a:endParaRPr>
          </a:p>
          <a:p>
            <a:pPr marL="0" lvl="1" eaLnBrk="1" hangingPunct="1">
              <a:lnSpc>
                <a:spcPts val="2100"/>
              </a:lnSpc>
              <a:buFont typeface="Wingdings" panose="05000000000000000000" pitchFamily="2" charset="2"/>
              <a:buChar char="v"/>
            </a:pPr>
            <a:r>
              <a:rPr lang="en-US" altLang="en-US" sz="2400">
                <a:latin typeface="Times New Roman" panose="02020603050405020304" pitchFamily="18" charset="0"/>
                <a:cs typeface="Times New Roman" panose="02020603050405020304" pitchFamily="18" charset="0"/>
              </a:rPr>
              <a:t>Generates customer loyalty</a:t>
            </a:r>
          </a:p>
          <a:p>
            <a:pPr marL="0" lvl="1" eaLnBrk="1" hangingPunct="1">
              <a:lnSpc>
                <a:spcPts val="2100"/>
              </a:lnSpc>
              <a:buFont typeface="Wingdings" panose="05000000000000000000" pitchFamily="2" charset="2"/>
              <a:buChar char="v"/>
            </a:pPr>
            <a:endParaRPr lang="en-US" altLang="en-US" sz="2400">
              <a:latin typeface="Times New Roman" panose="02020603050405020304" pitchFamily="18" charset="0"/>
              <a:cs typeface="Times New Roman" panose="02020603050405020304" pitchFamily="18" charset="0"/>
            </a:endParaRPr>
          </a:p>
          <a:p>
            <a:pPr marL="0" lvl="1" eaLnBrk="1" hangingPunct="1">
              <a:lnSpc>
                <a:spcPts val="2100"/>
              </a:lnSpc>
              <a:buFont typeface="Wingdings" panose="05000000000000000000" pitchFamily="2" charset="2"/>
              <a:buChar char="v"/>
            </a:pPr>
            <a:r>
              <a:rPr lang="en-US" altLang="en-US" sz="2400">
                <a:latin typeface="Times New Roman" panose="02020603050405020304" pitchFamily="18" charset="0"/>
                <a:cs typeface="Times New Roman" panose="02020603050405020304" pitchFamily="18" charset="0"/>
              </a:rPr>
              <a:t>Adds to commercial value of organization</a:t>
            </a:r>
          </a:p>
          <a:p>
            <a:pPr marL="0" lvl="1" eaLnBrk="1" hangingPunct="1">
              <a:lnSpc>
                <a:spcPts val="2100"/>
              </a:lnSpc>
              <a:buFont typeface="Wingdings" panose="05000000000000000000" pitchFamily="2" charset="2"/>
              <a:buChar char="v"/>
            </a:pPr>
            <a:endParaRPr lang="en-US" altLang="en-US" sz="2400">
              <a:latin typeface="Times New Roman" panose="02020603050405020304" pitchFamily="18" charset="0"/>
              <a:cs typeface="Times New Roman" panose="02020603050405020304" pitchFamily="18" charset="0"/>
            </a:endParaRPr>
          </a:p>
          <a:p>
            <a:pPr marL="0" lvl="1" eaLnBrk="1" hangingPunct="1">
              <a:lnSpc>
                <a:spcPts val="2100"/>
              </a:lnSpc>
              <a:buFont typeface="Wingdings" panose="05000000000000000000" pitchFamily="2" charset="2"/>
              <a:buChar char="v"/>
            </a:pPr>
            <a:r>
              <a:rPr lang="en-US" altLang="en-US" sz="2400">
                <a:latin typeface="Times New Roman" panose="02020603050405020304" pitchFamily="18" charset="0"/>
                <a:cs typeface="Times New Roman" panose="02020603050405020304" pitchFamily="18" charset="0"/>
              </a:rPr>
              <a:t>Its exploitation brings consistent additional profits to an  </a:t>
            </a:r>
          </a:p>
          <a:p>
            <a:pPr marL="0" lvl="1" eaLnBrk="1" hangingPunct="1">
              <a:lnSpc>
                <a:spcPts val="2100"/>
              </a:lnSpc>
            </a:pPr>
            <a:r>
              <a:rPr lang="en-US" altLang="en-US" sz="2400">
                <a:latin typeface="Times New Roman" panose="02020603050405020304" pitchFamily="18" charset="0"/>
                <a:cs typeface="Times New Roman" panose="02020603050405020304" pitchFamily="18" charset="0"/>
              </a:rPr>
              <a:t>    organization</a:t>
            </a:r>
          </a:p>
          <a:p>
            <a:pPr marL="0" lvl="1" eaLnBrk="1" hangingPunct="1">
              <a:lnSpc>
                <a:spcPts val="2100"/>
              </a:lnSpc>
            </a:pPr>
            <a:endParaRPr lang="en-US" altLang="en-US" sz="2400">
              <a:latin typeface="Times New Roman" panose="02020603050405020304" pitchFamily="18" charset="0"/>
              <a:cs typeface="Times New Roman" panose="02020603050405020304" pitchFamily="18" charset="0"/>
            </a:endParaRPr>
          </a:p>
          <a:p>
            <a:pPr eaLnBrk="1" hangingPunct="1">
              <a:lnSpc>
                <a:spcPts val="2100"/>
              </a:lnSpc>
            </a:pPr>
            <a:r>
              <a:rPr lang="en-US" altLang="en-US" sz="2400">
                <a:latin typeface="Times New Roman" panose="02020603050405020304" pitchFamily="18" charset="0"/>
                <a:cs typeface="Times New Roman" panose="02020603050405020304" pitchFamily="18" charset="0"/>
              </a:rPr>
              <a:t>Like Real Property:</a:t>
            </a:r>
          </a:p>
          <a:p>
            <a:pPr eaLnBrk="1" hangingPunct="1">
              <a:lnSpc>
                <a:spcPts val="2100"/>
              </a:lnSpc>
            </a:pPr>
            <a:endParaRPr lang="en-US" altLang="en-US" sz="2400">
              <a:latin typeface="Times New Roman" panose="02020603050405020304" pitchFamily="18" charset="0"/>
              <a:cs typeface="Times New Roman" panose="02020603050405020304" pitchFamily="18" charset="0"/>
            </a:endParaRPr>
          </a:p>
          <a:p>
            <a:pPr lvl="2" eaLnBrk="1" hangingPunct="1">
              <a:lnSpc>
                <a:spcPts val="21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It can be bought, sold, licensed, exchanged, given away</a:t>
            </a:r>
          </a:p>
          <a:p>
            <a:pPr lvl="2" eaLnBrk="1" hangingPunct="1">
              <a:lnSpc>
                <a:spcPts val="2100"/>
              </a:lnSpc>
              <a:buFont typeface="Wingdings" panose="05000000000000000000" pitchFamily="2" charset="2"/>
              <a:buChar char="Ø"/>
            </a:pPr>
            <a:endParaRPr lang="en-US" altLang="en-US" sz="2400">
              <a:latin typeface="Times New Roman" panose="02020603050405020304" pitchFamily="18" charset="0"/>
              <a:cs typeface="Times New Roman" panose="02020603050405020304" pitchFamily="18" charset="0"/>
            </a:endParaRPr>
          </a:p>
          <a:p>
            <a:pPr lvl="2" eaLnBrk="1" hangingPunct="1">
              <a:lnSpc>
                <a:spcPts val="21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The owner can prevent unauthorized use</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
            <a:extLst>
              <a:ext uri="{FF2B5EF4-FFF2-40B4-BE49-F238E27FC236}">
                <a16:creationId xmlns:a16="http://schemas.microsoft.com/office/drawing/2014/main" id="{25BA8FAF-E003-4D57-B669-A656006A3079}"/>
              </a:ext>
            </a:extLst>
          </p:cNvPr>
          <p:cNvSpPr>
            <a:spLocks noChangeArrowheads="1"/>
          </p:cNvSpPr>
          <p:nvPr/>
        </p:nvSpPr>
        <p:spPr bwMode="auto">
          <a:xfrm>
            <a:off x="533400" y="712788"/>
            <a:ext cx="80010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ts val="2400"/>
              </a:lnSpc>
            </a:pPr>
            <a:r>
              <a:rPr lang="en-US" altLang="en-US" sz="2400" b="1">
                <a:latin typeface="Times New Roman" panose="02020603050405020304" pitchFamily="18" charset="0"/>
                <a:cs typeface="Times New Roman" panose="02020603050405020304" pitchFamily="18" charset="0"/>
              </a:rPr>
              <a:t>Penalty for making false entries in register, etc., for producing or tendering false entries</a:t>
            </a:r>
          </a:p>
          <a:p>
            <a:pPr eaLnBrk="1" hangingPunct="1">
              <a:lnSpc>
                <a:spcPts val="2400"/>
              </a:lnSpc>
            </a:pPr>
            <a:r>
              <a:rPr lang="en-US" altLang="en-US" sz="2400">
                <a:latin typeface="Times New Roman" panose="02020603050405020304" pitchFamily="18" charset="0"/>
                <a:cs typeface="Times New Roman" panose="02020603050405020304" pitchFamily="18" charset="0"/>
              </a:rPr>
              <a:t>(Section 67 Copyright Act,1957)</a:t>
            </a:r>
          </a:p>
          <a:p>
            <a:pPr eaLnBrk="1" hangingPunct="1">
              <a:lnSpc>
                <a:spcPts val="2400"/>
              </a:lnSpc>
            </a:pPr>
            <a:r>
              <a:rPr lang="en-US" altLang="en-US" sz="2400" b="1">
                <a:latin typeface="Times New Roman" panose="02020603050405020304" pitchFamily="18" charset="0"/>
                <a:cs typeface="Times New Roman" panose="02020603050405020304" pitchFamily="18" charset="0"/>
              </a:rPr>
              <a:t> </a:t>
            </a:r>
            <a:endParaRPr lang="en-US" altLang="en-US" sz="2400">
              <a:latin typeface="Times New Roman" panose="02020603050405020304" pitchFamily="18" charset="0"/>
              <a:cs typeface="Times New Roman" panose="02020603050405020304" pitchFamily="18" charset="0"/>
            </a:endParaRPr>
          </a:p>
          <a:p>
            <a:pPr eaLnBrk="1" hangingPunct="1">
              <a:lnSpc>
                <a:spcPts val="2400"/>
              </a:lnSpc>
            </a:pPr>
            <a:r>
              <a:rPr lang="en-US" altLang="en-US" sz="2400">
                <a:latin typeface="Times New Roman" panose="02020603050405020304" pitchFamily="18" charset="0"/>
                <a:cs typeface="Times New Roman" panose="02020603050405020304" pitchFamily="18" charset="0"/>
              </a:rPr>
              <a:t>Any person who, </a:t>
            </a:r>
          </a:p>
          <a:p>
            <a:pPr eaLnBrk="1" hangingPunct="1">
              <a:lnSpc>
                <a:spcPts val="2400"/>
              </a:lnSpc>
            </a:pPr>
            <a:endParaRPr lang="en-US" altLang="en-US" sz="2400">
              <a:latin typeface="Times New Roman" panose="02020603050405020304" pitchFamily="18" charset="0"/>
              <a:cs typeface="Times New Roman" panose="02020603050405020304" pitchFamily="18" charset="0"/>
            </a:endParaRPr>
          </a:p>
          <a:p>
            <a:pPr eaLnBrk="1" hangingPunct="1">
              <a:lnSpc>
                <a:spcPts val="2400"/>
              </a:lnSpc>
            </a:pPr>
            <a:r>
              <a:rPr lang="en-US" altLang="en-US" sz="2400">
                <a:latin typeface="Times New Roman" panose="02020603050405020304" pitchFamily="18" charset="0"/>
                <a:cs typeface="Times New Roman" panose="02020603050405020304" pitchFamily="18" charset="0"/>
              </a:rPr>
              <a:t>(a) makes or causes to be made a false entry in the Register of Copyrights kept under this Act, or </a:t>
            </a:r>
          </a:p>
          <a:p>
            <a:pPr eaLnBrk="1" hangingPunct="1">
              <a:lnSpc>
                <a:spcPts val="2400"/>
              </a:lnSpc>
            </a:pPr>
            <a:endParaRPr lang="en-US" altLang="en-US" sz="2400">
              <a:latin typeface="Times New Roman" panose="02020603050405020304" pitchFamily="18" charset="0"/>
              <a:cs typeface="Times New Roman" panose="02020603050405020304" pitchFamily="18" charset="0"/>
            </a:endParaRPr>
          </a:p>
          <a:p>
            <a:pPr eaLnBrk="1" hangingPunct="1">
              <a:lnSpc>
                <a:spcPts val="2400"/>
              </a:lnSpc>
            </a:pPr>
            <a:r>
              <a:rPr lang="en-US" altLang="en-US" sz="2400">
                <a:latin typeface="Times New Roman" panose="02020603050405020304" pitchFamily="18" charset="0"/>
                <a:cs typeface="Times New Roman" panose="02020603050405020304" pitchFamily="18" charset="0"/>
              </a:rPr>
              <a:t>(b) makes or causes to be made a writing falsely purporting to be a copy of any entry in such register, or </a:t>
            </a:r>
          </a:p>
          <a:p>
            <a:pPr eaLnBrk="1" hangingPunct="1">
              <a:lnSpc>
                <a:spcPts val="2400"/>
              </a:lnSpc>
            </a:pPr>
            <a:endParaRPr lang="en-US" altLang="en-US" sz="2400">
              <a:latin typeface="Times New Roman" panose="02020603050405020304" pitchFamily="18" charset="0"/>
              <a:cs typeface="Times New Roman" panose="02020603050405020304" pitchFamily="18" charset="0"/>
            </a:endParaRPr>
          </a:p>
          <a:p>
            <a:pPr eaLnBrk="1" hangingPunct="1">
              <a:lnSpc>
                <a:spcPts val="2400"/>
              </a:lnSpc>
            </a:pPr>
            <a:r>
              <a:rPr lang="en-US" altLang="en-US" sz="2400">
                <a:latin typeface="Times New Roman" panose="02020603050405020304" pitchFamily="18" charset="0"/>
                <a:cs typeface="Times New Roman" panose="02020603050405020304" pitchFamily="18" charset="0"/>
              </a:rPr>
              <a:t>(c) produces or tenders or causes to be produced or tendered as evidence any such entry or writing, knowing the same to be false, </a:t>
            </a:r>
          </a:p>
          <a:p>
            <a:pPr eaLnBrk="1" hangingPunct="1">
              <a:lnSpc>
                <a:spcPts val="2400"/>
              </a:lnSpc>
            </a:pPr>
            <a:endParaRPr lang="en-US" altLang="en-US" sz="2400">
              <a:latin typeface="Times New Roman" panose="02020603050405020304" pitchFamily="18" charset="0"/>
              <a:cs typeface="Times New Roman" panose="02020603050405020304" pitchFamily="18" charset="0"/>
            </a:endParaRPr>
          </a:p>
          <a:p>
            <a:pPr eaLnBrk="1" hangingPunct="1">
              <a:lnSpc>
                <a:spcPts val="2400"/>
              </a:lnSpc>
            </a:pPr>
            <a:r>
              <a:rPr lang="en-US" altLang="en-US" sz="2400">
                <a:latin typeface="Times New Roman" panose="02020603050405020304" pitchFamily="18" charset="0"/>
                <a:cs typeface="Times New Roman" panose="02020603050405020304" pitchFamily="18" charset="0"/>
              </a:rPr>
              <a:t>shall be punishable with imprisonment which may extend to one year, or with fine, or with both. </a:t>
            </a:r>
          </a:p>
        </p:txBody>
      </p:sp>
      <p:sp>
        <p:nvSpPr>
          <p:cNvPr id="3" name="Date Placeholder 1">
            <a:extLst>
              <a:ext uri="{FF2B5EF4-FFF2-40B4-BE49-F238E27FC236}">
                <a16:creationId xmlns:a16="http://schemas.microsoft.com/office/drawing/2014/main" id="{D20477D3-0C10-488B-AD1C-EAAE82050441}"/>
              </a:ext>
            </a:extLst>
          </p:cNvPr>
          <p:cNvSpPr>
            <a:spLocks noGrp="1"/>
          </p:cNvSpPr>
          <p:nvPr>
            <p:ph type="dt" sz="quarter" idx="10"/>
          </p:nvPr>
        </p:nvSpPr>
        <p:spPr>
          <a:xfrm>
            <a:off x="457200" y="6324600"/>
            <a:ext cx="2133600" cy="365125"/>
          </a:xfrm>
        </p:spPr>
        <p:txBody>
          <a:bodyPr/>
          <a:lstStyle/>
          <a:p>
            <a:pPr>
              <a:defRPr/>
            </a:pPr>
            <a:fld id="{B4A60260-31B7-48C3-80B9-FD4850C7D854}" type="datetime3">
              <a:rPr lang="en-US" smtClean="0"/>
              <a:pPr>
                <a:defRPr/>
              </a:pPr>
              <a:t>17 March 2018</a:t>
            </a:fld>
            <a:endParaRPr lang="en-US" dirty="0"/>
          </a:p>
        </p:txBody>
      </p:sp>
      <p:sp>
        <p:nvSpPr>
          <p:cNvPr id="4" name="Footer Placeholder 2">
            <a:extLst>
              <a:ext uri="{FF2B5EF4-FFF2-40B4-BE49-F238E27FC236}">
                <a16:creationId xmlns:a16="http://schemas.microsoft.com/office/drawing/2014/main" id="{AACA0EE4-6D08-4EF0-861C-293379097089}"/>
              </a:ext>
            </a:extLst>
          </p:cNvPr>
          <p:cNvSpPr>
            <a:spLocks noGrp="1"/>
          </p:cNvSpPr>
          <p:nvPr>
            <p:ph type="ftr" sz="quarter" idx="11"/>
          </p:nvPr>
        </p:nvSpPr>
        <p:spPr>
          <a:xfrm>
            <a:off x="6096000" y="6324600"/>
            <a:ext cx="2895600" cy="365125"/>
          </a:xfrm>
        </p:spPr>
        <p:txBody>
          <a:bodyPr/>
          <a:lstStyle/>
          <a:p>
            <a:pPr>
              <a:defRPr/>
            </a:pPr>
            <a:r>
              <a:rPr lang="en-US"/>
              <a:t>                                   ranbsingh</a:t>
            </a:r>
          </a:p>
        </p:txBody>
      </p:sp>
      <p:sp>
        <p:nvSpPr>
          <p:cNvPr id="5" name="Slide Number Placeholder 3">
            <a:extLst>
              <a:ext uri="{FF2B5EF4-FFF2-40B4-BE49-F238E27FC236}">
                <a16:creationId xmlns:a16="http://schemas.microsoft.com/office/drawing/2014/main" id="{69199046-E665-495B-AD4A-45AEFE188EDF}"/>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F6C505-FC87-421B-B284-17FC806EB4AE}" type="slidenum">
              <a:rPr lang="en-US" altLang="en-US">
                <a:solidFill>
                  <a:srgbClr val="898989"/>
                </a:solidFill>
              </a:rPr>
              <a:pPr eaLnBrk="1" hangingPunct="1"/>
              <a:t>40</a:t>
            </a:fld>
            <a:endParaRPr lang="en-US" altLang="en-US">
              <a:solidFill>
                <a:srgbClr val="898989"/>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
            <a:extLst>
              <a:ext uri="{FF2B5EF4-FFF2-40B4-BE49-F238E27FC236}">
                <a16:creationId xmlns:a16="http://schemas.microsoft.com/office/drawing/2014/main" id="{451AA90E-F6C7-4C9C-84BD-BEFD20E37412}"/>
              </a:ext>
            </a:extLst>
          </p:cNvPr>
          <p:cNvSpPr>
            <a:spLocks noChangeArrowheads="1"/>
          </p:cNvSpPr>
          <p:nvPr/>
        </p:nvSpPr>
        <p:spPr bwMode="auto">
          <a:xfrm>
            <a:off x="533400" y="692150"/>
            <a:ext cx="80772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ts val="2400"/>
              </a:lnSpc>
            </a:pPr>
            <a:r>
              <a:rPr lang="en-US" altLang="en-US" sz="2400" b="1">
                <a:latin typeface="Times New Roman" panose="02020603050405020304" pitchFamily="18" charset="0"/>
                <a:cs typeface="Times New Roman" panose="02020603050405020304" pitchFamily="18" charset="0"/>
              </a:rPr>
              <a:t>Penalty for making false statements for the purpose of deceiving or influencing any authority or officer</a:t>
            </a:r>
          </a:p>
          <a:p>
            <a:pPr eaLnBrk="1" hangingPunct="1">
              <a:lnSpc>
                <a:spcPts val="2400"/>
              </a:lnSpc>
            </a:pPr>
            <a:r>
              <a:rPr lang="en-US" altLang="en-US" sz="2000">
                <a:latin typeface="Times New Roman" panose="02020603050405020304" pitchFamily="18" charset="0"/>
                <a:cs typeface="Times New Roman" panose="02020603050405020304" pitchFamily="18" charset="0"/>
              </a:rPr>
              <a:t>(Section 68 Copyright Act,1957)</a:t>
            </a:r>
          </a:p>
          <a:p>
            <a:pPr eaLnBrk="1" hangingPunct="1">
              <a:lnSpc>
                <a:spcPts val="2400"/>
              </a:lnSpc>
            </a:pPr>
            <a:r>
              <a:rPr lang="en-US" altLang="en-US" sz="2400">
                <a:latin typeface="Times New Roman" panose="02020603050405020304" pitchFamily="18" charset="0"/>
                <a:cs typeface="Times New Roman" panose="02020603050405020304" pitchFamily="18" charset="0"/>
              </a:rPr>
              <a:t> </a:t>
            </a:r>
          </a:p>
          <a:p>
            <a:pPr eaLnBrk="1" hangingPunct="1">
              <a:lnSpc>
                <a:spcPts val="2400"/>
              </a:lnSpc>
            </a:pPr>
            <a:r>
              <a:rPr lang="en-US" altLang="en-US" sz="2400">
                <a:latin typeface="Times New Roman" panose="02020603050405020304" pitchFamily="18" charset="0"/>
                <a:cs typeface="Times New Roman" panose="02020603050405020304" pitchFamily="18" charset="0"/>
              </a:rPr>
              <a:t>Any person who, - </a:t>
            </a:r>
          </a:p>
          <a:p>
            <a:pPr eaLnBrk="1" hangingPunct="1">
              <a:lnSpc>
                <a:spcPts val="2400"/>
              </a:lnSpc>
            </a:pPr>
            <a:endParaRPr lang="en-US" altLang="en-US" sz="2400">
              <a:latin typeface="Times New Roman" panose="02020603050405020304" pitchFamily="18" charset="0"/>
              <a:cs typeface="Times New Roman" panose="02020603050405020304" pitchFamily="18" charset="0"/>
            </a:endParaRPr>
          </a:p>
          <a:p>
            <a:pPr eaLnBrk="1" hangingPunct="1">
              <a:lnSpc>
                <a:spcPts val="2400"/>
              </a:lnSpc>
            </a:pPr>
            <a:r>
              <a:rPr lang="en-US" altLang="en-US" sz="2400">
                <a:latin typeface="Times New Roman" panose="02020603050405020304" pitchFamily="18" charset="0"/>
                <a:cs typeface="Times New Roman" panose="02020603050405020304" pitchFamily="18" charset="0"/>
              </a:rPr>
              <a:t>(a) with a view to deceiving any authority or officer in the execution provisions of this Act, or </a:t>
            </a:r>
          </a:p>
          <a:p>
            <a:pPr eaLnBrk="1" hangingPunct="1">
              <a:lnSpc>
                <a:spcPts val="2400"/>
              </a:lnSpc>
            </a:pPr>
            <a:endParaRPr lang="en-US" altLang="en-US" sz="2400">
              <a:latin typeface="Times New Roman" panose="02020603050405020304" pitchFamily="18" charset="0"/>
              <a:cs typeface="Times New Roman" panose="02020603050405020304" pitchFamily="18" charset="0"/>
            </a:endParaRPr>
          </a:p>
          <a:p>
            <a:pPr eaLnBrk="1" hangingPunct="1">
              <a:lnSpc>
                <a:spcPts val="2400"/>
              </a:lnSpc>
            </a:pPr>
            <a:r>
              <a:rPr lang="en-US" altLang="en-US" sz="2400">
                <a:latin typeface="Times New Roman" panose="02020603050405020304" pitchFamily="18" charset="0"/>
                <a:cs typeface="Times New Roman" panose="02020603050405020304" pitchFamily="18" charset="0"/>
              </a:rPr>
              <a:t>(b) with a view to procuring or influencing the doing or omission of anything relation to this Act or any matter thereunder, </a:t>
            </a:r>
          </a:p>
          <a:p>
            <a:pPr eaLnBrk="1" hangingPunct="1">
              <a:lnSpc>
                <a:spcPts val="2400"/>
              </a:lnSpc>
            </a:pPr>
            <a:endParaRPr lang="en-US" altLang="en-US" sz="2400">
              <a:latin typeface="Times New Roman" panose="02020603050405020304" pitchFamily="18" charset="0"/>
              <a:cs typeface="Times New Roman" panose="02020603050405020304" pitchFamily="18" charset="0"/>
            </a:endParaRPr>
          </a:p>
          <a:p>
            <a:pPr eaLnBrk="1" hangingPunct="1">
              <a:lnSpc>
                <a:spcPts val="2400"/>
              </a:lnSpc>
            </a:pPr>
            <a:r>
              <a:rPr lang="en-US" altLang="en-US" sz="2400">
                <a:latin typeface="Times New Roman" panose="02020603050405020304" pitchFamily="18" charset="0"/>
                <a:cs typeface="Times New Roman" panose="02020603050405020304" pitchFamily="18" charset="0"/>
              </a:rPr>
              <a:t>makes a false statement or representation knowing the same to be false, </a:t>
            </a:r>
          </a:p>
          <a:p>
            <a:pPr eaLnBrk="1" hangingPunct="1">
              <a:lnSpc>
                <a:spcPts val="2400"/>
              </a:lnSpc>
            </a:pPr>
            <a:endParaRPr lang="en-US" altLang="en-US" sz="2400">
              <a:latin typeface="Times New Roman" panose="02020603050405020304" pitchFamily="18" charset="0"/>
              <a:cs typeface="Times New Roman" panose="02020603050405020304" pitchFamily="18" charset="0"/>
            </a:endParaRPr>
          </a:p>
          <a:p>
            <a:pPr eaLnBrk="1" hangingPunct="1">
              <a:lnSpc>
                <a:spcPts val="2400"/>
              </a:lnSpc>
            </a:pPr>
            <a:r>
              <a:rPr lang="en-US" altLang="en-US" sz="2400">
                <a:latin typeface="Times New Roman" panose="02020603050405020304" pitchFamily="18" charset="0"/>
                <a:cs typeface="Times New Roman" panose="02020603050405020304" pitchFamily="18" charset="0"/>
              </a:rPr>
              <a:t>shall be punishable with imprisonment which may extend to one year, or with fine, or with both. </a:t>
            </a:r>
          </a:p>
        </p:txBody>
      </p:sp>
      <p:sp>
        <p:nvSpPr>
          <p:cNvPr id="3" name="Date Placeholder 1">
            <a:extLst>
              <a:ext uri="{FF2B5EF4-FFF2-40B4-BE49-F238E27FC236}">
                <a16:creationId xmlns:a16="http://schemas.microsoft.com/office/drawing/2014/main" id="{2C9EAECE-EC42-4453-8CF3-4BE89B619193}"/>
              </a:ext>
            </a:extLst>
          </p:cNvPr>
          <p:cNvSpPr>
            <a:spLocks noGrp="1"/>
          </p:cNvSpPr>
          <p:nvPr>
            <p:ph type="dt" sz="quarter" idx="10"/>
          </p:nvPr>
        </p:nvSpPr>
        <p:spPr>
          <a:xfrm>
            <a:off x="457200" y="6324600"/>
            <a:ext cx="2133600" cy="365125"/>
          </a:xfrm>
        </p:spPr>
        <p:txBody>
          <a:bodyPr/>
          <a:lstStyle/>
          <a:p>
            <a:pPr>
              <a:defRPr/>
            </a:pPr>
            <a:fld id="{B4A60260-31B7-48C3-80B9-FD4850C7D854}" type="datetime3">
              <a:rPr lang="en-US" smtClean="0"/>
              <a:pPr>
                <a:defRPr/>
              </a:pPr>
              <a:t>17 March 2018</a:t>
            </a:fld>
            <a:endParaRPr lang="en-US" dirty="0"/>
          </a:p>
        </p:txBody>
      </p:sp>
      <p:sp>
        <p:nvSpPr>
          <p:cNvPr id="4" name="Footer Placeholder 2">
            <a:extLst>
              <a:ext uri="{FF2B5EF4-FFF2-40B4-BE49-F238E27FC236}">
                <a16:creationId xmlns:a16="http://schemas.microsoft.com/office/drawing/2014/main" id="{AFC87606-7E69-44A4-849C-93FB5A6BB65A}"/>
              </a:ext>
            </a:extLst>
          </p:cNvPr>
          <p:cNvSpPr>
            <a:spLocks noGrp="1"/>
          </p:cNvSpPr>
          <p:nvPr>
            <p:ph type="ftr" sz="quarter" idx="11"/>
          </p:nvPr>
        </p:nvSpPr>
        <p:spPr>
          <a:xfrm>
            <a:off x="6096000" y="6324600"/>
            <a:ext cx="2895600" cy="365125"/>
          </a:xfrm>
        </p:spPr>
        <p:txBody>
          <a:bodyPr/>
          <a:lstStyle/>
          <a:p>
            <a:pPr>
              <a:defRPr/>
            </a:pPr>
            <a:r>
              <a:rPr lang="en-US"/>
              <a:t>                                   ranbsingh</a:t>
            </a:r>
          </a:p>
        </p:txBody>
      </p:sp>
      <p:sp>
        <p:nvSpPr>
          <p:cNvPr id="5" name="Slide Number Placeholder 3">
            <a:extLst>
              <a:ext uri="{FF2B5EF4-FFF2-40B4-BE49-F238E27FC236}">
                <a16:creationId xmlns:a16="http://schemas.microsoft.com/office/drawing/2014/main" id="{FE96F7B5-9179-461C-914C-F395CCFBE4CA}"/>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D45012-D91C-4B12-9EF1-72E465D39FFE}" type="slidenum">
              <a:rPr lang="en-US" altLang="en-US">
                <a:solidFill>
                  <a:srgbClr val="898989"/>
                </a:solidFill>
              </a:rPr>
              <a:pPr eaLnBrk="1" hangingPunct="1"/>
              <a:t>41</a:t>
            </a:fld>
            <a:endParaRPr lang="en-US" altLang="en-US">
              <a:solidFill>
                <a:srgbClr val="898989"/>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a:extLst>
              <a:ext uri="{FF2B5EF4-FFF2-40B4-BE49-F238E27FC236}">
                <a16:creationId xmlns:a16="http://schemas.microsoft.com/office/drawing/2014/main" id="{9BBA6678-170E-4887-A9B1-27310C773151}"/>
              </a:ext>
            </a:extLst>
          </p:cNvPr>
          <p:cNvSpPr>
            <a:spLocks noChangeArrowheads="1"/>
          </p:cNvSpPr>
          <p:nvPr/>
        </p:nvSpPr>
        <p:spPr bwMode="auto">
          <a:xfrm>
            <a:off x="457200" y="4186238"/>
            <a:ext cx="7848600"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a:latin typeface="Times New Roman" panose="02020603050405020304" pitchFamily="18" charset="0"/>
                <a:cs typeface="Times New Roman" panose="02020603050405020304" pitchFamily="18" charset="0"/>
              </a:rPr>
              <a:t>Cognizance of offences.</a:t>
            </a:r>
          </a:p>
          <a:p>
            <a:pPr eaLnBrk="1" hangingPunct="1"/>
            <a:r>
              <a:rPr lang="en-US" altLang="en-US" sz="2000">
                <a:latin typeface="Times New Roman" panose="02020603050405020304" pitchFamily="18" charset="0"/>
                <a:cs typeface="Times New Roman" panose="02020603050405020304" pitchFamily="18" charset="0"/>
              </a:rPr>
              <a:t>Section 70 Copyright Act,1957)</a:t>
            </a:r>
            <a:endParaRPr lang="en-US" altLang="en-US" sz="2000" b="1">
              <a:latin typeface="Times New Roman" panose="02020603050405020304" pitchFamily="18" charset="0"/>
              <a:cs typeface="Times New Roman" panose="02020603050405020304" pitchFamily="18" charset="0"/>
            </a:endParaRPr>
          </a:p>
          <a:p>
            <a:pPr eaLnBrk="1" hangingPunct="1">
              <a:lnSpc>
                <a:spcPct val="50000"/>
              </a:lnSpc>
            </a:pPr>
            <a:r>
              <a:rPr lang="en-US" altLang="en-US" sz="2400" b="1">
                <a:latin typeface="Times New Roman" panose="02020603050405020304" pitchFamily="18" charset="0"/>
                <a:cs typeface="Times New Roman" panose="02020603050405020304" pitchFamily="18" charset="0"/>
              </a:rPr>
              <a:t> </a:t>
            </a:r>
          </a:p>
          <a:p>
            <a:pPr eaLnBrk="1" hangingPunct="1">
              <a:buFont typeface="Wingdings" panose="05000000000000000000" pitchFamily="2" charset="2"/>
              <a:buChar char="v"/>
            </a:pPr>
            <a:r>
              <a:rPr lang="en-US" altLang="en-US" sz="2400" i="1">
                <a:latin typeface="Times New Roman" panose="02020603050405020304" pitchFamily="18" charset="0"/>
                <a:cs typeface="Times New Roman" panose="02020603050405020304" pitchFamily="18" charset="0"/>
              </a:rPr>
              <a:t>No court inferior to that of a Metropolitan Magistrate or a Judicial Magistrate of the first class shall try any offence under the  Copyright Act,1957</a:t>
            </a:r>
          </a:p>
        </p:txBody>
      </p:sp>
      <p:sp>
        <p:nvSpPr>
          <p:cNvPr id="4" name="Date Placeholder 1">
            <a:extLst>
              <a:ext uri="{FF2B5EF4-FFF2-40B4-BE49-F238E27FC236}">
                <a16:creationId xmlns:a16="http://schemas.microsoft.com/office/drawing/2014/main" id="{233C6601-E32D-49BA-9F82-49A4C2CA3544}"/>
              </a:ext>
            </a:extLst>
          </p:cNvPr>
          <p:cNvSpPr>
            <a:spLocks noGrp="1"/>
          </p:cNvSpPr>
          <p:nvPr>
            <p:ph type="dt" sz="quarter" idx="10"/>
          </p:nvPr>
        </p:nvSpPr>
        <p:spPr/>
        <p:txBody>
          <a:bodyPr/>
          <a:lstStyle/>
          <a:p>
            <a:pPr>
              <a:defRPr/>
            </a:pPr>
            <a:fld id="{B4A60260-31B7-48C3-80B9-FD4850C7D854}" type="datetime3">
              <a:rPr lang="en-US" smtClean="0"/>
              <a:pPr>
                <a:defRPr/>
              </a:pPr>
              <a:t>17 March 2018</a:t>
            </a:fld>
            <a:endParaRPr lang="en-US" dirty="0"/>
          </a:p>
        </p:txBody>
      </p:sp>
      <p:sp>
        <p:nvSpPr>
          <p:cNvPr id="5" name="Footer Placeholder 2">
            <a:extLst>
              <a:ext uri="{FF2B5EF4-FFF2-40B4-BE49-F238E27FC236}">
                <a16:creationId xmlns:a16="http://schemas.microsoft.com/office/drawing/2014/main" id="{94AE2700-AB11-49C1-9E3F-4B04C49B8CAA}"/>
              </a:ext>
            </a:extLst>
          </p:cNvPr>
          <p:cNvSpPr>
            <a:spLocks noGrp="1"/>
          </p:cNvSpPr>
          <p:nvPr>
            <p:ph type="ftr" sz="quarter" idx="11"/>
          </p:nvPr>
        </p:nvSpPr>
        <p:spPr>
          <a:xfrm>
            <a:off x="6096000" y="6324600"/>
            <a:ext cx="2895600" cy="365125"/>
          </a:xfrm>
        </p:spPr>
        <p:txBody>
          <a:bodyPr/>
          <a:lstStyle/>
          <a:p>
            <a:pPr>
              <a:defRPr/>
            </a:pPr>
            <a:r>
              <a:rPr lang="en-US"/>
              <a:t>                                   ranbsingh</a:t>
            </a:r>
          </a:p>
        </p:txBody>
      </p:sp>
      <p:sp>
        <p:nvSpPr>
          <p:cNvPr id="6" name="Slide Number Placeholder 3">
            <a:extLst>
              <a:ext uri="{FF2B5EF4-FFF2-40B4-BE49-F238E27FC236}">
                <a16:creationId xmlns:a16="http://schemas.microsoft.com/office/drawing/2014/main" id="{890135DF-B708-4D66-B540-0999F7BBA3FC}"/>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0A4D7A-00E8-4812-8BCC-B809EB1D6856}" type="slidenum">
              <a:rPr lang="en-US" altLang="en-US">
                <a:solidFill>
                  <a:srgbClr val="898989"/>
                </a:solidFill>
              </a:rPr>
              <a:pPr eaLnBrk="1" hangingPunct="1"/>
              <a:t>42</a:t>
            </a:fld>
            <a:endParaRPr lang="en-US" altLang="en-US">
              <a:solidFill>
                <a:srgbClr val="898989"/>
              </a:solidFill>
            </a:endParaRPr>
          </a:p>
        </p:txBody>
      </p:sp>
      <p:sp>
        <p:nvSpPr>
          <p:cNvPr id="74758" name="Rectangle 6">
            <a:extLst>
              <a:ext uri="{FF2B5EF4-FFF2-40B4-BE49-F238E27FC236}">
                <a16:creationId xmlns:a16="http://schemas.microsoft.com/office/drawing/2014/main" id="{B2F352D4-510C-4458-B65B-CB48D95EF799}"/>
              </a:ext>
            </a:extLst>
          </p:cNvPr>
          <p:cNvSpPr>
            <a:spLocks noChangeArrowheads="1"/>
          </p:cNvSpPr>
          <p:nvPr/>
        </p:nvSpPr>
        <p:spPr bwMode="auto">
          <a:xfrm>
            <a:off x="457200" y="685800"/>
            <a:ext cx="8382000"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marL="457200" eaLnBrk="0" fontAlgn="base" hangingPunct="0">
              <a:spcBef>
                <a:spcPct val="0"/>
              </a:spcBef>
              <a:spcAft>
                <a:spcPct val="0"/>
              </a:spcAft>
              <a:defRPr>
                <a:solidFill>
                  <a:schemeClr val="tx1"/>
                </a:solidFill>
                <a:latin typeface="Arial" panose="020B0604020202020204" pitchFamily="34" charset="0"/>
              </a:defRPr>
            </a:lvl6pPr>
            <a:lvl7pPr marL="914400" eaLnBrk="0" fontAlgn="base" hangingPunct="0">
              <a:spcBef>
                <a:spcPct val="0"/>
              </a:spcBef>
              <a:spcAft>
                <a:spcPct val="0"/>
              </a:spcAft>
              <a:defRPr>
                <a:solidFill>
                  <a:schemeClr val="tx1"/>
                </a:solidFill>
                <a:latin typeface="Arial" panose="020B0604020202020204" pitchFamily="34" charset="0"/>
              </a:defRPr>
            </a:lvl7pPr>
            <a:lvl8pPr marL="1371600" eaLnBrk="0" fontAlgn="base" hangingPunct="0">
              <a:spcBef>
                <a:spcPct val="0"/>
              </a:spcBef>
              <a:spcAft>
                <a:spcPct val="0"/>
              </a:spcAft>
              <a:defRPr>
                <a:solidFill>
                  <a:schemeClr val="tx1"/>
                </a:solidFill>
                <a:latin typeface="Arial" panose="020B0604020202020204" pitchFamily="34" charset="0"/>
              </a:defRPr>
            </a:lvl8pPr>
            <a:lvl9pPr marL="1828800" eaLnBrk="0" fontAlgn="base" hangingPunct="0">
              <a:spcBef>
                <a:spcPct val="0"/>
              </a:spcBef>
              <a:spcAft>
                <a:spcPct val="0"/>
              </a:spcAft>
              <a:defRPr>
                <a:solidFill>
                  <a:schemeClr val="tx1"/>
                </a:solidFill>
                <a:latin typeface="Arial" panose="020B0604020202020204" pitchFamily="34" charset="0"/>
              </a:defRPr>
            </a:lvl9pPr>
          </a:lstStyle>
          <a:p>
            <a:pPr marL="0" lvl="2" eaLnBrk="1" hangingPunct="1">
              <a:lnSpc>
                <a:spcPts val="2200"/>
              </a:lnSpc>
            </a:pPr>
            <a:r>
              <a:rPr lang="en-US" altLang="en-US" sz="2800">
                <a:latin typeface="Times New Roman" panose="02020603050405020304" pitchFamily="18" charset="0"/>
                <a:cs typeface="Times New Roman" panose="02020603050405020304" pitchFamily="18" charset="0"/>
              </a:rPr>
              <a:t>Powers to the police to Search and Seize</a:t>
            </a:r>
          </a:p>
          <a:p>
            <a:pPr eaLnBrk="1" hangingPunct="1">
              <a:lnSpc>
                <a:spcPts val="2200"/>
              </a:lnSpc>
            </a:pPr>
            <a:r>
              <a:rPr lang="en-US" altLang="en-US" sz="2000">
                <a:latin typeface="Times New Roman" panose="02020603050405020304" pitchFamily="18" charset="0"/>
                <a:cs typeface="Times New Roman" panose="02020603050405020304" pitchFamily="18" charset="0"/>
              </a:rPr>
              <a:t> (Section 64 Copyright Act,1957)</a:t>
            </a:r>
          </a:p>
          <a:p>
            <a:pPr marL="0" lvl="4" eaLnBrk="1" hangingPunct="1">
              <a:lnSpc>
                <a:spcPts val="2200"/>
              </a:lnSpc>
              <a:buFont typeface="Wingdings" panose="05000000000000000000" pitchFamily="2" charset="2"/>
              <a:buChar char="Ø"/>
            </a:pPr>
            <a:endParaRPr lang="en-US" altLang="en-US" sz="2400" i="1">
              <a:latin typeface="Times New Roman" panose="02020603050405020304" pitchFamily="18" charset="0"/>
              <a:cs typeface="Times New Roman" panose="02020603050405020304" pitchFamily="18" charset="0"/>
            </a:endParaRPr>
          </a:p>
          <a:p>
            <a:pPr marL="0" lvl="4" eaLnBrk="1" hangingPunct="1">
              <a:lnSpc>
                <a:spcPts val="2200"/>
              </a:lnSpc>
              <a:buFont typeface="Wingdings" panose="05000000000000000000" pitchFamily="2" charset="2"/>
              <a:buChar char="Ø"/>
            </a:pPr>
            <a:r>
              <a:rPr lang="en-US" altLang="en-US" sz="2400" i="1">
                <a:latin typeface="Times New Roman" panose="02020603050405020304" pitchFamily="18" charset="0"/>
                <a:cs typeface="Times New Roman" panose="02020603050405020304" pitchFamily="18" charset="0"/>
              </a:rPr>
              <a:t>Officers of the rank of Sub-Inspectors and above</a:t>
            </a:r>
          </a:p>
          <a:p>
            <a:pPr marL="0" lvl="4" eaLnBrk="1" hangingPunct="1">
              <a:lnSpc>
                <a:spcPts val="2200"/>
              </a:lnSpc>
              <a:buFont typeface="Wingdings" panose="05000000000000000000" pitchFamily="2" charset="2"/>
              <a:buChar char="Ø"/>
            </a:pPr>
            <a:endParaRPr lang="en-US" altLang="en-US" sz="2400" i="1">
              <a:latin typeface="Times New Roman" panose="02020603050405020304" pitchFamily="18" charset="0"/>
              <a:cs typeface="Times New Roman" panose="02020603050405020304" pitchFamily="18" charset="0"/>
            </a:endParaRPr>
          </a:p>
          <a:p>
            <a:pPr marL="0" lvl="4" eaLnBrk="1" hangingPunct="1">
              <a:lnSpc>
                <a:spcPts val="2200"/>
              </a:lnSpc>
              <a:buFont typeface="Wingdings" panose="05000000000000000000" pitchFamily="2" charset="2"/>
              <a:buChar char="Ø"/>
            </a:pPr>
            <a:r>
              <a:rPr lang="en-US" altLang="en-US" sz="2400" i="1">
                <a:latin typeface="Times New Roman" panose="02020603050405020304" pitchFamily="18" charset="0"/>
                <a:cs typeface="Times New Roman" panose="02020603050405020304" pitchFamily="18" charset="0"/>
              </a:rPr>
              <a:t>When copyright has been infringed</a:t>
            </a:r>
          </a:p>
          <a:p>
            <a:pPr marL="0" lvl="4" eaLnBrk="1" hangingPunct="1">
              <a:lnSpc>
                <a:spcPts val="2200"/>
              </a:lnSpc>
              <a:buFont typeface="Wingdings" panose="05000000000000000000" pitchFamily="2" charset="2"/>
              <a:buChar char="Ø"/>
            </a:pPr>
            <a:endParaRPr lang="en-US" altLang="en-US" sz="2400" i="1">
              <a:latin typeface="Times New Roman" panose="02020603050405020304" pitchFamily="18" charset="0"/>
              <a:cs typeface="Times New Roman" panose="02020603050405020304" pitchFamily="18" charset="0"/>
            </a:endParaRPr>
          </a:p>
          <a:p>
            <a:pPr marL="0" lvl="4" eaLnBrk="1" hangingPunct="1">
              <a:lnSpc>
                <a:spcPts val="2200"/>
              </a:lnSpc>
              <a:buFont typeface="Wingdings" panose="05000000000000000000" pitchFamily="2" charset="2"/>
              <a:buChar char="Ø"/>
            </a:pPr>
            <a:r>
              <a:rPr lang="en-US" altLang="en-US" sz="2400" i="1">
                <a:latin typeface="Times New Roman" panose="02020603050405020304" pitchFamily="18" charset="0"/>
                <a:cs typeface="Times New Roman" panose="02020603050405020304" pitchFamily="18" charset="0"/>
              </a:rPr>
              <a:t>When copyright is being infringed</a:t>
            </a:r>
          </a:p>
          <a:p>
            <a:pPr marL="0" lvl="4" eaLnBrk="1" hangingPunct="1">
              <a:lnSpc>
                <a:spcPts val="2200"/>
              </a:lnSpc>
              <a:buFont typeface="Wingdings" panose="05000000000000000000" pitchFamily="2" charset="2"/>
              <a:buChar char="Ø"/>
            </a:pPr>
            <a:endParaRPr lang="en-US" altLang="en-US" sz="2400" i="1">
              <a:latin typeface="Times New Roman" panose="02020603050405020304" pitchFamily="18" charset="0"/>
              <a:cs typeface="Times New Roman" panose="02020603050405020304" pitchFamily="18" charset="0"/>
            </a:endParaRPr>
          </a:p>
          <a:p>
            <a:pPr marL="0" lvl="4" eaLnBrk="1" hangingPunct="1">
              <a:lnSpc>
                <a:spcPts val="2200"/>
              </a:lnSpc>
              <a:buFont typeface="Wingdings" panose="05000000000000000000" pitchFamily="2" charset="2"/>
              <a:buChar char="Ø"/>
            </a:pPr>
            <a:r>
              <a:rPr lang="en-US" altLang="en-US" sz="2400" i="1">
                <a:latin typeface="Times New Roman" panose="02020603050405020304" pitchFamily="18" charset="0"/>
                <a:cs typeface="Times New Roman" panose="02020603050405020304" pitchFamily="18" charset="0"/>
              </a:rPr>
              <a:t>When copyright is likely to be infringed</a:t>
            </a:r>
          </a:p>
          <a:p>
            <a:pPr marL="0" lvl="4" eaLnBrk="1" hangingPunct="1">
              <a:lnSpc>
                <a:spcPts val="2200"/>
              </a:lnSpc>
              <a:buFont typeface="Wingdings" panose="05000000000000000000" pitchFamily="2" charset="2"/>
              <a:buChar char="Ø"/>
            </a:pPr>
            <a:endParaRPr lang="en-US" altLang="en-US" sz="2400" i="1">
              <a:latin typeface="Times New Roman" panose="02020603050405020304" pitchFamily="18" charset="0"/>
              <a:cs typeface="Times New Roman" panose="02020603050405020304" pitchFamily="18" charset="0"/>
            </a:endParaRPr>
          </a:p>
          <a:p>
            <a:pPr marL="0" lvl="4" eaLnBrk="1" hangingPunct="1">
              <a:lnSpc>
                <a:spcPts val="2200"/>
              </a:lnSpc>
              <a:buFont typeface="Wingdings" panose="05000000000000000000" pitchFamily="2" charset="2"/>
              <a:buChar char="Ø"/>
            </a:pPr>
            <a:r>
              <a:rPr lang="en-US" altLang="en-US" sz="2400" i="1">
                <a:latin typeface="Times New Roman" panose="02020603050405020304" pitchFamily="18" charset="0"/>
                <a:cs typeface="Times New Roman" panose="02020603050405020304" pitchFamily="18" charset="0"/>
              </a:rPr>
              <a:t>Seize without warrant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Date Placeholder 31">
            <a:extLst>
              <a:ext uri="{FF2B5EF4-FFF2-40B4-BE49-F238E27FC236}">
                <a16:creationId xmlns:a16="http://schemas.microsoft.com/office/drawing/2014/main" id="{ADB4222D-F4EF-44EB-93C8-03F6E62E01F3}"/>
              </a:ext>
            </a:extLst>
          </p:cNvPr>
          <p:cNvSpPr>
            <a:spLocks noGrp="1"/>
          </p:cNvSpPr>
          <p:nvPr>
            <p:ph type="dt" sz="quarter" idx="10"/>
          </p:nvPr>
        </p:nvSpPr>
        <p:spPr/>
        <p:txBody>
          <a:bodyPr/>
          <a:lstStyle/>
          <a:p>
            <a:pPr>
              <a:defRPr/>
            </a:pPr>
            <a:fld id="{75BDCD8F-1946-46C9-93B4-F286CD6C5352}" type="datetime3">
              <a:rPr lang="en-US" smtClean="0"/>
              <a:pPr>
                <a:defRPr/>
              </a:pPr>
              <a:t>17 March 2018</a:t>
            </a:fld>
            <a:endParaRPr lang="en-US"/>
          </a:p>
        </p:txBody>
      </p:sp>
      <p:sp>
        <p:nvSpPr>
          <p:cNvPr id="39942" name="Footer Placeholder 33">
            <a:extLst>
              <a:ext uri="{FF2B5EF4-FFF2-40B4-BE49-F238E27FC236}">
                <a16:creationId xmlns:a16="http://schemas.microsoft.com/office/drawing/2014/main" id="{92C6C684-0763-44D7-961B-1FF78792E47F}"/>
              </a:ext>
            </a:extLst>
          </p:cNvPr>
          <p:cNvSpPr>
            <a:spLocks noGrp="1"/>
          </p:cNvSpPr>
          <p:nvPr>
            <p:ph type="ftr" sz="quarter" idx="11"/>
          </p:nvPr>
        </p:nvSpPr>
        <p:spPr/>
        <p:txBody>
          <a:bodyPr/>
          <a:lstStyle/>
          <a:p>
            <a:pPr>
              <a:defRPr/>
            </a:pPr>
            <a:r>
              <a:rPr lang="en-US"/>
              <a:t>                                   ranbsingh</a:t>
            </a:r>
          </a:p>
        </p:txBody>
      </p:sp>
      <p:sp>
        <p:nvSpPr>
          <p:cNvPr id="39941" name="Slide Number Placeholder 32">
            <a:extLst>
              <a:ext uri="{FF2B5EF4-FFF2-40B4-BE49-F238E27FC236}">
                <a16:creationId xmlns:a16="http://schemas.microsoft.com/office/drawing/2014/main" id="{3A066E70-5C5A-40B2-A415-DBC5FACD10C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432F84B-23E3-4DA0-8112-DB12F2DA58E2}" type="slidenum">
              <a:rPr lang="en-US" altLang="en-US">
                <a:solidFill>
                  <a:srgbClr val="898989"/>
                </a:solidFill>
              </a:rPr>
              <a:pPr eaLnBrk="1" hangingPunct="1"/>
              <a:t>43</a:t>
            </a:fld>
            <a:endParaRPr lang="en-US" altLang="en-US">
              <a:solidFill>
                <a:srgbClr val="898989"/>
              </a:solidFill>
            </a:endParaRPr>
          </a:p>
        </p:txBody>
      </p:sp>
      <p:sp>
        <p:nvSpPr>
          <p:cNvPr id="75781" name="Rectangle 3">
            <a:extLst>
              <a:ext uri="{FF2B5EF4-FFF2-40B4-BE49-F238E27FC236}">
                <a16:creationId xmlns:a16="http://schemas.microsoft.com/office/drawing/2014/main" id="{870D9111-A50E-4C12-B065-4629642CB9E4}"/>
              </a:ext>
            </a:extLst>
          </p:cNvPr>
          <p:cNvSpPr>
            <a:spLocks noGrp="1" noChangeArrowheads="1"/>
          </p:cNvSpPr>
          <p:nvPr>
            <p:ph type="body" idx="4294967295"/>
          </p:nvPr>
        </p:nvSpPr>
        <p:spPr>
          <a:xfrm>
            <a:off x="381000" y="762000"/>
            <a:ext cx="8458200" cy="5486400"/>
          </a:xfrm>
        </p:spPr>
        <p:txBody>
          <a:bodyPr/>
          <a:lstStyle/>
          <a:p>
            <a:pPr eaLnBrk="1" hangingPunct="1">
              <a:buFont typeface="Arial" panose="020B0604020202020204" pitchFamily="34" charset="0"/>
              <a:buNone/>
            </a:pPr>
            <a:r>
              <a:rPr lang="en-US" altLang="en-US">
                <a:latin typeface="Times New Roman" panose="02020603050405020304" pitchFamily="18" charset="0"/>
                <a:cs typeface="Times New Roman" panose="02020603050405020304" pitchFamily="18" charset="0"/>
              </a:rPr>
              <a:t>Copyright Infringement: Police Action</a:t>
            </a:r>
          </a:p>
          <a:p>
            <a:pPr eaLnBrk="1" hangingPunct="1">
              <a:buFont typeface="Wingdings" panose="05000000000000000000" pitchFamily="2" charset="2"/>
              <a:buChar char="Ø"/>
            </a:pPr>
            <a:r>
              <a:rPr lang="en-US" altLang="en-US" sz="2800">
                <a:latin typeface="Times New Roman" panose="02020603050405020304" pitchFamily="18" charset="0"/>
                <a:cs typeface="Times New Roman" panose="02020603050405020304" pitchFamily="18" charset="0"/>
              </a:rPr>
              <a:t>Complaint regarding infringement provided by Copyright holder / authorized representative</a:t>
            </a:r>
          </a:p>
          <a:p>
            <a:pPr eaLnBrk="1" hangingPunct="1">
              <a:buFont typeface="Wingdings" panose="05000000000000000000" pitchFamily="2" charset="2"/>
              <a:buChar char="Ø"/>
            </a:pPr>
            <a:r>
              <a:rPr lang="en-US" altLang="en-US" sz="2800">
                <a:latin typeface="Times New Roman" panose="02020603050405020304" pitchFamily="18" charset="0"/>
                <a:cs typeface="Times New Roman" panose="02020603050405020304" pitchFamily="18" charset="0"/>
              </a:rPr>
              <a:t> Complaint accompanied by:</a:t>
            </a:r>
          </a:p>
          <a:p>
            <a:pPr lvl="1" eaLnBrk="1" hangingPunct="1">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Document entitling owner to absolute unhindered right over the work</a:t>
            </a:r>
          </a:p>
          <a:p>
            <a:pPr lvl="1" eaLnBrk="1" hangingPunct="1">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Extract of copyright from Copyright board.</a:t>
            </a:r>
          </a:p>
          <a:p>
            <a:pPr lvl="1" eaLnBrk="1" hangingPunct="1">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Authorization in favor of complainant by the copyright holder</a:t>
            </a:r>
          </a:p>
          <a:p>
            <a:pPr eaLnBrk="1" hangingPunct="1">
              <a:buFont typeface="Wingdings" panose="05000000000000000000" pitchFamily="2" charset="2"/>
              <a:buChar char="Ø"/>
            </a:pPr>
            <a:r>
              <a:rPr lang="en-US" altLang="en-US" sz="2800">
                <a:latin typeface="Times New Roman" panose="02020603050405020304" pitchFamily="18" charset="0"/>
                <a:cs typeface="Times New Roman" panose="02020603050405020304" pitchFamily="18" charset="0"/>
              </a:rPr>
              <a:t>Infringed goods seized, on identification of complainant, by officer not below the rank of SI</a:t>
            </a:r>
          </a:p>
          <a:p>
            <a:pPr eaLnBrk="1" hangingPunct="1">
              <a:buFont typeface="Wingdings" panose="05000000000000000000" pitchFamily="2" charset="2"/>
              <a:buChar char="Ø"/>
            </a:pPr>
            <a:r>
              <a:rPr lang="en-US" altLang="en-US" sz="2800">
                <a:latin typeface="Times New Roman" panose="02020603050405020304" pitchFamily="18" charset="0"/>
                <a:cs typeface="Times New Roman" panose="02020603050405020304" pitchFamily="18" charset="0"/>
              </a:rPr>
              <a:t>Case registered</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A117050B-4C7D-48BB-BD19-99F9B413D0C4}"/>
              </a:ext>
            </a:extLst>
          </p:cNvPr>
          <p:cNvSpPr>
            <a:spLocks noChangeArrowheads="1"/>
          </p:cNvSpPr>
          <p:nvPr/>
        </p:nvSpPr>
        <p:spPr bwMode="auto">
          <a:xfrm>
            <a:off x="0" y="-1543050"/>
            <a:ext cx="484663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11303" name="Group 39">
            <a:extLst>
              <a:ext uri="{FF2B5EF4-FFF2-40B4-BE49-F238E27FC236}">
                <a16:creationId xmlns:a16="http://schemas.microsoft.com/office/drawing/2014/main" id="{25F79C4C-A78E-441F-A783-ABB20B4A09ED}"/>
              </a:ext>
            </a:extLst>
          </p:cNvPr>
          <p:cNvGraphicFramePr>
            <a:graphicFrameLocks noGrp="1"/>
          </p:cNvGraphicFramePr>
          <p:nvPr/>
        </p:nvGraphicFramePr>
        <p:xfrm>
          <a:off x="609600" y="841375"/>
          <a:ext cx="8001000" cy="5173663"/>
        </p:xfrm>
        <a:graphic>
          <a:graphicData uri="http://schemas.openxmlformats.org/drawingml/2006/table">
            <a:tbl>
              <a:tblPr/>
              <a:tblGrid>
                <a:gridCol w="8001000">
                  <a:extLst>
                    <a:ext uri="{9D8B030D-6E8A-4147-A177-3AD203B41FA5}">
                      <a16:colId xmlns:a16="http://schemas.microsoft.com/office/drawing/2014/main" val="20000"/>
                    </a:ext>
                  </a:extLst>
                </a:gridCol>
              </a:tblGrid>
              <a:tr h="45725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normalizeH="0" baseline="0" dirty="0">
                          <a:ln>
                            <a:noFill/>
                          </a:ln>
                          <a:solidFill>
                            <a:srgbClr val="000000"/>
                          </a:solidFill>
                          <a:effectLst/>
                          <a:latin typeface="Times New Roman" pitchFamily="18" charset="0"/>
                          <a:ea typeface="+mn-ea"/>
                          <a:cs typeface="Times New Roman" pitchFamily="18" charset="0"/>
                        </a:rPr>
                        <a:t>Computer Software  Piracy</a:t>
                      </a:r>
                    </a:p>
                  </a:txBody>
                  <a:tcPr marT="45726" marB="45726" anchor="ctr" horzOverflow="overflow">
                    <a:lnL cap="flat">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92047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Times New Roman" pitchFamily="18" charset="0"/>
                          <a:cs typeface="Times New Roman" pitchFamily="18" charset="0"/>
                        </a:rPr>
                        <a:t>Software Piracy or counterfeiting is defined as the illegal copying of software combined with unauthorized duplication of genuine trademarks and documents.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Times New Roman" pitchFamily="18" charset="0"/>
                          <a:cs typeface="Times New Roman" pitchFamily="18" charset="0"/>
                        </a:rPr>
                        <a:t>Software piracy takes place in many forms</a:t>
                      </a:r>
                      <a:endParaRPr kumimoji="0" lang="en-US" sz="2400" b="0" i="0" u="none" strike="noStrike" cap="none" normalizeH="0" baseline="0" dirty="0">
                        <a:ln>
                          <a:noFill/>
                        </a:ln>
                        <a:solidFill>
                          <a:schemeClr val="tx1"/>
                        </a:solidFill>
                        <a:effectLst/>
                        <a:latin typeface="Times New Roman" pitchFamily="18" charset="0"/>
                      </a:endParaRPr>
                    </a:p>
                  </a:txBody>
                  <a:tcPr marT="45726" marB="45726" anchor="ctr"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725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00"/>
                          </a:solidFill>
                          <a:effectLst/>
                          <a:latin typeface="Times New Roman" pitchFamily="18" charset="0"/>
                          <a:cs typeface="Times New Roman" pitchFamily="18" charset="0"/>
                        </a:rPr>
                        <a:t>Office Copying </a:t>
                      </a:r>
                      <a:endParaRPr kumimoji="0" lang="en-US" sz="2400" b="0" i="0" u="none" strike="noStrike" cap="none" normalizeH="0" baseline="0" dirty="0">
                        <a:ln>
                          <a:noFill/>
                        </a:ln>
                        <a:solidFill>
                          <a:schemeClr val="tx1"/>
                        </a:solidFill>
                        <a:effectLst/>
                        <a:latin typeface="Times New Roman" pitchFamily="18" charset="0"/>
                      </a:endParaRPr>
                    </a:p>
                  </a:txBody>
                  <a:tcPr marT="45726" marB="45726" anchor="ctr"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2338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Times New Roman" pitchFamily="18" charset="0"/>
                          <a:cs typeface="Times New Roman" pitchFamily="18" charset="0"/>
                        </a:rPr>
                        <a:t>Generally, licenses for one or a few copies of a computer package/program may be purchased for a business or in a workplace.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Times New Roman" pitchFamily="18" charset="0"/>
                          <a:cs typeface="Times New Roman" pitchFamily="18" charset="0"/>
                        </a:rPr>
                        <a:t>As, requirements increase, illegal copies are made from one of the licensed programs and installed in other computers. </a:t>
                      </a:r>
                      <a:endParaRPr kumimoji="0" lang="en-US" sz="2400" b="0" i="0" u="none" strike="noStrike" cap="none" normalizeH="0" baseline="0" dirty="0">
                        <a:ln>
                          <a:noFill/>
                        </a:ln>
                        <a:solidFill>
                          <a:schemeClr val="tx1"/>
                        </a:solidFill>
                        <a:effectLst/>
                        <a:latin typeface="Times New Roman" pitchFamily="18" charset="0"/>
                      </a:endParaRPr>
                    </a:p>
                  </a:txBody>
                  <a:tcPr marT="45726" marB="45726" anchor="ctr" horzOverflow="overflow">
                    <a:lnL cap="flat">
                      <a:noFill/>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 name="Date Placeholder 1">
            <a:extLst>
              <a:ext uri="{FF2B5EF4-FFF2-40B4-BE49-F238E27FC236}">
                <a16:creationId xmlns:a16="http://schemas.microsoft.com/office/drawing/2014/main" id="{2C6345F1-71BD-469F-867F-8017B480DF72}"/>
              </a:ext>
            </a:extLst>
          </p:cNvPr>
          <p:cNvSpPr>
            <a:spLocks noGrp="1"/>
          </p:cNvSpPr>
          <p:nvPr>
            <p:ph type="dt" sz="quarter" idx="10"/>
          </p:nvPr>
        </p:nvSpPr>
        <p:spPr>
          <a:xfrm>
            <a:off x="457200" y="6416675"/>
            <a:ext cx="2133600" cy="365125"/>
          </a:xfrm>
        </p:spPr>
        <p:txBody>
          <a:bodyPr/>
          <a:lstStyle/>
          <a:p>
            <a:pPr>
              <a:defRPr/>
            </a:pPr>
            <a:fld id="{B4A60260-31B7-48C3-80B9-FD4850C7D854}" type="datetime3">
              <a:rPr lang="en-US" smtClean="0"/>
              <a:pPr>
                <a:defRPr/>
              </a:pPr>
              <a:t>17 March 2018</a:t>
            </a:fld>
            <a:endParaRPr lang="en-US" dirty="0"/>
          </a:p>
        </p:txBody>
      </p:sp>
      <p:sp>
        <p:nvSpPr>
          <p:cNvPr id="6" name="Footer Placeholder 2">
            <a:extLst>
              <a:ext uri="{FF2B5EF4-FFF2-40B4-BE49-F238E27FC236}">
                <a16:creationId xmlns:a16="http://schemas.microsoft.com/office/drawing/2014/main" id="{65B38965-8921-42E3-894D-E83FFCB00EA7}"/>
              </a:ext>
            </a:extLst>
          </p:cNvPr>
          <p:cNvSpPr>
            <a:spLocks noGrp="1"/>
          </p:cNvSpPr>
          <p:nvPr>
            <p:ph type="ftr" sz="quarter" idx="11"/>
          </p:nvPr>
        </p:nvSpPr>
        <p:spPr>
          <a:xfrm>
            <a:off x="6096000" y="6384925"/>
            <a:ext cx="2895600" cy="365125"/>
          </a:xfrm>
        </p:spPr>
        <p:txBody>
          <a:bodyPr/>
          <a:lstStyle/>
          <a:p>
            <a:pPr>
              <a:defRPr/>
            </a:pPr>
            <a:r>
              <a:rPr lang="en-US"/>
              <a:t>                                   ranbsingh</a:t>
            </a:r>
          </a:p>
        </p:txBody>
      </p:sp>
      <p:sp>
        <p:nvSpPr>
          <p:cNvPr id="7" name="Slide Number Placeholder 3">
            <a:extLst>
              <a:ext uri="{FF2B5EF4-FFF2-40B4-BE49-F238E27FC236}">
                <a16:creationId xmlns:a16="http://schemas.microsoft.com/office/drawing/2014/main" id="{25273308-3704-48BA-9CE2-57CC4B09F4BC}"/>
              </a:ext>
            </a:extLst>
          </p:cNvPr>
          <p:cNvSpPr>
            <a:spLocks noGrp="1"/>
          </p:cNvSpPr>
          <p:nvPr>
            <p:ph type="sldNum" sz="quarter" idx="12"/>
          </p:nvPr>
        </p:nvSpPr>
        <p:spPr>
          <a:xfrm>
            <a:off x="3581400" y="6384925"/>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A8475F2-0264-4D5E-A77E-3C02448104AC}" type="slidenum">
              <a:rPr lang="en-US" altLang="en-US">
                <a:solidFill>
                  <a:srgbClr val="898989"/>
                </a:solidFill>
              </a:rPr>
              <a:pPr eaLnBrk="1" hangingPunct="1"/>
              <a:t>44</a:t>
            </a:fld>
            <a:endParaRPr lang="en-US" altLang="en-US">
              <a:solidFill>
                <a:srgbClr val="898989"/>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8">
            <a:extLst>
              <a:ext uri="{FF2B5EF4-FFF2-40B4-BE49-F238E27FC236}">
                <a16:creationId xmlns:a16="http://schemas.microsoft.com/office/drawing/2014/main" id="{735B600E-26FE-435E-88CB-6E1CB4993FEC}"/>
              </a:ext>
            </a:extLst>
          </p:cNvPr>
          <p:cNvSpPr>
            <a:spLocks noChangeArrowheads="1"/>
          </p:cNvSpPr>
          <p:nvPr/>
        </p:nvSpPr>
        <p:spPr bwMode="auto">
          <a:xfrm>
            <a:off x="0" y="-1543050"/>
            <a:ext cx="484663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77827" name="Picture 4" descr="http://copyright.gov.in/images/pagetop.gif">
            <a:hlinkClick r:id="rId3"/>
            <a:extLst>
              <a:ext uri="{FF2B5EF4-FFF2-40B4-BE49-F238E27FC236}">
                <a16:creationId xmlns:a16="http://schemas.microsoft.com/office/drawing/2014/main" id="{2D9DFAC5-FC93-429C-8A98-23CE6154AE7C}"/>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0" y="-1543050"/>
            <a:ext cx="2000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222" name="Group 54">
            <a:extLst>
              <a:ext uri="{FF2B5EF4-FFF2-40B4-BE49-F238E27FC236}">
                <a16:creationId xmlns:a16="http://schemas.microsoft.com/office/drawing/2014/main" id="{BA08603D-3F20-4DAF-8DE8-8DB858521B70}"/>
              </a:ext>
            </a:extLst>
          </p:cNvPr>
          <p:cNvGraphicFramePr>
            <a:graphicFrameLocks noGrp="1"/>
          </p:cNvGraphicFramePr>
          <p:nvPr/>
        </p:nvGraphicFramePr>
        <p:xfrm>
          <a:off x="914400" y="739775"/>
          <a:ext cx="6781800" cy="5432617"/>
        </p:xfrm>
        <a:graphic>
          <a:graphicData uri="http://schemas.openxmlformats.org/drawingml/2006/table">
            <a:tbl>
              <a:tblPr/>
              <a:tblGrid>
                <a:gridCol w="6781800">
                  <a:extLst>
                    <a:ext uri="{9D8B030D-6E8A-4147-A177-3AD203B41FA5}">
                      <a16:colId xmlns:a16="http://schemas.microsoft.com/office/drawing/2014/main" val="20000"/>
                    </a:ext>
                  </a:extLst>
                </a:gridCol>
              </a:tblGrid>
              <a:tr h="1188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Times New Roman" pitchFamily="18" charset="0"/>
                          <a:cs typeface="Times New Roman" pitchFamily="18" charset="0"/>
                        </a:rPr>
                        <a:t>In addition, office software is often illegally copied into the home computer of an employee or vice-versa.</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00"/>
                          </a:solidFill>
                          <a:effectLst/>
                          <a:latin typeface="Times New Roman" pitchFamily="18" charset="0"/>
                          <a:cs typeface="Times New Roman" pitchFamily="18" charset="0"/>
                        </a:rPr>
                        <a:t>Network Piracy</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cap="flat">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228588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Times New Roman" pitchFamily="18" charset="0"/>
                          <a:cs typeface="Times New Roman" pitchFamily="18" charset="0"/>
                        </a:rPr>
                        <a:t>Software piracy often occurs on computer networks when a software program is accessed by more users than what a license permits.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Times New Roman" pitchFamily="18" charset="0"/>
                          <a:cs typeface="Times New Roman" pitchFamily="18" charset="0"/>
                        </a:rPr>
                        <a:t>Many network user organizations fail to </a:t>
                      </a:r>
                      <a:r>
                        <a:rPr kumimoji="0" lang="en-US" sz="2400" b="0" i="0" u="none" strike="noStrike" cap="none" normalizeH="0" baseline="0" dirty="0" err="1">
                          <a:ln>
                            <a:noFill/>
                          </a:ln>
                          <a:solidFill>
                            <a:srgbClr val="000000"/>
                          </a:solidFill>
                          <a:effectLst/>
                          <a:latin typeface="Times New Roman" pitchFamily="18" charset="0"/>
                          <a:cs typeface="Times New Roman" pitchFamily="18" charset="0"/>
                        </a:rPr>
                        <a:t>realise</a:t>
                      </a:r>
                      <a:r>
                        <a:rPr kumimoji="0" lang="en-US" sz="2400" b="0" i="0" u="none" strike="noStrike" cap="none" normalizeH="0" baseline="0" dirty="0">
                          <a:ln>
                            <a:noFill/>
                          </a:ln>
                          <a:solidFill>
                            <a:srgbClr val="000000"/>
                          </a:solidFill>
                          <a:effectLst/>
                          <a:latin typeface="Times New Roman" pitchFamily="18" charset="0"/>
                          <a:cs typeface="Times New Roman" pitchFamily="18" charset="0"/>
                        </a:rPr>
                        <a:t> this as a violation of copyright law.</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717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00"/>
                          </a:solidFill>
                          <a:effectLst/>
                          <a:latin typeface="Times New Roman" pitchFamily="18" charset="0"/>
                          <a:cs typeface="Times New Roman" pitchFamily="18" charset="0"/>
                        </a:rPr>
                        <a:t>Internet Piracy</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50070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Times New Roman" pitchFamily="18" charset="0"/>
                          <a:cs typeface="Times New Roman" pitchFamily="18" charset="0"/>
                        </a:rPr>
                        <a:t>With the advent of internet and the increasing use of internet, the software piracy has grown dramatically in  recent years. </a:t>
                      </a:r>
                    </a:p>
                  </a:txBody>
                  <a:tcPr marT="45718" marB="45718" anchor="ctr" horzOverflow="overflow">
                    <a:lnL cap="flat">
                      <a:noFill/>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7833" name="Rectangle 46">
            <a:extLst>
              <a:ext uri="{FF2B5EF4-FFF2-40B4-BE49-F238E27FC236}">
                <a16:creationId xmlns:a16="http://schemas.microsoft.com/office/drawing/2014/main" id="{A3A4CEA7-A8BA-4782-89E9-888E94066373}"/>
              </a:ext>
            </a:extLst>
          </p:cNvPr>
          <p:cNvSpPr>
            <a:spLocks noChangeArrowheads="1"/>
          </p:cNvSpPr>
          <p:nvPr/>
        </p:nvSpPr>
        <p:spPr bwMode="auto">
          <a:xfrm>
            <a:off x="0" y="7891463"/>
            <a:ext cx="18415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r>
              <a:rPr lang="en-US" altLang="en-US" sz="900"/>
            </a:br>
            <a:endParaRPr lang="en-US" altLang="en-US"/>
          </a:p>
        </p:txBody>
      </p:sp>
      <p:sp>
        <p:nvSpPr>
          <p:cNvPr id="77834" name="Rectangle 47">
            <a:extLst>
              <a:ext uri="{FF2B5EF4-FFF2-40B4-BE49-F238E27FC236}">
                <a16:creationId xmlns:a16="http://schemas.microsoft.com/office/drawing/2014/main" id="{B62BABEA-FFDC-48B9-B192-A5220D5A5343}"/>
              </a:ext>
            </a:extLst>
          </p:cNvPr>
          <p:cNvSpPr>
            <a:spLocks noChangeArrowheads="1"/>
          </p:cNvSpPr>
          <p:nvPr/>
        </p:nvSpPr>
        <p:spPr bwMode="auto">
          <a:xfrm>
            <a:off x="0" y="8394700"/>
            <a:ext cx="3017838" cy="6350"/>
          </a:xfrm>
          <a:prstGeom prst="rect">
            <a:avLst/>
          </a:prstGeom>
          <a:solidFill>
            <a:srgbClr val="000000"/>
          </a:solidFill>
          <a:ln w="9525">
            <a:solidFill>
              <a:schemeClr val="tx1"/>
            </a:solidFill>
            <a:miter lim="800000"/>
            <a:headEnd/>
            <a:tailEnd/>
          </a:ln>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77835" name="Rectangle 48">
            <a:hlinkClick r:id="" action="ppaction://noaction"/>
            <a:extLst>
              <a:ext uri="{FF2B5EF4-FFF2-40B4-BE49-F238E27FC236}">
                <a16:creationId xmlns:a16="http://schemas.microsoft.com/office/drawing/2014/main" id="{900210D2-7104-4279-B38F-AD67FDB2EB0E}"/>
              </a:ext>
            </a:extLst>
          </p:cNvPr>
          <p:cNvSpPr>
            <a:spLocks noChangeArrowheads="1"/>
          </p:cNvSpPr>
          <p:nvPr/>
        </p:nvSpPr>
        <p:spPr bwMode="auto">
          <a:xfrm>
            <a:off x="0" y="84010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 name="Date Placeholder 1">
            <a:extLst>
              <a:ext uri="{FF2B5EF4-FFF2-40B4-BE49-F238E27FC236}">
                <a16:creationId xmlns:a16="http://schemas.microsoft.com/office/drawing/2014/main" id="{99138D85-A887-48A3-A202-DC13804151BD}"/>
              </a:ext>
            </a:extLst>
          </p:cNvPr>
          <p:cNvSpPr>
            <a:spLocks noGrp="1"/>
          </p:cNvSpPr>
          <p:nvPr>
            <p:ph type="dt" sz="quarter" idx="10"/>
          </p:nvPr>
        </p:nvSpPr>
        <p:spPr/>
        <p:txBody>
          <a:bodyPr/>
          <a:lstStyle/>
          <a:p>
            <a:pPr>
              <a:defRPr/>
            </a:pPr>
            <a:fld id="{B4A60260-31B7-48C3-80B9-FD4850C7D854}" type="datetime3">
              <a:rPr lang="en-US" smtClean="0"/>
              <a:pPr>
                <a:defRPr/>
              </a:pPr>
              <a:t>17 March 2018</a:t>
            </a:fld>
            <a:endParaRPr lang="en-US" dirty="0"/>
          </a:p>
        </p:txBody>
      </p:sp>
      <p:sp>
        <p:nvSpPr>
          <p:cNvPr id="9" name="Footer Placeholder 2">
            <a:extLst>
              <a:ext uri="{FF2B5EF4-FFF2-40B4-BE49-F238E27FC236}">
                <a16:creationId xmlns:a16="http://schemas.microsoft.com/office/drawing/2014/main" id="{B6825FB0-1EB6-417A-A5D0-66EBAE6EF2BE}"/>
              </a:ext>
            </a:extLst>
          </p:cNvPr>
          <p:cNvSpPr>
            <a:spLocks noGrp="1"/>
          </p:cNvSpPr>
          <p:nvPr>
            <p:ph type="ftr" sz="quarter" idx="11"/>
          </p:nvPr>
        </p:nvSpPr>
        <p:spPr>
          <a:xfrm>
            <a:off x="6096000" y="6324600"/>
            <a:ext cx="2895600" cy="365125"/>
          </a:xfrm>
        </p:spPr>
        <p:txBody>
          <a:bodyPr/>
          <a:lstStyle/>
          <a:p>
            <a:pPr>
              <a:defRPr/>
            </a:pPr>
            <a:r>
              <a:rPr lang="en-US"/>
              <a:t>                                   ranbsingh</a:t>
            </a:r>
          </a:p>
        </p:txBody>
      </p:sp>
      <p:sp>
        <p:nvSpPr>
          <p:cNvPr id="10" name="Slide Number Placeholder 3">
            <a:extLst>
              <a:ext uri="{FF2B5EF4-FFF2-40B4-BE49-F238E27FC236}">
                <a16:creationId xmlns:a16="http://schemas.microsoft.com/office/drawing/2014/main" id="{67F28BEB-1891-4F42-9705-B2102BC67820}"/>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3CD8B5-35F9-4FC2-B2FD-2ED12AFEDE01}" type="slidenum">
              <a:rPr lang="en-US" altLang="en-US">
                <a:solidFill>
                  <a:srgbClr val="898989"/>
                </a:solidFill>
              </a:rPr>
              <a:pPr eaLnBrk="1" hangingPunct="1"/>
              <a:t>45</a:t>
            </a:fld>
            <a:endParaRPr lang="en-US" altLang="en-US">
              <a:solidFill>
                <a:srgbClr val="898989"/>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29530DED-4249-4A4B-AD13-6A79FABF09ED}"/>
              </a:ext>
            </a:extLst>
          </p:cNvPr>
          <p:cNvSpPr>
            <a:spLocks noChangeArrowheads="1"/>
          </p:cNvSpPr>
          <p:nvPr/>
        </p:nvSpPr>
        <p:spPr bwMode="auto">
          <a:xfrm>
            <a:off x="0" y="-1543050"/>
            <a:ext cx="484663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78851" name="Picture 3" descr="http://copyright.gov.in/images/pagetop.gif">
            <a:hlinkClick r:id="rId3"/>
            <a:extLst>
              <a:ext uri="{FF2B5EF4-FFF2-40B4-BE49-F238E27FC236}">
                <a16:creationId xmlns:a16="http://schemas.microsoft.com/office/drawing/2014/main" id="{20D498E9-2190-4739-B58C-939CE44BABA6}"/>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0" y="-1543050"/>
            <a:ext cx="2000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2314" name="Group 26">
            <a:extLst>
              <a:ext uri="{FF2B5EF4-FFF2-40B4-BE49-F238E27FC236}">
                <a16:creationId xmlns:a16="http://schemas.microsoft.com/office/drawing/2014/main" id="{E2B3C022-9D86-4B50-AFC5-E360CBA8D2F8}"/>
              </a:ext>
            </a:extLst>
          </p:cNvPr>
          <p:cNvGraphicFramePr>
            <a:graphicFrameLocks noGrp="1"/>
          </p:cNvGraphicFramePr>
          <p:nvPr/>
        </p:nvGraphicFramePr>
        <p:xfrm>
          <a:off x="762000" y="661988"/>
          <a:ext cx="7696200" cy="4937736"/>
        </p:xfrm>
        <a:graphic>
          <a:graphicData uri="http://schemas.openxmlformats.org/drawingml/2006/table">
            <a:tbl>
              <a:tblPr/>
              <a:tblGrid>
                <a:gridCol w="7696200">
                  <a:extLst>
                    <a:ext uri="{9D8B030D-6E8A-4147-A177-3AD203B41FA5}">
                      <a16:colId xmlns:a16="http://schemas.microsoft.com/office/drawing/2014/main" val="20000"/>
                    </a:ext>
                  </a:extLst>
                </a:gridCol>
              </a:tblGrid>
              <a:tr h="228570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none" strike="noStrike" cap="none" normalizeH="0" baseline="0" dirty="0">
                          <a:ln>
                            <a:noFill/>
                          </a:ln>
                          <a:solidFill>
                            <a:srgbClr val="000000"/>
                          </a:solidFill>
                          <a:effectLst/>
                          <a:latin typeface="Times New Roman" pitchFamily="18" charset="0"/>
                          <a:cs typeface="Times New Roman" pitchFamily="18" charset="0"/>
                        </a:rPr>
                        <a:t>Through Internet, programs are uploaded to bulletin board systems or commercial on-line services which, in turn, can be downloaded or sent via electronic mail to individuals who may not hold a license to use these.</a:t>
                      </a: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00"/>
                          </a:solidFill>
                          <a:effectLst/>
                          <a:latin typeface="Times New Roman" pitchFamily="18" charset="0"/>
                          <a:cs typeface="Times New Roman" pitchFamily="18" charset="0"/>
                        </a:rPr>
                        <a:t>Resellers</a:t>
                      </a:r>
                      <a:endParaRPr kumimoji="0" lang="en-US" sz="2400" b="0" i="0" u="none" strike="noStrike" cap="none" normalizeH="0" baseline="0" dirty="0">
                        <a:ln>
                          <a:noFill/>
                        </a:ln>
                        <a:solidFill>
                          <a:schemeClr val="tx1"/>
                        </a:solidFill>
                        <a:effectLst/>
                        <a:latin typeface="Times New Roman" pitchFamily="18" charset="0"/>
                      </a:endParaRPr>
                    </a:p>
                  </a:txBody>
                  <a:tcPr marT="45714" marB="45714" anchor="ctr" horzOverflow="overflow">
                    <a:lnL cap="flat">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26514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Times New Roman" pitchFamily="18" charset="0"/>
                          <a:cs typeface="Times New Roman" pitchFamily="18" charset="0"/>
                        </a:rPr>
                        <a:t>The sellers of computer software particularly the unauthorized retailers are also involved in selling pirated software.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Times New Roman" pitchFamily="18" charset="0"/>
                          <a:cs typeface="Times New Roman" pitchFamily="18" charset="0"/>
                        </a:rPr>
                        <a:t>They simply copy the original (licensed) software into floppy discs or   in CD ROMs and sell them to the end users or install them in users' hardware.</a:t>
                      </a:r>
                      <a:endParaRPr kumimoji="0" lang="en-US" sz="2400" b="0" i="0" u="none" strike="noStrike" cap="none" normalizeH="0" baseline="0" dirty="0">
                        <a:ln>
                          <a:noFill/>
                        </a:ln>
                        <a:solidFill>
                          <a:schemeClr val="tx1"/>
                        </a:solidFill>
                        <a:effectLst/>
                        <a:latin typeface="Times New Roman" pitchFamily="18" charset="0"/>
                      </a:endParaRPr>
                    </a:p>
                  </a:txBody>
                  <a:tcPr marT="45714" marB="45714" anchor="ctr"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8855" name="Rectangle 20">
            <a:extLst>
              <a:ext uri="{FF2B5EF4-FFF2-40B4-BE49-F238E27FC236}">
                <a16:creationId xmlns:a16="http://schemas.microsoft.com/office/drawing/2014/main" id="{15D63866-4216-4645-BA4B-07E71C8A14C9}"/>
              </a:ext>
            </a:extLst>
          </p:cNvPr>
          <p:cNvSpPr>
            <a:spLocks noChangeArrowheads="1"/>
          </p:cNvSpPr>
          <p:nvPr/>
        </p:nvSpPr>
        <p:spPr bwMode="auto">
          <a:xfrm>
            <a:off x="0" y="7891463"/>
            <a:ext cx="18415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r>
              <a:rPr lang="en-US" altLang="en-US" sz="900"/>
            </a:br>
            <a:endParaRPr lang="en-US" altLang="en-US"/>
          </a:p>
        </p:txBody>
      </p:sp>
      <p:sp>
        <p:nvSpPr>
          <p:cNvPr id="78856" name="Rectangle 21">
            <a:extLst>
              <a:ext uri="{FF2B5EF4-FFF2-40B4-BE49-F238E27FC236}">
                <a16:creationId xmlns:a16="http://schemas.microsoft.com/office/drawing/2014/main" id="{0EEC34A3-E554-4CA2-8B72-71FFD8814575}"/>
              </a:ext>
            </a:extLst>
          </p:cNvPr>
          <p:cNvSpPr>
            <a:spLocks noChangeArrowheads="1"/>
          </p:cNvSpPr>
          <p:nvPr/>
        </p:nvSpPr>
        <p:spPr bwMode="auto">
          <a:xfrm>
            <a:off x="0" y="8394700"/>
            <a:ext cx="3017838" cy="6350"/>
          </a:xfrm>
          <a:prstGeom prst="rect">
            <a:avLst/>
          </a:prstGeom>
          <a:solidFill>
            <a:srgbClr val="000000"/>
          </a:solidFill>
          <a:ln w="9525">
            <a:solidFill>
              <a:schemeClr val="tx1"/>
            </a:solidFill>
            <a:miter lim="800000"/>
            <a:headEnd/>
            <a:tailEnd/>
          </a:ln>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78857" name="Rectangle 22">
            <a:hlinkClick r:id="" action="ppaction://noaction"/>
            <a:extLst>
              <a:ext uri="{FF2B5EF4-FFF2-40B4-BE49-F238E27FC236}">
                <a16:creationId xmlns:a16="http://schemas.microsoft.com/office/drawing/2014/main" id="{99E5AAA2-169D-4F04-9106-D0A0B0E6E735}"/>
              </a:ext>
            </a:extLst>
          </p:cNvPr>
          <p:cNvSpPr>
            <a:spLocks noChangeArrowheads="1"/>
          </p:cNvSpPr>
          <p:nvPr/>
        </p:nvSpPr>
        <p:spPr bwMode="auto">
          <a:xfrm>
            <a:off x="0" y="84010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 name="Date Placeholder 1">
            <a:extLst>
              <a:ext uri="{FF2B5EF4-FFF2-40B4-BE49-F238E27FC236}">
                <a16:creationId xmlns:a16="http://schemas.microsoft.com/office/drawing/2014/main" id="{B75EB2BA-C3F5-4F8C-84CC-0765A151B93C}"/>
              </a:ext>
            </a:extLst>
          </p:cNvPr>
          <p:cNvSpPr>
            <a:spLocks noGrp="1"/>
          </p:cNvSpPr>
          <p:nvPr>
            <p:ph type="dt" sz="quarter" idx="10"/>
          </p:nvPr>
        </p:nvSpPr>
        <p:spPr/>
        <p:txBody>
          <a:bodyPr/>
          <a:lstStyle/>
          <a:p>
            <a:pPr>
              <a:defRPr/>
            </a:pPr>
            <a:fld id="{B4A60260-31B7-48C3-80B9-FD4850C7D854}" type="datetime3">
              <a:rPr lang="en-US" smtClean="0"/>
              <a:pPr>
                <a:defRPr/>
              </a:pPr>
              <a:t>17 March 2018</a:t>
            </a:fld>
            <a:endParaRPr lang="en-US" dirty="0"/>
          </a:p>
        </p:txBody>
      </p:sp>
      <p:sp>
        <p:nvSpPr>
          <p:cNvPr id="9" name="Footer Placeholder 2">
            <a:extLst>
              <a:ext uri="{FF2B5EF4-FFF2-40B4-BE49-F238E27FC236}">
                <a16:creationId xmlns:a16="http://schemas.microsoft.com/office/drawing/2014/main" id="{B8BC56AA-A32F-4288-B3FD-C484A1B97320}"/>
              </a:ext>
            </a:extLst>
          </p:cNvPr>
          <p:cNvSpPr>
            <a:spLocks noGrp="1"/>
          </p:cNvSpPr>
          <p:nvPr>
            <p:ph type="ftr" sz="quarter" idx="11"/>
          </p:nvPr>
        </p:nvSpPr>
        <p:spPr>
          <a:xfrm>
            <a:off x="6096000" y="6324600"/>
            <a:ext cx="2895600" cy="365125"/>
          </a:xfrm>
        </p:spPr>
        <p:txBody>
          <a:bodyPr/>
          <a:lstStyle/>
          <a:p>
            <a:pPr>
              <a:defRPr/>
            </a:pPr>
            <a:r>
              <a:rPr lang="en-US"/>
              <a:t>                                   ranbsingh</a:t>
            </a:r>
          </a:p>
        </p:txBody>
      </p:sp>
      <p:sp>
        <p:nvSpPr>
          <p:cNvPr id="10" name="Slide Number Placeholder 3">
            <a:extLst>
              <a:ext uri="{FF2B5EF4-FFF2-40B4-BE49-F238E27FC236}">
                <a16:creationId xmlns:a16="http://schemas.microsoft.com/office/drawing/2014/main" id="{0B3173D6-F3A6-4772-9A2A-3C80DAC9C70C}"/>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281C2C-88E6-4E53-AF0C-046106FC6AFA}" type="slidenum">
              <a:rPr lang="en-US" altLang="en-US">
                <a:solidFill>
                  <a:srgbClr val="898989"/>
                </a:solidFill>
              </a:rPr>
              <a:pPr eaLnBrk="1" hangingPunct="1"/>
              <a:t>46</a:t>
            </a:fld>
            <a:endParaRPr lang="en-US" altLang="en-US">
              <a:solidFill>
                <a:srgbClr val="898989"/>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F2BF6949-A931-4174-99CA-400B482DA0A9}"/>
              </a:ext>
            </a:extLst>
          </p:cNvPr>
          <p:cNvSpPr>
            <a:spLocks noChangeArrowheads="1"/>
          </p:cNvSpPr>
          <p:nvPr/>
        </p:nvSpPr>
        <p:spPr bwMode="auto">
          <a:xfrm>
            <a:off x="0" y="-1543050"/>
            <a:ext cx="484663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79875" name="Picture 3" descr="http://copyright.gov.in/images/pagetop.gif">
            <a:hlinkClick r:id="rId3"/>
            <a:extLst>
              <a:ext uri="{FF2B5EF4-FFF2-40B4-BE49-F238E27FC236}">
                <a16:creationId xmlns:a16="http://schemas.microsoft.com/office/drawing/2014/main" id="{93FE566E-62D6-4316-9A13-B36F153A82A0}"/>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0" y="-1543050"/>
            <a:ext cx="2000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3331" name="Group 19">
            <a:extLst>
              <a:ext uri="{FF2B5EF4-FFF2-40B4-BE49-F238E27FC236}">
                <a16:creationId xmlns:a16="http://schemas.microsoft.com/office/drawing/2014/main" id="{7B81E0C1-560E-444F-A9C4-AC09888167F2}"/>
              </a:ext>
            </a:extLst>
          </p:cNvPr>
          <p:cNvGraphicFramePr>
            <a:graphicFrameLocks noGrp="1"/>
          </p:cNvGraphicFramePr>
          <p:nvPr/>
        </p:nvGraphicFramePr>
        <p:xfrm>
          <a:off x="457200" y="3565525"/>
          <a:ext cx="8229600" cy="2378075"/>
        </p:xfrm>
        <a:graphic>
          <a:graphicData uri="http://schemas.openxmlformats.org/drawingml/2006/table">
            <a:tbl>
              <a:tblPr/>
              <a:tblGrid>
                <a:gridCol w="8229600">
                  <a:extLst>
                    <a:ext uri="{9D8B030D-6E8A-4147-A177-3AD203B41FA5}">
                      <a16:colId xmlns:a16="http://schemas.microsoft.com/office/drawing/2014/main" val="20000"/>
                    </a:ext>
                  </a:extLst>
                </a:gridCol>
              </a:tblGrid>
              <a:tr h="45732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00"/>
                          </a:solidFill>
                          <a:effectLst/>
                          <a:latin typeface="Times New Roman" pitchFamily="18" charset="0"/>
                          <a:cs typeface="Times New Roman" pitchFamily="18" charset="0"/>
                        </a:rPr>
                        <a:t>Counterfeiting </a:t>
                      </a:r>
                      <a:endParaRPr kumimoji="0" lang="en-US" sz="2400" b="0" i="0" u="none" strike="noStrike" cap="none" normalizeH="0" baseline="0" dirty="0">
                        <a:ln>
                          <a:noFill/>
                        </a:ln>
                        <a:solidFill>
                          <a:schemeClr val="tx1"/>
                        </a:solidFill>
                        <a:effectLst/>
                        <a:latin typeface="Times New Roman" pitchFamily="18" charset="0"/>
                      </a:endParaRPr>
                    </a:p>
                  </a:txBody>
                  <a:tcPr marT="45732" marB="45732" anchor="ctr" horzOverflow="overflow">
                    <a:lnL cap="flat">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92075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Times New Roman" pitchFamily="18" charset="0"/>
                          <a:cs typeface="Times New Roman" pitchFamily="18" charset="0"/>
                        </a:rPr>
                        <a:t>Counterfeiters try to fool the consumers by selling duplicate software. The purchasers feel that they have bought a legitimate product in the sense that the packaging and manuals look like original products. These may actually be fakes and carry the common risk of operational defects and viruses.</a:t>
                      </a:r>
                      <a:endParaRPr kumimoji="0" lang="en-US" sz="2400" b="0" i="0" u="none" strike="noStrike" cap="none" normalizeH="0" baseline="0" dirty="0">
                        <a:ln>
                          <a:noFill/>
                        </a:ln>
                        <a:solidFill>
                          <a:schemeClr val="tx1"/>
                        </a:solidFill>
                        <a:effectLst/>
                        <a:latin typeface="Times New Roman" pitchFamily="18" charset="0"/>
                      </a:endParaRPr>
                    </a:p>
                  </a:txBody>
                  <a:tcPr marT="45732" marB="45732" anchor="ctr" horzOverflow="overflow">
                    <a:lnL cap="flat">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9879" name="Rectangle 16">
            <a:extLst>
              <a:ext uri="{FF2B5EF4-FFF2-40B4-BE49-F238E27FC236}">
                <a16:creationId xmlns:a16="http://schemas.microsoft.com/office/drawing/2014/main" id="{FA8B4248-D4ED-48E4-8E7F-1043F9862B92}"/>
              </a:ext>
            </a:extLst>
          </p:cNvPr>
          <p:cNvSpPr>
            <a:spLocks noChangeArrowheads="1"/>
          </p:cNvSpPr>
          <p:nvPr/>
        </p:nvSpPr>
        <p:spPr bwMode="auto">
          <a:xfrm>
            <a:off x="0" y="7891463"/>
            <a:ext cx="18415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r>
              <a:rPr lang="en-US" altLang="en-US" sz="900"/>
            </a:br>
            <a:endParaRPr lang="en-US" altLang="en-US"/>
          </a:p>
        </p:txBody>
      </p:sp>
      <p:sp>
        <p:nvSpPr>
          <p:cNvPr id="79880" name="Rectangle 17">
            <a:extLst>
              <a:ext uri="{FF2B5EF4-FFF2-40B4-BE49-F238E27FC236}">
                <a16:creationId xmlns:a16="http://schemas.microsoft.com/office/drawing/2014/main" id="{4B681F45-2844-4793-80A6-EEC1036E766F}"/>
              </a:ext>
            </a:extLst>
          </p:cNvPr>
          <p:cNvSpPr>
            <a:spLocks noChangeArrowheads="1"/>
          </p:cNvSpPr>
          <p:nvPr/>
        </p:nvSpPr>
        <p:spPr bwMode="auto">
          <a:xfrm>
            <a:off x="0" y="8394700"/>
            <a:ext cx="3017838" cy="6350"/>
          </a:xfrm>
          <a:prstGeom prst="rect">
            <a:avLst/>
          </a:prstGeom>
          <a:solidFill>
            <a:srgbClr val="000000"/>
          </a:solidFill>
          <a:ln w="9525">
            <a:solidFill>
              <a:schemeClr val="tx1"/>
            </a:solidFill>
            <a:miter lim="800000"/>
            <a:headEnd/>
            <a:tailEnd/>
          </a:ln>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79881" name="Rectangle 18">
            <a:hlinkClick r:id="" action="ppaction://noaction"/>
            <a:extLst>
              <a:ext uri="{FF2B5EF4-FFF2-40B4-BE49-F238E27FC236}">
                <a16:creationId xmlns:a16="http://schemas.microsoft.com/office/drawing/2014/main" id="{1A441236-3A0C-4A5B-8294-D65C7608FE1B}"/>
              </a:ext>
            </a:extLst>
          </p:cNvPr>
          <p:cNvSpPr>
            <a:spLocks noChangeArrowheads="1"/>
          </p:cNvSpPr>
          <p:nvPr/>
        </p:nvSpPr>
        <p:spPr bwMode="auto">
          <a:xfrm>
            <a:off x="0" y="84010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 name="Date Placeholder 1">
            <a:extLst>
              <a:ext uri="{FF2B5EF4-FFF2-40B4-BE49-F238E27FC236}">
                <a16:creationId xmlns:a16="http://schemas.microsoft.com/office/drawing/2014/main" id="{5B166511-3D16-4AB1-9956-94F0E89AD579}"/>
              </a:ext>
            </a:extLst>
          </p:cNvPr>
          <p:cNvSpPr>
            <a:spLocks noGrp="1"/>
          </p:cNvSpPr>
          <p:nvPr>
            <p:ph type="dt" sz="quarter" idx="10"/>
          </p:nvPr>
        </p:nvSpPr>
        <p:spPr/>
        <p:txBody>
          <a:bodyPr/>
          <a:lstStyle/>
          <a:p>
            <a:pPr>
              <a:defRPr/>
            </a:pPr>
            <a:fld id="{B4A60260-31B7-48C3-80B9-FD4850C7D854}" type="datetime3">
              <a:rPr lang="en-US" smtClean="0"/>
              <a:pPr>
                <a:defRPr/>
              </a:pPr>
              <a:t>17 March 2018</a:t>
            </a:fld>
            <a:endParaRPr lang="en-US" dirty="0"/>
          </a:p>
        </p:txBody>
      </p:sp>
      <p:sp>
        <p:nvSpPr>
          <p:cNvPr id="9" name="Footer Placeholder 2">
            <a:extLst>
              <a:ext uri="{FF2B5EF4-FFF2-40B4-BE49-F238E27FC236}">
                <a16:creationId xmlns:a16="http://schemas.microsoft.com/office/drawing/2014/main" id="{8EC80427-D1F0-4F76-85BA-AB94C7CD5CBB}"/>
              </a:ext>
            </a:extLst>
          </p:cNvPr>
          <p:cNvSpPr>
            <a:spLocks noGrp="1"/>
          </p:cNvSpPr>
          <p:nvPr>
            <p:ph type="ftr" sz="quarter" idx="11"/>
          </p:nvPr>
        </p:nvSpPr>
        <p:spPr>
          <a:xfrm>
            <a:off x="6096000" y="6324600"/>
            <a:ext cx="2895600" cy="365125"/>
          </a:xfrm>
        </p:spPr>
        <p:txBody>
          <a:bodyPr/>
          <a:lstStyle/>
          <a:p>
            <a:pPr>
              <a:defRPr/>
            </a:pPr>
            <a:r>
              <a:rPr lang="en-US"/>
              <a:t>                                   ranbsingh</a:t>
            </a:r>
          </a:p>
        </p:txBody>
      </p:sp>
      <p:sp>
        <p:nvSpPr>
          <p:cNvPr id="10" name="Slide Number Placeholder 3">
            <a:extLst>
              <a:ext uri="{FF2B5EF4-FFF2-40B4-BE49-F238E27FC236}">
                <a16:creationId xmlns:a16="http://schemas.microsoft.com/office/drawing/2014/main" id="{C880B3E0-BB21-4B37-ADBF-8B88B69BB5B0}"/>
              </a:ext>
            </a:extLst>
          </p:cNvPr>
          <p:cNvSpPr>
            <a:spLocks noGrp="1"/>
          </p:cNvSpPr>
          <p:nvPr>
            <p:ph type="sldNum" sz="quarter" idx="12"/>
          </p:nvPr>
        </p:nvSpPr>
        <p:spPr>
          <a:xfrm>
            <a:off x="3581400" y="632460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829874-2033-4D43-84BF-3BC0C982892E}" type="slidenum">
              <a:rPr lang="en-US" altLang="en-US">
                <a:solidFill>
                  <a:srgbClr val="898989"/>
                </a:solidFill>
              </a:rPr>
              <a:pPr eaLnBrk="1" hangingPunct="1"/>
              <a:t>47</a:t>
            </a:fld>
            <a:endParaRPr lang="en-US" altLang="en-US">
              <a:solidFill>
                <a:srgbClr val="898989"/>
              </a:solidFill>
            </a:endParaRPr>
          </a:p>
        </p:txBody>
      </p:sp>
      <p:graphicFrame>
        <p:nvGraphicFramePr>
          <p:cNvPr id="11" name="Table 10">
            <a:extLst>
              <a:ext uri="{FF2B5EF4-FFF2-40B4-BE49-F238E27FC236}">
                <a16:creationId xmlns:a16="http://schemas.microsoft.com/office/drawing/2014/main" id="{6F47B04F-EDFA-41FC-9FDC-726805CC2020}"/>
              </a:ext>
            </a:extLst>
          </p:cNvPr>
          <p:cNvGraphicFramePr>
            <a:graphicFrameLocks noGrp="1"/>
          </p:cNvGraphicFramePr>
          <p:nvPr/>
        </p:nvGraphicFramePr>
        <p:xfrm>
          <a:off x="381000" y="762000"/>
          <a:ext cx="8229600" cy="3200400"/>
        </p:xfrm>
        <a:graphic>
          <a:graphicData uri="http://schemas.openxmlformats.org/drawingml/2006/table">
            <a:tbl>
              <a:tblPr/>
              <a:tblGrid>
                <a:gridCol w="8229600">
                  <a:extLst>
                    <a:ext uri="{9D8B030D-6E8A-4147-A177-3AD203B41FA5}">
                      <a16:colId xmlns:a16="http://schemas.microsoft.com/office/drawing/2014/main" val="20000"/>
                    </a:ext>
                  </a:extLst>
                </a:gridCol>
              </a:tblGrid>
              <a:tr h="2603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00"/>
                          </a:solidFill>
                          <a:effectLst/>
                          <a:latin typeface="Times New Roman" pitchFamily="18" charset="0"/>
                          <a:cs typeface="Times New Roman" pitchFamily="18" charset="0"/>
                        </a:rPr>
                        <a:t>Hardware Sellers</a:t>
                      </a:r>
                      <a:endParaRPr kumimoji="0" lang="en-US" sz="2400" b="0" i="0" u="none" strike="noStrike" cap="none" normalizeH="0" baseline="0" dirty="0">
                        <a:ln>
                          <a:noFill/>
                        </a:ln>
                        <a:solidFill>
                          <a:schemeClr val="tx1"/>
                        </a:solidFill>
                        <a:effectLst/>
                        <a:latin typeface="Times New Roman" pitchFamily="18" charset="0"/>
                      </a:endParaRPr>
                    </a:p>
                  </a:txBody>
                  <a:tcPr anchor="ctr"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0"/>
                  </a:ext>
                </a:extLst>
              </a:tr>
              <a:tr h="7651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Times New Roman" pitchFamily="18" charset="0"/>
                          <a:cs typeface="Times New Roman" pitchFamily="18" charset="0"/>
                        </a:rPr>
                        <a:t>Computer dealers more particularly, the unauthorized hardware suppliers who assemble components and sell computers to the users with software already installed. Unfortunately, in most of the cases these computers are loaded with unlicensed software. In such cases, unless a license and software manuals are provided with the sale, it is likely that programs have been illegally copied.</a:t>
                      </a:r>
                      <a:endParaRPr kumimoji="0" lang="en-US" sz="2400" b="0" i="0" u="none" strike="noStrike" cap="none" normalizeH="0" baseline="0" dirty="0">
                        <a:ln>
                          <a:noFill/>
                        </a:ln>
                        <a:solidFill>
                          <a:schemeClr val="tx1"/>
                        </a:solidFill>
                        <a:effectLst/>
                        <a:latin typeface="Times New Roman" pitchFamily="18" charset="0"/>
                      </a:endParaRPr>
                    </a:p>
                  </a:txBody>
                  <a:tcPr anchor="ctr"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txBody>
                  <a:tcPr anchor="ctr" horzOverflow="overflow">
                    <a:lnL cap="flat">
                      <a:noFill/>
                    </a:lnL>
                    <a:lnR cap="flat">
                      <a:noFill/>
                    </a:lnR>
                    <a:lnT>
                      <a:noFill/>
                    </a:lnT>
                    <a:lnB cap="flat">
                      <a:noFill/>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Date Placeholder 31">
            <a:extLst>
              <a:ext uri="{FF2B5EF4-FFF2-40B4-BE49-F238E27FC236}">
                <a16:creationId xmlns:a16="http://schemas.microsoft.com/office/drawing/2014/main" id="{48FF7FD4-C032-47E9-9C47-2D36B691A171}"/>
              </a:ext>
            </a:extLst>
          </p:cNvPr>
          <p:cNvSpPr>
            <a:spLocks noGrp="1"/>
          </p:cNvSpPr>
          <p:nvPr>
            <p:ph type="dt" sz="quarter" idx="10"/>
          </p:nvPr>
        </p:nvSpPr>
        <p:spPr/>
        <p:txBody>
          <a:bodyPr/>
          <a:lstStyle/>
          <a:p>
            <a:pPr>
              <a:defRPr/>
            </a:pPr>
            <a:fld id="{5062C448-B6C5-4907-9D57-192B59FD33CD}" type="datetime3">
              <a:rPr lang="en-US" smtClean="0"/>
              <a:pPr>
                <a:defRPr/>
              </a:pPr>
              <a:t>17 March 2018</a:t>
            </a:fld>
            <a:endParaRPr lang="en-US"/>
          </a:p>
        </p:txBody>
      </p:sp>
      <p:sp>
        <p:nvSpPr>
          <p:cNvPr id="41990" name="Footer Placeholder 33">
            <a:extLst>
              <a:ext uri="{FF2B5EF4-FFF2-40B4-BE49-F238E27FC236}">
                <a16:creationId xmlns:a16="http://schemas.microsoft.com/office/drawing/2014/main" id="{8AE2256D-F0A7-46E1-9983-3AC21D6DE058}"/>
              </a:ext>
            </a:extLst>
          </p:cNvPr>
          <p:cNvSpPr>
            <a:spLocks noGrp="1"/>
          </p:cNvSpPr>
          <p:nvPr>
            <p:ph type="ftr" sz="quarter" idx="11"/>
          </p:nvPr>
        </p:nvSpPr>
        <p:spPr/>
        <p:txBody>
          <a:bodyPr/>
          <a:lstStyle/>
          <a:p>
            <a:pPr>
              <a:defRPr/>
            </a:pPr>
            <a:r>
              <a:rPr lang="en-US"/>
              <a:t>                                   ranbsingh</a:t>
            </a:r>
          </a:p>
        </p:txBody>
      </p:sp>
      <p:sp>
        <p:nvSpPr>
          <p:cNvPr id="41989" name="Slide Number Placeholder 32">
            <a:extLst>
              <a:ext uri="{FF2B5EF4-FFF2-40B4-BE49-F238E27FC236}">
                <a16:creationId xmlns:a16="http://schemas.microsoft.com/office/drawing/2014/main" id="{563A52E8-E5C6-41FB-AC59-F3DDE3F8214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D7D427F-8741-4F44-A0FC-5DC496FD754B}" type="slidenum">
              <a:rPr lang="en-US" altLang="en-US">
                <a:solidFill>
                  <a:srgbClr val="898989"/>
                </a:solidFill>
              </a:rPr>
              <a:pPr eaLnBrk="1" hangingPunct="1"/>
              <a:t>48</a:t>
            </a:fld>
            <a:endParaRPr lang="en-US" altLang="en-US">
              <a:solidFill>
                <a:srgbClr val="898989"/>
              </a:solidFill>
            </a:endParaRPr>
          </a:p>
        </p:txBody>
      </p:sp>
      <p:sp>
        <p:nvSpPr>
          <p:cNvPr id="80901" name="Rectangle 3">
            <a:extLst>
              <a:ext uri="{FF2B5EF4-FFF2-40B4-BE49-F238E27FC236}">
                <a16:creationId xmlns:a16="http://schemas.microsoft.com/office/drawing/2014/main" id="{BF75F15F-5E96-48C2-B5A5-6B9BB829D8FB}"/>
              </a:ext>
            </a:extLst>
          </p:cNvPr>
          <p:cNvSpPr>
            <a:spLocks noGrp="1" noChangeArrowheads="1"/>
          </p:cNvSpPr>
          <p:nvPr>
            <p:ph type="body" idx="4294967295"/>
          </p:nvPr>
        </p:nvSpPr>
        <p:spPr>
          <a:xfrm>
            <a:off x="1143000" y="838200"/>
            <a:ext cx="6400800" cy="5334000"/>
          </a:xfrm>
        </p:spPr>
        <p:txBody>
          <a:bodyPr/>
          <a:lstStyle/>
          <a:p>
            <a:pPr algn="ctr" eaLnBrk="1" hangingPunct="1">
              <a:spcAft>
                <a:spcPts val="600"/>
              </a:spcAft>
              <a:buFont typeface="Arial" panose="020B0604020202020204" pitchFamily="34" charset="0"/>
              <a:buNone/>
            </a:pPr>
            <a:r>
              <a:rPr lang="en-US" altLang="en-US" sz="3600">
                <a:latin typeface="Times New Roman" panose="02020603050405020304" pitchFamily="18" charset="0"/>
                <a:cs typeface="Times New Roman" panose="02020603050405020304" pitchFamily="18" charset="0"/>
              </a:rPr>
              <a:t>Identified Problem Areas</a:t>
            </a:r>
          </a:p>
          <a:p>
            <a:pPr algn="ctr" eaLnBrk="1" hangingPunct="1">
              <a:lnSpc>
                <a:spcPct val="50000"/>
              </a:lnSpc>
              <a:spcAft>
                <a:spcPts val="600"/>
              </a:spcAft>
              <a:buFont typeface="Arial" panose="020B0604020202020204" pitchFamily="34" charset="0"/>
              <a:buNone/>
            </a:pPr>
            <a:endParaRPr lang="en-US" altLang="en-US" sz="360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Software / Hardware</a:t>
            </a:r>
          </a:p>
          <a:p>
            <a:pPr eaLnBrk="1" hangingPunct="1">
              <a:buFont typeface="Wingdings" panose="05000000000000000000" pitchFamily="2" charset="2"/>
              <a:buChar char="Ø"/>
            </a:pPr>
            <a:endParaRPr lang="en-US" altLang="en-US">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DVDs of Hindi / English Movies</a:t>
            </a:r>
          </a:p>
          <a:p>
            <a:pPr eaLnBrk="1" hangingPunct="1">
              <a:buFont typeface="Wingdings" panose="05000000000000000000" pitchFamily="2" charset="2"/>
              <a:buChar char="Ø"/>
            </a:pPr>
            <a:endParaRPr lang="en-US" altLang="en-US">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FMCG Products</a:t>
            </a:r>
          </a:p>
          <a:p>
            <a:pPr eaLnBrk="1" hangingPunct="1">
              <a:buFont typeface="Wingdings" panose="05000000000000000000" pitchFamily="2" charset="2"/>
              <a:buChar char="Ø"/>
            </a:pPr>
            <a:endParaRPr lang="en-US" altLang="en-US">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Industrial Goods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Date Placeholder 31">
            <a:extLst>
              <a:ext uri="{FF2B5EF4-FFF2-40B4-BE49-F238E27FC236}">
                <a16:creationId xmlns:a16="http://schemas.microsoft.com/office/drawing/2014/main" id="{8FA6C708-7D18-4927-B8DC-14C1DBA33613}"/>
              </a:ext>
            </a:extLst>
          </p:cNvPr>
          <p:cNvSpPr>
            <a:spLocks noGrp="1"/>
          </p:cNvSpPr>
          <p:nvPr>
            <p:ph type="dt" sz="quarter" idx="10"/>
          </p:nvPr>
        </p:nvSpPr>
        <p:spPr/>
        <p:txBody>
          <a:bodyPr/>
          <a:lstStyle/>
          <a:p>
            <a:pPr>
              <a:defRPr/>
            </a:pPr>
            <a:fld id="{1B46C7A4-54A2-4447-B52D-6D072D280EDF}" type="datetime3">
              <a:rPr lang="en-US" smtClean="0"/>
              <a:pPr>
                <a:defRPr/>
              </a:pPr>
              <a:t>17 March 2018</a:t>
            </a:fld>
            <a:endParaRPr lang="en-US"/>
          </a:p>
        </p:txBody>
      </p:sp>
      <p:sp>
        <p:nvSpPr>
          <p:cNvPr id="43014" name="Footer Placeholder 33">
            <a:extLst>
              <a:ext uri="{FF2B5EF4-FFF2-40B4-BE49-F238E27FC236}">
                <a16:creationId xmlns:a16="http://schemas.microsoft.com/office/drawing/2014/main" id="{67245DBC-16C8-46D0-81BA-86B474B70731}"/>
              </a:ext>
            </a:extLst>
          </p:cNvPr>
          <p:cNvSpPr>
            <a:spLocks noGrp="1"/>
          </p:cNvSpPr>
          <p:nvPr>
            <p:ph type="ftr" sz="quarter" idx="11"/>
          </p:nvPr>
        </p:nvSpPr>
        <p:spPr/>
        <p:txBody>
          <a:bodyPr/>
          <a:lstStyle/>
          <a:p>
            <a:pPr>
              <a:defRPr/>
            </a:pPr>
            <a:r>
              <a:rPr lang="en-US"/>
              <a:t>                                   ranbsingh</a:t>
            </a:r>
          </a:p>
        </p:txBody>
      </p:sp>
      <p:sp>
        <p:nvSpPr>
          <p:cNvPr id="43013" name="Slide Number Placeholder 32">
            <a:extLst>
              <a:ext uri="{FF2B5EF4-FFF2-40B4-BE49-F238E27FC236}">
                <a16:creationId xmlns:a16="http://schemas.microsoft.com/office/drawing/2014/main" id="{58764B5F-890E-4F9C-991E-8F8FE494984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BECB3A0-ACBE-4C8B-A432-9EDD1AB00C60}" type="slidenum">
              <a:rPr lang="en-US" altLang="en-US">
                <a:solidFill>
                  <a:srgbClr val="898989"/>
                </a:solidFill>
              </a:rPr>
              <a:pPr eaLnBrk="1" hangingPunct="1"/>
              <a:t>49</a:t>
            </a:fld>
            <a:endParaRPr lang="en-US" altLang="en-US">
              <a:solidFill>
                <a:srgbClr val="898989"/>
              </a:solidFill>
            </a:endParaRPr>
          </a:p>
        </p:txBody>
      </p:sp>
      <p:sp>
        <p:nvSpPr>
          <p:cNvPr id="81925" name="Rectangle 2">
            <a:extLst>
              <a:ext uri="{FF2B5EF4-FFF2-40B4-BE49-F238E27FC236}">
                <a16:creationId xmlns:a16="http://schemas.microsoft.com/office/drawing/2014/main" id="{931AC593-AA8D-4BF7-A17B-C7791BE6B211}"/>
              </a:ext>
            </a:extLst>
          </p:cNvPr>
          <p:cNvSpPr>
            <a:spLocks noGrp="1" noChangeArrowheads="1"/>
          </p:cNvSpPr>
          <p:nvPr>
            <p:ph type="body" idx="4294967295"/>
          </p:nvPr>
        </p:nvSpPr>
        <p:spPr>
          <a:xfrm>
            <a:off x="762000" y="838200"/>
            <a:ext cx="7086600" cy="4800600"/>
          </a:xfrm>
        </p:spPr>
        <p:txBody>
          <a:bodyPr/>
          <a:lstStyle/>
          <a:p>
            <a:pPr eaLnBrk="1" hangingPunct="1">
              <a:buFont typeface="Arial" panose="020B0604020202020204" pitchFamily="34" charset="0"/>
              <a:buNone/>
            </a:pPr>
            <a:r>
              <a:rPr lang="en-US" altLang="en-US" sz="2800">
                <a:latin typeface="Times New Roman" panose="02020603050405020304" pitchFamily="18" charset="0"/>
                <a:cs typeface="Times New Roman" panose="02020603050405020304" pitchFamily="18" charset="0"/>
              </a:rPr>
              <a:t>Software /Hardware Infringements: Trends</a:t>
            </a:r>
          </a:p>
          <a:p>
            <a:pPr eaLnBrk="1" hangingPunct="1">
              <a:buFont typeface="Wingdings" panose="05000000000000000000" pitchFamily="2" charset="2"/>
              <a:buChar char="Ø"/>
            </a:pPr>
            <a:r>
              <a:rPr lang="en-US" altLang="en-US" sz="2800">
                <a:latin typeface="Times New Roman" panose="02020603050405020304" pitchFamily="18" charset="0"/>
                <a:cs typeface="Times New Roman" panose="02020603050405020304" pitchFamily="18" charset="0"/>
              </a:rPr>
              <a:t>Value of Seizures 68% of total</a:t>
            </a:r>
          </a:p>
          <a:p>
            <a:pPr eaLnBrk="1" hangingPunct="1">
              <a:buFont typeface="Wingdings" panose="05000000000000000000" pitchFamily="2" charset="2"/>
              <a:buChar char="Ø"/>
            </a:pPr>
            <a:r>
              <a:rPr lang="en-US" altLang="en-US" sz="2800">
                <a:latin typeface="Times New Roman" panose="02020603050405020304" pitchFamily="18" charset="0"/>
                <a:cs typeface="Times New Roman" panose="02020603050405020304" pitchFamily="18" charset="0"/>
              </a:rPr>
              <a:t>Account for only  7% of the cases</a:t>
            </a:r>
          </a:p>
          <a:p>
            <a:pPr eaLnBrk="1" hangingPunct="1">
              <a:buFont typeface="Wingdings" panose="05000000000000000000" pitchFamily="2" charset="2"/>
              <a:buChar char="Ø"/>
            </a:pPr>
            <a:r>
              <a:rPr lang="en-US" altLang="en-US" sz="2800">
                <a:latin typeface="Times New Roman" panose="02020603050405020304" pitchFamily="18" charset="0"/>
                <a:cs typeface="Times New Roman" panose="02020603050405020304" pitchFamily="18" charset="0"/>
              </a:rPr>
              <a:t>Low End / High End Counterfeiting</a:t>
            </a:r>
          </a:p>
          <a:p>
            <a:pPr eaLnBrk="1" hangingPunct="1">
              <a:buFont typeface="Wingdings" panose="05000000000000000000" pitchFamily="2" charset="2"/>
              <a:buChar char="Ø"/>
            </a:pPr>
            <a:r>
              <a:rPr lang="en-US" altLang="en-US" sz="2800">
                <a:latin typeface="Times New Roman" panose="02020603050405020304" pitchFamily="18" charset="0"/>
                <a:cs typeface="Times New Roman" panose="02020603050405020304" pitchFamily="18" charset="0"/>
              </a:rPr>
              <a:t>Import driven </a:t>
            </a:r>
          </a:p>
          <a:p>
            <a:pPr eaLnBrk="1" hangingPunct="1">
              <a:buFont typeface="Wingdings" panose="05000000000000000000" pitchFamily="2" charset="2"/>
              <a:buChar char="Ø"/>
            </a:pPr>
            <a:r>
              <a:rPr lang="en-US" altLang="en-US" sz="2800">
                <a:latin typeface="Times New Roman" panose="02020603050405020304" pitchFamily="18" charset="0"/>
                <a:cs typeface="Times New Roman" panose="02020603050405020304" pitchFamily="18" charset="0"/>
              </a:rPr>
              <a:t>Parallel Sales &amp; Distribution networks</a:t>
            </a:r>
          </a:p>
          <a:p>
            <a:pPr eaLnBrk="1" hangingPunct="1">
              <a:buFont typeface="Wingdings" panose="05000000000000000000" pitchFamily="2" charset="2"/>
              <a:buChar char="Ø"/>
            </a:pPr>
            <a:r>
              <a:rPr lang="en-US" altLang="en-US" sz="2800">
                <a:latin typeface="Times New Roman" panose="02020603050405020304" pitchFamily="18" charset="0"/>
                <a:cs typeface="Times New Roman" panose="02020603050405020304" pitchFamily="18" charset="0"/>
              </a:rPr>
              <a:t>Incidents of</a:t>
            </a:r>
          </a:p>
          <a:p>
            <a:pPr lvl="2" eaLnBrk="1" hangingPunct="1">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 End User Piracy</a:t>
            </a:r>
          </a:p>
          <a:p>
            <a:pPr lvl="2" eaLnBrk="1" hangingPunct="1">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 Hard-Disk Loading</a:t>
            </a:r>
          </a:p>
          <a:p>
            <a:pPr lvl="2" eaLnBrk="1" hangingPunct="1">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 Client Server Overuse</a:t>
            </a:r>
          </a:p>
          <a:p>
            <a:pPr eaLnBrk="1" hangingPunct="1">
              <a:buFont typeface="Wingdings" panose="05000000000000000000" pitchFamily="2" charset="2"/>
              <a:buChar char="Ø"/>
            </a:pPr>
            <a:endParaRPr lang="en-US" altLang="en-US" sz="280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Date Placeholder 31">
            <a:extLst>
              <a:ext uri="{FF2B5EF4-FFF2-40B4-BE49-F238E27FC236}">
                <a16:creationId xmlns:a16="http://schemas.microsoft.com/office/drawing/2014/main" id="{608497F4-530C-419C-9934-7740087376FF}"/>
              </a:ext>
            </a:extLst>
          </p:cNvPr>
          <p:cNvSpPr>
            <a:spLocks noGrp="1"/>
          </p:cNvSpPr>
          <p:nvPr>
            <p:ph type="dt" sz="quarter" idx="10"/>
          </p:nvPr>
        </p:nvSpPr>
        <p:spPr/>
        <p:txBody>
          <a:bodyPr/>
          <a:lstStyle/>
          <a:p>
            <a:pPr>
              <a:defRPr/>
            </a:pPr>
            <a:fld id="{66F17220-5FB6-4869-9EF0-266F2669751B}" type="datetime3">
              <a:rPr lang="en-US" smtClean="0"/>
              <a:pPr>
                <a:defRPr/>
              </a:pPr>
              <a:t>17 March 2018</a:t>
            </a:fld>
            <a:endParaRPr lang="en-US"/>
          </a:p>
        </p:txBody>
      </p:sp>
      <p:sp>
        <p:nvSpPr>
          <p:cNvPr id="5125" name="Footer Placeholder 33">
            <a:extLst>
              <a:ext uri="{FF2B5EF4-FFF2-40B4-BE49-F238E27FC236}">
                <a16:creationId xmlns:a16="http://schemas.microsoft.com/office/drawing/2014/main" id="{42F4DB6A-13EF-4FAD-99FB-63E9C3FC0B2C}"/>
              </a:ext>
            </a:extLst>
          </p:cNvPr>
          <p:cNvSpPr>
            <a:spLocks noGrp="1"/>
          </p:cNvSpPr>
          <p:nvPr>
            <p:ph type="ftr" sz="quarter" idx="11"/>
          </p:nvPr>
        </p:nvSpPr>
        <p:spPr/>
        <p:txBody>
          <a:bodyPr/>
          <a:lstStyle/>
          <a:p>
            <a:pPr>
              <a:defRPr/>
            </a:pPr>
            <a:r>
              <a:rPr lang="en-US"/>
              <a:t>                                   ranbsingh</a:t>
            </a:r>
          </a:p>
        </p:txBody>
      </p:sp>
      <p:sp>
        <p:nvSpPr>
          <p:cNvPr id="5124" name="Slide Number Placeholder 32">
            <a:extLst>
              <a:ext uri="{FF2B5EF4-FFF2-40B4-BE49-F238E27FC236}">
                <a16:creationId xmlns:a16="http://schemas.microsoft.com/office/drawing/2014/main" id="{3F7D35C6-AB55-4507-B100-ADFDFEE4787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49C77B0-0A42-4EAD-99E7-72D575D106A0}" type="slidenum">
              <a:rPr lang="en-US" altLang="en-US">
                <a:solidFill>
                  <a:srgbClr val="898989"/>
                </a:solidFill>
              </a:rPr>
              <a:pPr eaLnBrk="1" hangingPunct="1"/>
              <a:t>5</a:t>
            </a:fld>
            <a:endParaRPr lang="en-US" altLang="en-US">
              <a:solidFill>
                <a:srgbClr val="898989"/>
              </a:solidFill>
            </a:endParaRPr>
          </a:p>
        </p:txBody>
      </p:sp>
      <p:sp>
        <p:nvSpPr>
          <p:cNvPr id="36869" name="Rectangle 2">
            <a:extLst>
              <a:ext uri="{FF2B5EF4-FFF2-40B4-BE49-F238E27FC236}">
                <a16:creationId xmlns:a16="http://schemas.microsoft.com/office/drawing/2014/main" id="{E517AE2A-F945-4338-9443-C8E208E355E3}"/>
              </a:ext>
            </a:extLst>
          </p:cNvPr>
          <p:cNvSpPr>
            <a:spLocks noGrp="1" noChangeArrowheads="1"/>
          </p:cNvSpPr>
          <p:nvPr>
            <p:ph type="title" idx="4294967295"/>
          </p:nvPr>
        </p:nvSpPr>
        <p:spPr>
          <a:xfrm>
            <a:off x="1828800" y="990600"/>
            <a:ext cx="6248400" cy="4800600"/>
          </a:xfrm>
        </p:spPr>
        <p:txBody>
          <a:bodyPr/>
          <a:lstStyle/>
          <a:p>
            <a:pPr algn="l" eaLnBrk="1" hangingPunct="1">
              <a:lnSpc>
                <a:spcPct val="90000"/>
              </a:lnSpc>
            </a:pPr>
            <a:r>
              <a:rPr lang="en-US" altLang="en-US" sz="2400" i="1">
                <a:latin typeface="Times New Roman" panose="02020603050405020304" pitchFamily="18" charset="0"/>
                <a:cs typeface="Times New Roman" panose="02020603050405020304" pitchFamily="18" charset="0"/>
              </a:rPr>
              <a:t>Property </a:t>
            </a:r>
            <a:r>
              <a:rPr lang="en-US" altLang="en-US" sz="2400" i="1">
                <a:latin typeface="Times New Roman" panose="02020603050405020304" pitchFamily="18" charset="0"/>
                <a:cs typeface="Times New Roman" panose="02020603050405020304" pitchFamily="18" charset="0"/>
                <a:sym typeface="Wingdings" panose="05000000000000000000" pitchFamily="2" charset="2"/>
              </a:rPr>
              <a:t> Right</a:t>
            </a:r>
            <a:br>
              <a:rPr lang="en-US" altLang="en-US" sz="2400" i="1">
                <a:latin typeface="Times New Roman" panose="02020603050405020304" pitchFamily="18" charset="0"/>
                <a:cs typeface="Times New Roman" panose="02020603050405020304" pitchFamily="18" charset="0"/>
                <a:sym typeface="Wingdings" panose="05000000000000000000" pitchFamily="2" charset="2"/>
              </a:rPr>
            </a:br>
            <a:br>
              <a:rPr lang="en-US" altLang="en-US" sz="2400" i="1">
                <a:latin typeface="Times New Roman" panose="02020603050405020304" pitchFamily="18" charset="0"/>
                <a:cs typeface="Times New Roman" panose="02020603050405020304" pitchFamily="18" charset="0"/>
                <a:sym typeface="Wingdings" panose="05000000000000000000" pitchFamily="2" charset="2"/>
              </a:rPr>
            </a:br>
            <a:r>
              <a:rPr lang="en-US" altLang="en-US" sz="2400" i="1">
                <a:latin typeface="Times New Roman" panose="02020603050405020304" pitchFamily="18" charset="0"/>
                <a:cs typeface="Times New Roman" panose="02020603050405020304" pitchFamily="18" charset="0"/>
                <a:sym typeface="Wingdings" panose="05000000000000000000" pitchFamily="2" charset="2"/>
              </a:rPr>
              <a:t>INTELLECT – PROPERTY – RIGHT</a:t>
            </a:r>
            <a:br>
              <a:rPr lang="en-US" altLang="en-US" sz="2400" i="1">
                <a:latin typeface="Times New Roman" panose="02020603050405020304" pitchFamily="18" charset="0"/>
                <a:cs typeface="Times New Roman" panose="02020603050405020304" pitchFamily="18" charset="0"/>
                <a:sym typeface="Wingdings" panose="05000000000000000000" pitchFamily="2" charset="2"/>
              </a:rPr>
            </a:br>
            <a:br>
              <a:rPr lang="en-US" altLang="en-US" sz="2400" i="1">
                <a:latin typeface="Times New Roman" panose="02020603050405020304" pitchFamily="18" charset="0"/>
                <a:cs typeface="Times New Roman" panose="02020603050405020304" pitchFamily="18" charset="0"/>
                <a:sym typeface="Wingdings" panose="05000000000000000000" pitchFamily="2" charset="2"/>
              </a:rPr>
            </a:br>
            <a:r>
              <a:rPr lang="en-US" altLang="en-US" sz="2400" i="1">
                <a:latin typeface="Times New Roman" panose="02020603050405020304" pitchFamily="18" charset="0"/>
                <a:cs typeface="Times New Roman" panose="02020603050405020304" pitchFamily="18" charset="0"/>
                <a:sym typeface="Wingdings" panose="05000000000000000000" pitchFamily="2" charset="2"/>
              </a:rPr>
              <a:t>Idea    Expression     Copyright</a:t>
            </a:r>
            <a:br>
              <a:rPr lang="en-US" altLang="en-US" sz="2400" i="1">
                <a:latin typeface="Times New Roman" panose="02020603050405020304" pitchFamily="18" charset="0"/>
                <a:cs typeface="Times New Roman" panose="02020603050405020304" pitchFamily="18" charset="0"/>
                <a:sym typeface="Wingdings" panose="05000000000000000000" pitchFamily="2" charset="2"/>
              </a:rPr>
            </a:br>
            <a:br>
              <a:rPr lang="en-US" altLang="en-US" sz="2400" i="1">
                <a:latin typeface="Times New Roman" panose="02020603050405020304" pitchFamily="18" charset="0"/>
                <a:cs typeface="Times New Roman" panose="02020603050405020304" pitchFamily="18" charset="0"/>
                <a:sym typeface="Wingdings" panose="05000000000000000000" pitchFamily="2" charset="2"/>
              </a:rPr>
            </a:br>
            <a:r>
              <a:rPr lang="en-US" altLang="en-US" sz="2400" i="1">
                <a:latin typeface="Times New Roman" panose="02020603050405020304" pitchFamily="18" charset="0"/>
                <a:cs typeface="Times New Roman" panose="02020603050405020304" pitchFamily="18" charset="0"/>
                <a:sym typeface="Wingdings" panose="05000000000000000000" pitchFamily="2" charset="2"/>
              </a:rPr>
              <a:t>Idea    Innovation    Invention    Patent</a:t>
            </a:r>
            <a:br>
              <a:rPr lang="en-US" altLang="en-US" sz="2400" i="1">
                <a:latin typeface="Times New Roman" panose="02020603050405020304" pitchFamily="18" charset="0"/>
                <a:cs typeface="Times New Roman" panose="02020603050405020304" pitchFamily="18" charset="0"/>
                <a:sym typeface="Wingdings" panose="05000000000000000000" pitchFamily="2" charset="2"/>
              </a:rPr>
            </a:br>
            <a:br>
              <a:rPr lang="en-US" altLang="en-US" sz="2400" i="1">
                <a:latin typeface="Times New Roman" panose="02020603050405020304" pitchFamily="18" charset="0"/>
                <a:cs typeface="Times New Roman" panose="02020603050405020304" pitchFamily="18" charset="0"/>
                <a:sym typeface="Wingdings" panose="05000000000000000000" pitchFamily="2" charset="2"/>
              </a:rPr>
            </a:br>
            <a:r>
              <a:rPr lang="en-US" altLang="en-US" sz="2400" i="1">
                <a:latin typeface="Times New Roman" panose="02020603050405020304" pitchFamily="18" charset="0"/>
                <a:cs typeface="Times New Roman" panose="02020603050405020304" pitchFamily="18" charset="0"/>
                <a:sym typeface="Wingdings" panose="05000000000000000000" pitchFamily="2" charset="2"/>
              </a:rPr>
              <a:t>Idea    Quality + Identity    trademark</a:t>
            </a:r>
            <a:br>
              <a:rPr lang="en-US" altLang="en-US" sz="2400" i="1">
                <a:latin typeface="Times New Roman" panose="02020603050405020304" pitchFamily="18" charset="0"/>
                <a:cs typeface="Times New Roman" panose="02020603050405020304" pitchFamily="18" charset="0"/>
                <a:sym typeface="Wingdings" panose="05000000000000000000" pitchFamily="2" charset="2"/>
              </a:rPr>
            </a:br>
            <a:br>
              <a:rPr lang="en-US" altLang="en-US" sz="2400" i="1">
                <a:latin typeface="Times New Roman" panose="02020603050405020304" pitchFamily="18" charset="0"/>
                <a:cs typeface="Times New Roman" panose="02020603050405020304" pitchFamily="18" charset="0"/>
                <a:sym typeface="Wingdings" panose="05000000000000000000" pitchFamily="2" charset="2"/>
              </a:rPr>
            </a:br>
            <a:r>
              <a:rPr lang="en-US" altLang="en-US" sz="2400" i="1">
                <a:latin typeface="Times New Roman" panose="02020603050405020304" pitchFamily="18" charset="0"/>
                <a:cs typeface="Times New Roman" panose="02020603050405020304" pitchFamily="18" charset="0"/>
                <a:sym typeface="Wingdings" panose="05000000000000000000" pitchFamily="2" charset="2"/>
              </a:rPr>
              <a:t>Idea    appearance     design</a:t>
            </a:r>
            <a:br>
              <a:rPr lang="en-US" altLang="en-US" sz="2400" i="1">
                <a:latin typeface="Times New Roman" panose="02020603050405020304" pitchFamily="18" charset="0"/>
                <a:cs typeface="Times New Roman" panose="02020603050405020304" pitchFamily="18" charset="0"/>
                <a:sym typeface="Wingdings" panose="05000000000000000000" pitchFamily="2" charset="2"/>
              </a:rPr>
            </a:br>
            <a:br>
              <a:rPr lang="en-US" altLang="en-US" sz="2400" i="1">
                <a:latin typeface="Times New Roman" panose="02020603050405020304" pitchFamily="18" charset="0"/>
                <a:cs typeface="Times New Roman" panose="02020603050405020304" pitchFamily="18" charset="0"/>
                <a:sym typeface="Wingdings" panose="05000000000000000000" pitchFamily="2" charset="2"/>
              </a:rPr>
            </a:br>
            <a:r>
              <a:rPr lang="en-US" altLang="en-US" sz="2400" i="1">
                <a:latin typeface="Times New Roman" panose="02020603050405020304" pitchFamily="18" charset="0"/>
                <a:cs typeface="Times New Roman" panose="02020603050405020304" pitchFamily="18" charset="0"/>
                <a:sym typeface="Wingdings" panose="05000000000000000000" pitchFamily="2" charset="2"/>
              </a:rPr>
              <a:t>Idea    keep confidential     Trade Secret</a:t>
            </a:r>
            <a:br>
              <a:rPr lang="en-US" altLang="en-US" sz="2400" i="1">
                <a:latin typeface="Times New Roman" panose="02020603050405020304" pitchFamily="18" charset="0"/>
                <a:cs typeface="Times New Roman" panose="02020603050405020304" pitchFamily="18" charset="0"/>
                <a:sym typeface="Wingdings" panose="05000000000000000000" pitchFamily="2" charset="2"/>
              </a:rPr>
            </a:br>
            <a:r>
              <a:rPr lang="en-US" altLang="en-US" sz="2400" i="1">
                <a:latin typeface="Times New Roman" panose="02020603050405020304" pitchFamily="18" charset="0"/>
                <a:cs typeface="Times New Roman" panose="02020603050405020304" pitchFamily="18" charset="0"/>
                <a:sym typeface="Wingdings" panose="05000000000000000000" pitchFamily="2" charset="2"/>
              </a:rPr>
              <a:t>              no disclosure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Date Placeholder 31">
            <a:extLst>
              <a:ext uri="{FF2B5EF4-FFF2-40B4-BE49-F238E27FC236}">
                <a16:creationId xmlns:a16="http://schemas.microsoft.com/office/drawing/2014/main" id="{6D58E146-BD0A-4D23-90CC-0C33E545C3C7}"/>
              </a:ext>
            </a:extLst>
          </p:cNvPr>
          <p:cNvSpPr>
            <a:spLocks noGrp="1"/>
          </p:cNvSpPr>
          <p:nvPr>
            <p:ph type="dt" sz="quarter" idx="10"/>
          </p:nvPr>
        </p:nvSpPr>
        <p:spPr/>
        <p:txBody>
          <a:bodyPr/>
          <a:lstStyle/>
          <a:p>
            <a:pPr>
              <a:defRPr/>
            </a:pPr>
            <a:fld id="{1527B252-1CCB-43B6-92A5-66DD87415861}" type="datetime3">
              <a:rPr lang="en-US" smtClean="0"/>
              <a:pPr>
                <a:defRPr/>
              </a:pPr>
              <a:t>17 March 2018</a:t>
            </a:fld>
            <a:endParaRPr lang="en-US"/>
          </a:p>
        </p:txBody>
      </p:sp>
      <p:sp>
        <p:nvSpPr>
          <p:cNvPr id="44038" name="Footer Placeholder 33">
            <a:extLst>
              <a:ext uri="{FF2B5EF4-FFF2-40B4-BE49-F238E27FC236}">
                <a16:creationId xmlns:a16="http://schemas.microsoft.com/office/drawing/2014/main" id="{69E8C2E5-3477-4699-B275-F38032256443}"/>
              </a:ext>
            </a:extLst>
          </p:cNvPr>
          <p:cNvSpPr>
            <a:spLocks noGrp="1"/>
          </p:cNvSpPr>
          <p:nvPr>
            <p:ph type="ftr" sz="quarter" idx="11"/>
          </p:nvPr>
        </p:nvSpPr>
        <p:spPr/>
        <p:txBody>
          <a:bodyPr/>
          <a:lstStyle/>
          <a:p>
            <a:pPr>
              <a:defRPr/>
            </a:pPr>
            <a:r>
              <a:rPr lang="en-US"/>
              <a:t>                                   ranbsingh</a:t>
            </a:r>
          </a:p>
        </p:txBody>
      </p:sp>
      <p:sp>
        <p:nvSpPr>
          <p:cNvPr id="44037" name="Slide Number Placeholder 32">
            <a:extLst>
              <a:ext uri="{FF2B5EF4-FFF2-40B4-BE49-F238E27FC236}">
                <a16:creationId xmlns:a16="http://schemas.microsoft.com/office/drawing/2014/main" id="{8F64E6E6-7219-4295-AC13-4F0B571F9B6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736670D-D70D-4A27-984D-BE481DB86E3A}" type="slidenum">
              <a:rPr lang="en-US" altLang="en-US">
                <a:solidFill>
                  <a:srgbClr val="898989"/>
                </a:solidFill>
              </a:rPr>
              <a:pPr eaLnBrk="1" hangingPunct="1"/>
              <a:t>50</a:t>
            </a:fld>
            <a:endParaRPr lang="en-US" altLang="en-US">
              <a:solidFill>
                <a:srgbClr val="898989"/>
              </a:solidFill>
            </a:endParaRPr>
          </a:p>
        </p:txBody>
      </p:sp>
      <p:sp>
        <p:nvSpPr>
          <p:cNvPr id="82949" name="Rectangle 2">
            <a:extLst>
              <a:ext uri="{FF2B5EF4-FFF2-40B4-BE49-F238E27FC236}">
                <a16:creationId xmlns:a16="http://schemas.microsoft.com/office/drawing/2014/main" id="{8CF8CBEF-4827-4F3F-8DE9-3EFAC0466A89}"/>
              </a:ext>
            </a:extLst>
          </p:cNvPr>
          <p:cNvSpPr>
            <a:spLocks noGrp="1" noChangeArrowheads="1"/>
          </p:cNvSpPr>
          <p:nvPr>
            <p:ph type="body" idx="4294967295"/>
          </p:nvPr>
        </p:nvSpPr>
        <p:spPr>
          <a:xfrm>
            <a:off x="914400" y="838200"/>
            <a:ext cx="7086600" cy="5105400"/>
          </a:xfrm>
        </p:spPr>
        <p:txBody>
          <a:bodyPr/>
          <a:lstStyle/>
          <a:p>
            <a:pPr eaLnBrk="1" hangingPunct="1">
              <a:lnSpc>
                <a:spcPct val="114000"/>
              </a:lnSpc>
              <a:buFont typeface="Arial" panose="020B0604020202020204" pitchFamily="34" charset="0"/>
              <a:buNone/>
            </a:pPr>
            <a:r>
              <a:rPr lang="en-US" altLang="en-US" sz="2800">
                <a:latin typeface="Times New Roman" panose="02020603050405020304" pitchFamily="18" charset="0"/>
                <a:cs typeface="Times New Roman" panose="02020603050405020304" pitchFamily="18" charset="0"/>
              </a:rPr>
              <a:t>FMCG Infringements: Trends</a:t>
            </a:r>
          </a:p>
          <a:p>
            <a:pPr eaLnBrk="1" hangingPunct="1">
              <a:lnSpc>
                <a:spcPct val="114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Value of Seizures 5% of total</a:t>
            </a:r>
          </a:p>
          <a:p>
            <a:pPr eaLnBrk="1" hangingPunct="1">
              <a:lnSpc>
                <a:spcPct val="114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Account for only  9% of the cases</a:t>
            </a:r>
          </a:p>
          <a:p>
            <a:pPr eaLnBrk="1" hangingPunct="1">
              <a:lnSpc>
                <a:spcPct val="114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High End Counterfeiting</a:t>
            </a:r>
          </a:p>
          <a:p>
            <a:pPr eaLnBrk="1" hangingPunct="1">
              <a:lnSpc>
                <a:spcPct val="114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Usage of legitimate distribution channels</a:t>
            </a:r>
          </a:p>
          <a:p>
            <a:pPr eaLnBrk="1" hangingPunct="1">
              <a:lnSpc>
                <a:spcPct val="114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Parallel Sales and Distribution network</a:t>
            </a:r>
          </a:p>
          <a:p>
            <a:pPr eaLnBrk="1" hangingPunct="1">
              <a:lnSpc>
                <a:spcPct val="114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Shift from production to assembly/ packaging</a:t>
            </a:r>
          </a:p>
          <a:p>
            <a:pPr eaLnBrk="1" hangingPunct="1">
              <a:lnSpc>
                <a:spcPct val="114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Import driven crime</a:t>
            </a:r>
          </a:p>
          <a:p>
            <a:pPr eaLnBrk="1" hangingPunct="1">
              <a:lnSpc>
                <a:spcPct val="114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Flourishing up-country markets </a:t>
            </a:r>
          </a:p>
          <a:p>
            <a:pPr eaLnBrk="1" hangingPunct="1">
              <a:lnSpc>
                <a:spcPct val="114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Involvement of Small Scale Industrial Sector</a:t>
            </a:r>
          </a:p>
          <a:p>
            <a:pPr eaLnBrk="1" hangingPunct="1">
              <a:lnSpc>
                <a:spcPct val="114000"/>
              </a:lnSpc>
              <a:buFont typeface="Wingdings" panose="05000000000000000000" pitchFamily="2" charset="2"/>
              <a:buChar char="Ø"/>
            </a:pPr>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Date Placeholder 31">
            <a:extLst>
              <a:ext uri="{FF2B5EF4-FFF2-40B4-BE49-F238E27FC236}">
                <a16:creationId xmlns:a16="http://schemas.microsoft.com/office/drawing/2014/main" id="{C89249A2-5ACC-49C7-AD6A-CB5E01A04379}"/>
              </a:ext>
            </a:extLst>
          </p:cNvPr>
          <p:cNvSpPr>
            <a:spLocks noGrp="1"/>
          </p:cNvSpPr>
          <p:nvPr>
            <p:ph type="dt" sz="quarter" idx="10"/>
          </p:nvPr>
        </p:nvSpPr>
        <p:spPr/>
        <p:txBody>
          <a:bodyPr/>
          <a:lstStyle/>
          <a:p>
            <a:pPr>
              <a:defRPr/>
            </a:pPr>
            <a:fld id="{DD36B2C4-D9F6-4E5D-AC53-37A3E386C588}" type="datetime3">
              <a:rPr lang="en-US" smtClean="0"/>
              <a:pPr>
                <a:defRPr/>
              </a:pPr>
              <a:t>17 March 2018</a:t>
            </a:fld>
            <a:endParaRPr lang="en-US"/>
          </a:p>
        </p:txBody>
      </p:sp>
      <p:sp>
        <p:nvSpPr>
          <p:cNvPr id="45062" name="Footer Placeholder 33">
            <a:extLst>
              <a:ext uri="{FF2B5EF4-FFF2-40B4-BE49-F238E27FC236}">
                <a16:creationId xmlns:a16="http://schemas.microsoft.com/office/drawing/2014/main" id="{7987AF3D-99C0-4516-9726-EE86786C7FC4}"/>
              </a:ext>
            </a:extLst>
          </p:cNvPr>
          <p:cNvSpPr>
            <a:spLocks noGrp="1"/>
          </p:cNvSpPr>
          <p:nvPr>
            <p:ph type="ftr" sz="quarter" idx="11"/>
          </p:nvPr>
        </p:nvSpPr>
        <p:spPr/>
        <p:txBody>
          <a:bodyPr/>
          <a:lstStyle/>
          <a:p>
            <a:pPr>
              <a:defRPr/>
            </a:pPr>
            <a:r>
              <a:rPr lang="en-US"/>
              <a:t>                                   ranbsingh</a:t>
            </a:r>
          </a:p>
        </p:txBody>
      </p:sp>
      <p:sp>
        <p:nvSpPr>
          <p:cNvPr id="45061" name="Slide Number Placeholder 32">
            <a:extLst>
              <a:ext uri="{FF2B5EF4-FFF2-40B4-BE49-F238E27FC236}">
                <a16:creationId xmlns:a16="http://schemas.microsoft.com/office/drawing/2014/main" id="{E94766A3-6E95-4A80-9167-351B72B34F6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F9D6453-9129-4540-ACE2-DDD3DD81C9DD}" type="slidenum">
              <a:rPr lang="en-US" altLang="en-US">
                <a:solidFill>
                  <a:srgbClr val="898989"/>
                </a:solidFill>
              </a:rPr>
              <a:pPr eaLnBrk="1" hangingPunct="1"/>
              <a:t>51</a:t>
            </a:fld>
            <a:endParaRPr lang="en-US" altLang="en-US">
              <a:solidFill>
                <a:srgbClr val="898989"/>
              </a:solidFill>
            </a:endParaRPr>
          </a:p>
        </p:txBody>
      </p:sp>
      <p:sp>
        <p:nvSpPr>
          <p:cNvPr id="83973" name="Rectangle 2">
            <a:extLst>
              <a:ext uri="{FF2B5EF4-FFF2-40B4-BE49-F238E27FC236}">
                <a16:creationId xmlns:a16="http://schemas.microsoft.com/office/drawing/2014/main" id="{B66866E4-DC1B-40A6-B1EB-CE93F9A98048}"/>
              </a:ext>
            </a:extLst>
          </p:cNvPr>
          <p:cNvSpPr>
            <a:spLocks noGrp="1" noChangeArrowheads="1"/>
          </p:cNvSpPr>
          <p:nvPr>
            <p:ph type="body" idx="4294967295"/>
          </p:nvPr>
        </p:nvSpPr>
        <p:spPr>
          <a:xfrm>
            <a:off x="914400" y="838200"/>
            <a:ext cx="6553200" cy="5257800"/>
          </a:xfrm>
        </p:spPr>
        <p:txBody>
          <a:bodyPr/>
          <a:lstStyle/>
          <a:p>
            <a:pPr eaLnBrk="1" hangingPunct="1">
              <a:lnSpc>
                <a:spcPct val="125000"/>
              </a:lnSpc>
              <a:buFont typeface="Arial" panose="020B0604020202020204" pitchFamily="34" charset="0"/>
              <a:buNone/>
            </a:pPr>
            <a:r>
              <a:rPr lang="en-US" altLang="en-US" sz="2800">
                <a:latin typeface="Times New Roman" panose="02020603050405020304" pitchFamily="18" charset="0"/>
                <a:cs typeface="Times New Roman" panose="02020603050405020304" pitchFamily="18" charset="0"/>
              </a:rPr>
              <a:t>VCD/DVDs Infringement: Trends</a:t>
            </a:r>
          </a:p>
          <a:p>
            <a:pPr eaLnBrk="1" hangingPunct="1">
              <a:lnSpc>
                <a:spcPct val="125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Value of Seizures 10% of total</a:t>
            </a:r>
          </a:p>
          <a:p>
            <a:pPr eaLnBrk="1" hangingPunct="1">
              <a:lnSpc>
                <a:spcPct val="125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Account for only  54% of the cases</a:t>
            </a:r>
          </a:p>
          <a:p>
            <a:pPr eaLnBrk="1" hangingPunct="1">
              <a:lnSpc>
                <a:spcPct val="125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High End Counterfeiting</a:t>
            </a:r>
          </a:p>
          <a:p>
            <a:pPr eaLnBrk="1" hangingPunct="1">
              <a:lnSpc>
                <a:spcPct val="125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Sales and Distribution network</a:t>
            </a:r>
          </a:p>
          <a:p>
            <a:pPr eaLnBrk="1" hangingPunct="1">
              <a:lnSpc>
                <a:spcPct val="125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Production, Printing, Packaging</a:t>
            </a:r>
          </a:p>
          <a:p>
            <a:pPr eaLnBrk="1" hangingPunct="1">
              <a:lnSpc>
                <a:spcPct val="125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High Demand / Low Cost </a:t>
            </a:r>
          </a:p>
          <a:p>
            <a:pPr eaLnBrk="1" hangingPunct="1">
              <a:lnSpc>
                <a:spcPct val="125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Rental Business </a:t>
            </a:r>
          </a:p>
          <a:p>
            <a:pPr eaLnBrk="1" hangingPunct="1">
              <a:lnSpc>
                <a:spcPct val="125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Up-country production centers</a:t>
            </a:r>
          </a:p>
          <a:p>
            <a:pPr eaLnBrk="1" hangingPunct="1">
              <a:lnSpc>
                <a:spcPct val="125000"/>
              </a:lnSpc>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Outsourcing to Home based operations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2">
            <a:extLst>
              <a:ext uri="{FF2B5EF4-FFF2-40B4-BE49-F238E27FC236}">
                <a16:creationId xmlns:a16="http://schemas.microsoft.com/office/drawing/2014/main" id="{112B93E7-1E3A-462A-9163-58A66263668C}"/>
              </a:ext>
            </a:extLst>
          </p:cNvPr>
          <p:cNvSpPr txBox="1">
            <a:spLocks noChangeArrowheads="1"/>
          </p:cNvSpPr>
          <p:nvPr/>
        </p:nvSpPr>
        <p:spPr bwMode="auto">
          <a:xfrm>
            <a:off x="304800" y="1277938"/>
            <a:ext cx="8458200" cy="489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chemeClr val="tx2"/>
              </a:buClr>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Lack of Co-operation from the Right holder to  provide      </a:t>
            </a:r>
          </a:p>
          <a:p>
            <a:pPr eaLnBrk="1" hangingPunct="1">
              <a:spcBef>
                <a:spcPct val="20000"/>
              </a:spcBef>
              <a:buClr>
                <a:schemeClr val="tx2"/>
              </a:buClr>
              <a:buFont typeface="Wingdings" panose="05000000000000000000" pitchFamily="2" charset="2"/>
              <a:buNone/>
            </a:pPr>
            <a:r>
              <a:rPr lang="en-US" altLang="en-US" sz="2400">
                <a:latin typeface="Times New Roman" panose="02020603050405020304" pitchFamily="18" charset="0"/>
                <a:cs typeface="Times New Roman" panose="02020603050405020304" pitchFamily="18" charset="0"/>
              </a:rPr>
              <a:t>   legally admissible evidence.</a:t>
            </a:r>
          </a:p>
          <a:p>
            <a:pPr eaLnBrk="1" hangingPunct="1">
              <a:spcBef>
                <a:spcPct val="20000"/>
              </a:spcBef>
              <a:buClr>
                <a:schemeClr val="tx2"/>
              </a:buClr>
              <a:buFont typeface="Wingdings" panose="05000000000000000000" pitchFamily="2" charset="2"/>
              <a:buNone/>
            </a:pPr>
            <a:endParaRPr lang="en-US" altLang="en-US" sz="2400">
              <a:latin typeface="Times New Roman" panose="02020603050405020304" pitchFamily="18" charset="0"/>
              <a:cs typeface="Times New Roman" panose="02020603050405020304" pitchFamily="18" charset="0"/>
            </a:endParaRPr>
          </a:p>
          <a:p>
            <a:pPr eaLnBrk="1" hangingPunct="1">
              <a:spcBef>
                <a:spcPct val="20000"/>
              </a:spcBef>
              <a:buClr>
                <a:schemeClr val="tx2"/>
              </a:buClr>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Independent witness.</a:t>
            </a:r>
          </a:p>
          <a:p>
            <a:pPr eaLnBrk="1" hangingPunct="1">
              <a:spcBef>
                <a:spcPct val="20000"/>
              </a:spcBef>
              <a:buClr>
                <a:schemeClr val="tx2"/>
              </a:buClr>
              <a:buFont typeface="Wingdings" panose="05000000000000000000" pitchFamily="2" charset="2"/>
              <a:buChar char="Ø"/>
            </a:pPr>
            <a:endParaRPr lang="en-US" altLang="en-US" sz="2400">
              <a:latin typeface="Times New Roman" panose="02020603050405020304" pitchFamily="18" charset="0"/>
              <a:cs typeface="Times New Roman" panose="02020603050405020304" pitchFamily="18" charset="0"/>
            </a:endParaRPr>
          </a:p>
          <a:p>
            <a:pPr eaLnBrk="1" hangingPunct="1">
              <a:spcBef>
                <a:spcPct val="20000"/>
              </a:spcBef>
              <a:buClr>
                <a:schemeClr val="tx2"/>
              </a:buClr>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Storing &amp; sealing of huge quantity of recovered  items.</a:t>
            </a:r>
          </a:p>
          <a:p>
            <a:pPr eaLnBrk="1" hangingPunct="1">
              <a:spcBef>
                <a:spcPct val="20000"/>
              </a:spcBef>
              <a:buClr>
                <a:schemeClr val="tx2"/>
              </a:buClr>
              <a:buFont typeface="Wingdings" panose="05000000000000000000" pitchFamily="2" charset="2"/>
              <a:buChar char="Ø"/>
            </a:pPr>
            <a:endParaRPr lang="en-US" altLang="en-US" sz="2400">
              <a:latin typeface="Times New Roman" panose="02020603050405020304" pitchFamily="18" charset="0"/>
              <a:cs typeface="Times New Roman" panose="02020603050405020304" pitchFamily="18" charset="0"/>
            </a:endParaRPr>
          </a:p>
          <a:p>
            <a:pPr eaLnBrk="1" hangingPunct="1">
              <a:spcBef>
                <a:spcPct val="20000"/>
              </a:spcBef>
              <a:buClr>
                <a:schemeClr val="tx2"/>
              </a:buClr>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Complainants not cooperative: Do not provide Copy Right</a:t>
            </a:r>
          </a:p>
          <a:p>
            <a:pPr eaLnBrk="1" hangingPunct="1">
              <a:spcBef>
                <a:spcPct val="20000"/>
              </a:spcBef>
              <a:buClr>
                <a:schemeClr val="tx2"/>
              </a:buClr>
              <a:buFont typeface="Wingdings" panose="05000000000000000000" pitchFamily="2" charset="2"/>
              <a:buNone/>
            </a:pPr>
            <a:r>
              <a:rPr lang="en-US" altLang="en-US" sz="2400">
                <a:latin typeface="Times New Roman" panose="02020603050405020304" pitchFamily="18" charset="0"/>
                <a:cs typeface="Times New Roman" panose="02020603050405020304" pitchFamily="18" charset="0"/>
              </a:rPr>
              <a:t>   documents and Power of Attorney.</a:t>
            </a:r>
          </a:p>
          <a:p>
            <a:pPr eaLnBrk="1" hangingPunct="1">
              <a:spcBef>
                <a:spcPct val="20000"/>
              </a:spcBef>
              <a:buClr>
                <a:schemeClr val="tx2"/>
              </a:buClr>
              <a:buFont typeface="Wingdings" panose="05000000000000000000" pitchFamily="2" charset="2"/>
              <a:buNone/>
            </a:pPr>
            <a:endParaRPr lang="en-US" altLang="en-US" sz="2400">
              <a:latin typeface="Times New Roman" panose="02020603050405020304" pitchFamily="18" charset="0"/>
              <a:cs typeface="Times New Roman" panose="02020603050405020304" pitchFamily="18" charset="0"/>
            </a:endParaRPr>
          </a:p>
          <a:p>
            <a:pPr eaLnBrk="1" hangingPunct="1">
              <a:spcBef>
                <a:spcPct val="20000"/>
              </a:spcBef>
              <a:buClr>
                <a:schemeClr val="tx2"/>
              </a:buClr>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 Lack of   interest in Prosecution</a:t>
            </a:r>
            <a:endParaRPr lang="en-AU" altLang="en-US" sz="2400">
              <a:latin typeface="Times New Roman" panose="02020603050405020304" pitchFamily="18" charset="0"/>
              <a:cs typeface="Times New Roman" panose="02020603050405020304" pitchFamily="18" charset="0"/>
            </a:endParaRPr>
          </a:p>
        </p:txBody>
      </p:sp>
      <p:sp>
        <p:nvSpPr>
          <p:cNvPr id="46084" name="Date Placeholder 31">
            <a:extLst>
              <a:ext uri="{FF2B5EF4-FFF2-40B4-BE49-F238E27FC236}">
                <a16:creationId xmlns:a16="http://schemas.microsoft.com/office/drawing/2014/main" id="{82046198-21E7-4EEF-8B88-8B5A97F0D5C4}"/>
              </a:ext>
            </a:extLst>
          </p:cNvPr>
          <p:cNvSpPr>
            <a:spLocks noGrp="1"/>
          </p:cNvSpPr>
          <p:nvPr>
            <p:ph type="dt" sz="quarter" idx="10"/>
          </p:nvPr>
        </p:nvSpPr>
        <p:spPr/>
        <p:txBody>
          <a:bodyPr/>
          <a:lstStyle/>
          <a:p>
            <a:pPr>
              <a:defRPr/>
            </a:pPr>
            <a:fld id="{D74F564E-FA55-4EA9-8055-C224A9ED296B}" type="datetime3">
              <a:rPr lang="en-US" smtClean="0"/>
              <a:pPr>
                <a:defRPr/>
              </a:pPr>
              <a:t>17 March 2018</a:t>
            </a:fld>
            <a:endParaRPr lang="en-US"/>
          </a:p>
        </p:txBody>
      </p:sp>
      <p:sp>
        <p:nvSpPr>
          <p:cNvPr id="46086" name="Footer Placeholder 33">
            <a:extLst>
              <a:ext uri="{FF2B5EF4-FFF2-40B4-BE49-F238E27FC236}">
                <a16:creationId xmlns:a16="http://schemas.microsoft.com/office/drawing/2014/main" id="{AED5FCC5-4674-451F-A734-7B474C6A6259}"/>
              </a:ext>
            </a:extLst>
          </p:cNvPr>
          <p:cNvSpPr>
            <a:spLocks noGrp="1"/>
          </p:cNvSpPr>
          <p:nvPr>
            <p:ph type="ftr" sz="quarter" idx="11"/>
          </p:nvPr>
        </p:nvSpPr>
        <p:spPr/>
        <p:txBody>
          <a:bodyPr/>
          <a:lstStyle/>
          <a:p>
            <a:pPr>
              <a:defRPr/>
            </a:pPr>
            <a:r>
              <a:rPr lang="en-US"/>
              <a:t>                                   ranbsingh</a:t>
            </a:r>
          </a:p>
        </p:txBody>
      </p:sp>
      <p:sp>
        <p:nvSpPr>
          <p:cNvPr id="46085" name="Slide Number Placeholder 32">
            <a:extLst>
              <a:ext uri="{FF2B5EF4-FFF2-40B4-BE49-F238E27FC236}">
                <a16:creationId xmlns:a16="http://schemas.microsoft.com/office/drawing/2014/main" id="{60E404D8-251B-44CD-B06F-065351CDB9E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47190A2-2AE3-4871-9304-BA1CD25A741A}" type="slidenum">
              <a:rPr lang="en-US" altLang="en-US">
                <a:solidFill>
                  <a:srgbClr val="898989"/>
                </a:solidFill>
              </a:rPr>
              <a:pPr eaLnBrk="1" hangingPunct="1"/>
              <a:t>52</a:t>
            </a:fld>
            <a:endParaRPr lang="en-US" altLang="en-US">
              <a:solidFill>
                <a:srgbClr val="898989"/>
              </a:solidFill>
            </a:endParaRPr>
          </a:p>
        </p:txBody>
      </p:sp>
      <p:sp>
        <p:nvSpPr>
          <p:cNvPr id="84998" name="Rectangle 6">
            <a:extLst>
              <a:ext uri="{FF2B5EF4-FFF2-40B4-BE49-F238E27FC236}">
                <a16:creationId xmlns:a16="http://schemas.microsoft.com/office/drawing/2014/main" id="{AAA18C13-3BD5-4541-A63D-B06F999B7EED}"/>
              </a:ext>
            </a:extLst>
          </p:cNvPr>
          <p:cNvSpPr>
            <a:spLocks noChangeArrowheads="1"/>
          </p:cNvSpPr>
          <p:nvPr/>
        </p:nvSpPr>
        <p:spPr bwMode="auto">
          <a:xfrm>
            <a:off x="457200" y="762000"/>
            <a:ext cx="8077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2800" b="1">
                <a:latin typeface="Times New Roman" panose="02020603050405020304" pitchFamily="18" charset="0"/>
                <a:cs typeface="Times New Roman" panose="02020603050405020304" pitchFamily="18" charset="0"/>
              </a:rPr>
              <a:t>IPR Enforcement: </a:t>
            </a:r>
            <a:r>
              <a:rPr lang="en-AU" altLang="en-US" sz="2800">
                <a:latin typeface="Times New Roman" panose="02020603050405020304" pitchFamily="18" charset="0"/>
                <a:cs typeface="Times New Roman" panose="02020603050405020304" pitchFamily="18" charset="0"/>
              </a:rPr>
              <a:t>Problems </a:t>
            </a:r>
            <a:r>
              <a:rPr lang="en-AU" altLang="en-US" sz="2800" i="1">
                <a:latin typeface="Times New Roman" panose="02020603050405020304" pitchFamily="18" charset="0"/>
                <a:cs typeface="Times New Roman" panose="02020603050405020304" pitchFamily="18" charset="0"/>
              </a:rPr>
              <a:t>Raids &amp; Investigation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80898">
                                            <p:txEl>
                                              <p:charRg st="4294967295" end="429496729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2">
            <a:extLst>
              <a:ext uri="{FF2B5EF4-FFF2-40B4-BE49-F238E27FC236}">
                <a16:creationId xmlns:a16="http://schemas.microsoft.com/office/drawing/2014/main" id="{B2450C30-9B00-472D-B549-B5C191568168}"/>
              </a:ext>
            </a:extLst>
          </p:cNvPr>
          <p:cNvSpPr txBox="1">
            <a:spLocks noChangeArrowheads="1"/>
          </p:cNvSpPr>
          <p:nvPr/>
        </p:nvSpPr>
        <p:spPr bwMode="auto">
          <a:xfrm>
            <a:off x="838200" y="981075"/>
            <a:ext cx="7696200" cy="465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75000"/>
              </a:lnSpc>
              <a:spcBef>
                <a:spcPct val="20000"/>
              </a:spcBef>
              <a:buClr>
                <a:schemeClr val="tx2"/>
              </a:buClr>
            </a:pPr>
            <a:r>
              <a:rPr lang="en-AU" altLang="en-US" b="1" i="1">
                <a:latin typeface="Times New Roman" panose="02020603050405020304" pitchFamily="18" charset="0"/>
                <a:cs typeface="Times New Roman" panose="02020603050405020304" pitchFamily="18" charset="0"/>
              </a:rPr>
              <a:t>IPR Enforcement: </a:t>
            </a:r>
            <a:r>
              <a:rPr lang="en-AU" altLang="en-US" i="1">
                <a:latin typeface="Times New Roman" panose="02020603050405020304" pitchFamily="18" charset="0"/>
                <a:cs typeface="Times New Roman" panose="02020603050405020304" pitchFamily="18" charset="0"/>
              </a:rPr>
              <a:t>Problems Raids &amp; Investigation (contd.)</a:t>
            </a:r>
          </a:p>
          <a:p>
            <a:pPr eaLnBrk="1" hangingPunct="1">
              <a:lnSpc>
                <a:spcPct val="75000"/>
              </a:lnSpc>
              <a:spcBef>
                <a:spcPct val="20000"/>
              </a:spcBef>
              <a:buClr>
                <a:schemeClr val="tx2"/>
              </a:buClr>
              <a:buFont typeface="Wingdings" panose="05000000000000000000" pitchFamily="2" charset="2"/>
              <a:buChar char="Ø"/>
            </a:pPr>
            <a:endParaRPr lang="en-AU" altLang="en-US" sz="2000">
              <a:latin typeface="Times New Roman" panose="02020603050405020304" pitchFamily="18" charset="0"/>
              <a:cs typeface="Times New Roman" panose="02020603050405020304" pitchFamily="18" charset="0"/>
            </a:endParaRPr>
          </a:p>
          <a:p>
            <a:pPr eaLnBrk="1" hangingPunct="1">
              <a:lnSpc>
                <a:spcPct val="75000"/>
              </a:lnSpc>
              <a:spcBef>
                <a:spcPct val="20000"/>
              </a:spcBef>
              <a:buClr>
                <a:schemeClr val="tx2"/>
              </a:buClr>
              <a:buFont typeface="Wingdings" panose="05000000000000000000" pitchFamily="2" charset="2"/>
              <a:buChar char="Ø"/>
            </a:pPr>
            <a:r>
              <a:rPr lang="en-AU" altLang="en-US" sz="2400">
                <a:latin typeface="Times New Roman" panose="02020603050405020304" pitchFamily="18" charset="0"/>
                <a:cs typeface="Times New Roman" panose="02020603050405020304" pitchFamily="18" charset="0"/>
              </a:rPr>
              <a:t>Lack of Expert opinion to identify pirated goods.</a:t>
            </a:r>
          </a:p>
          <a:p>
            <a:pPr eaLnBrk="1" hangingPunct="1">
              <a:lnSpc>
                <a:spcPct val="75000"/>
              </a:lnSpc>
              <a:spcBef>
                <a:spcPct val="20000"/>
              </a:spcBef>
              <a:buClr>
                <a:schemeClr val="tx2"/>
              </a:buClr>
              <a:buFont typeface="Wingdings" panose="05000000000000000000" pitchFamily="2" charset="2"/>
              <a:buChar char="Ø"/>
            </a:pPr>
            <a:endParaRPr lang="en-AU" altLang="en-US" sz="2400">
              <a:latin typeface="Times New Roman" panose="02020603050405020304" pitchFamily="18" charset="0"/>
              <a:cs typeface="Times New Roman" panose="02020603050405020304" pitchFamily="18" charset="0"/>
            </a:endParaRPr>
          </a:p>
          <a:p>
            <a:pPr eaLnBrk="1" hangingPunct="1">
              <a:lnSpc>
                <a:spcPct val="75000"/>
              </a:lnSpc>
              <a:spcBef>
                <a:spcPct val="20000"/>
              </a:spcBef>
              <a:buClr>
                <a:schemeClr val="tx2"/>
              </a:buClr>
              <a:buFont typeface="Wingdings" panose="05000000000000000000" pitchFamily="2" charset="2"/>
              <a:buChar char="Ø"/>
            </a:pPr>
            <a:r>
              <a:rPr lang="en-AU" altLang="en-US" sz="2400">
                <a:latin typeface="Times New Roman" panose="02020603050405020304" pitchFamily="18" charset="0"/>
                <a:cs typeface="Times New Roman" panose="02020603050405020304" pitchFamily="18" charset="0"/>
              </a:rPr>
              <a:t>Linking of the raided premises with the accused.</a:t>
            </a:r>
          </a:p>
          <a:p>
            <a:pPr eaLnBrk="1" hangingPunct="1">
              <a:lnSpc>
                <a:spcPct val="75000"/>
              </a:lnSpc>
              <a:spcBef>
                <a:spcPct val="20000"/>
              </a:spcBef>
              <a:buClr>
                <a:schemeClr val="tx2"/>
              </a:buClr>
              <a:buFont typeface="Wingdings" panose="05000000000000000000" pitchFamily="2" charset="2"/>
              <a:buChar char="Ø"/>
            </a:pPr>
            <a:endParaRPr lang="en-AU" altLang="en-US" sz="2400">
              <a:latin typeface="Times New Roman" panose="02020603050405020304" pitchFamily="18" charset="0"/>
              <a:cs typeface="Times New Roman" panose="02020603050405020304" pitchFamily="18" charset="0"/>
            </a:endParaRPr>
          </a:p>
          <a:p>
            <a:pPr eaLnBrk="1" hangingPunct="1">
              <a:lnSpc>
                <a:spcPct val="75000"/>
              </a:lnSpc>
              <a:spcBef>
                <a:spcPct val="20000"/>
              </a:spcBef>
              <a:buClr>
                <a:schemeClr val="tx2"/>
              </a:buClr>
              <a:buFont typeface="Wingdings" panose="05000000000000000000" pitchFamily="2" charset="2"/>
              <a:buChar char="Ø"/>
            </a:pPr>
            <a:r>
              <a:rPr lang="en-AU" altLang="en-US" sz="2400">
                <a:latin typeface="Times New Roman" panose="02020603050405020304" pitchFamily="18" charset="0"/>
                <a:cs typeface="Times New Roman" panose="02020603050405020304" pitchFamily="18" charset="0"/>
              </a:rPr>
              <a:t> Problem in disposal of infringed goods</a:t>
            </a:r>
          </a:p>
          <a:p>
            <a:pPr eaLnBrk="1" hangingPunct="1">
              <a:lnSpc>
                <a:spcPct val="75000"/>
              </a:lnSpc>
              <a:spcBef>
                <a:spcPct val="20000"/>
              </a:spcBef>
              <a:buClr>
                <a:schemeClr val="tx2"/>
              </a:buClr>
              <a:buFont typeface="Wingdings" panose="05000000000000000000" pitchFamily="2" charset="2"/>
              <a:buChar char="Ø"/>
            </a:pPr>
            <a:endParaRPr lang="en-AU" altLang="en-US" sz="2400">
              <a:latin typeface="Times New Roman" panose="02020603050405020304" pitchFamily="18" charset="0"/>
              <a:cs typeface="Times New Roman" panose="02020603050405020304" pitchFamily="18" charset="0"/>
            </a:endParaRPr>
          </a:p>
          <a:p>
            <a:pPr eaLnBrk="1" hangingPunct="1">
              <a:lnSpc>
                <a:spcPct val="75000"/>
              </a:lnSpc>
              <a:spcBef>
                <a:spcPct val="20000"/>
              </a:spcBef>
              <a:buClr>
                <a:schemeClr val="tx2"/>
              </a:buClr>
              <a:buFont typeface="Wingdings" panose="05000000000000000000" pitchFamily="2" charset="2"/>
              <a:buChar char="Ø"/>
            </a:pPr>
            <a:r>
              <a:rPr lang="en-AU" altLang="en-US" sz="2400">
                <a:latin typeface="Times New Roman" panose="02020603050405020304" pitchFamily="18" charset="0"/>
                <a:cs typeface="Times New Roman" panose="02020603050405020304" pitchFamily="18" charset="0"/>
              </a:rPr>
              <a:t>Monopoly of a small group of P.O.A holders</a:t>
            </a:r>
          </a:p>
          <a:p>
            <a:pPr eaLnBrk="1" hangingPunct="1">
              <a:lnSpc>
                <a:spcPct val="75000"/>
              </a:lnSpc>
              <a:spcBef>
                <a:spcPct val="20000"/>
              </a:spcBef>
              <a:buClr>
                <a:schemeClr val="tx2"/>
              </a:buClr>
              <a:buFont typeface="Wingdings" panose="05000000000000000000" pitchFamily="2" charset="2"/>
              <a:buChar char="Ø"/>
            </a:pPr>
            <a:endParaRPr lang="en-AU" altLang="en-US" sz="2400">
              <a:latin typeface="Times New Roman" panose="02020603050405020304" pitchFamily="18" charset="0"/>
              <a:cs typeface="Times New Roman" panose="02020603050405020304" pitchFamily="18" charset="0"/>
            </a:endParaRPr>
          </a:p>
          <a:p>
            <a:pPr eaLnBrk="1" hangingPunct="1">
              <a:lnSpc>
                <a:spcPct val="75000"/>
              </a:lnSpc>
              <a:buFont typeface="Wingdings" panose="05000000000000000000" pitchFamily="2" charset="2"/>
              <a:buChar char="Ø"/>
            </a:pPr>
            <a:r>
              <a:rPr lang="en-AU" altLang="en-US" sz="2400">
                <a:latin typeface="Times New Roman" panose="02020603050405020304" pitchFamily="18" charset="0"/>
                <a:cs typeface="Times New Roman" panose="02020603050405020304" pitchFamily="18" charset="0"/>
              </a:rPr>
              <a:t> </a:t>
            </a:r>
            <a:r>
              <a:rPr lang="en-AU" altLang="en-US" sz="2400" i="1">
                <a:latin typeface="Times New Roman" panose="02020603050405020304" pitchFamily="18" charset="0"/>
                <a:cs typeface="Times New Roman" panose="02020603050405020304" pitchFamily="18" charset="0"/>
              </a:rPr>
              <a:t>POA holder Monopoly : used for extortion and piracy   </a:t>
            </a:r>
          </a:p>
          <a:p>
            <a:pPr eaLnBrk="1" hangingPunct="1">
              <a:lnSpc>
                <a:spcPct val="75000"/>
              </a:lnSpc>
              <a:buFont typeface="Wingdings" panose="05000000000000000000" pitchFamily="2" charset="2"/>
              <a:buNone/>
            </a:pPr>
            <a:endParaRPr lang="en-AU" altLang="en-US" sz="2400">
              <a:latin typeface="Times New Roman" panose="02020603050405020304" pitchFamily="18" charset="0"/>
              <a:cs typeface="Times New Roman" panose="02020603050405020304" pitchFamily="18" charset="0"/>
            </a:endParaRPr>
          </a:p>
          <a:p>
            <a:pPr eaLnBrk="1" hangingPunct="1">
              <a:lnSpc>
                <a:spcPct val="75000"/>
              </a:lnSpc>
              <a:spcBef>
                <a:spcPct val="20000"/>
              </a:spcBef>
              <a:buClr>
                <a:schemeClr val="tx2"/>
              </a:buClr>
              <a:buFont typeface="Wingdings" panose="05000000000000000000" pitchFamily="2" charset="2"/>
              <a:buChar char="Ø"/>
            </a:pPr>
            <a:r>
              <a:rPr lang="en-AU" altLang="en-US" sz="2400">
                <a:latin typeface="Times New Roman" panose="02020603050405020304" pitchFamily="18" charset="0"/>
                <a:cs typeface="Times New Roman" panose="02020603050405020304" pitchFamily="18" charset="0"/>
              </a:rPr>
              <a:t> Extortion by Private Investigative agencies hired  </a:t>
            </a:r>
          </a:p>
          <a:p>
            <a:pPr eaLnBrk="1" hangingPunct="1">
              <a:lnSpc>
                <a:spcPct val="75000"/>
              </a:lnSpc>
              <a:spcBef>
                <a:spcPct val="20000"/>
              </a:spcBef>
              <a:buClr>
                <a:schemeClr val="tx2"/>
              </a:buClr>
              <a:buFont typeface="Wingdings" panose="05000000000000000000" pitchFamily="2" charset="2"/>
              <a:buNone/>
            </a:pPr>
            <a:r>
              <a:rPr lang="en-AU" altLang="en-US" sz="2400">
                <a:latin typeface="Times New Roman" panose="02020603050405020304" pitchFamily="18" charset="0"/>
                <a:cs typeface="Times New Roman" panose="02020603050405020304" pitchFamily="18" charset="0"/>
              </a:rPr>
              <a:t>    by the Copy Right Holders  </a:t>
            </a:r>
          </a:p>
        </p:txBody>
      </p:sp>
      <p:sp>
        <p:nvSpPr>
          <p:cNvPr id="47108" name="Date Placeholder 31">
            <a:extLst>
              <a:ext uri="{FF2B5EF4-FFF2-40B4-BE49-F238E27FC236}">
                <a16:creationId xmlns:a16="http://schemas.microsoft.com/office/drawing/2014/main" id="{8D521A2E-B716-45F4-AC96-854428826579}"/>
              </a:ext>
            </a:extLst>
          </p:cNvPr>
          <p:cNvSpPr>
            <a:spLocks noGrp="1"/>
          </p:cNvSpPr>
          <p:nvPr>
            <p:ph type="dt" sz="quarter" idx="10"/>
          </p:nvPr>
        </p:nvSpPr>
        <p:spPr/>
        <p:txBody>
          <a:bodyPr/>
          <a:lstStyle/>
          <a:p>
            <a:pPr>
              <a:defRPr/>
            </a:pPr>
            <a:fld id="{1F69BA4B-4718-4003-84E9-F5EAB3775891}" type="datetime3">
              <a:rPr lang="en-US" smtClean="0"/>
              <a:pPr>
                <a:defRPr/>
              </a:pPr>
              <a:t>17 March 2018</a:t>
            </a:fld>
            <a:endParaRPr lang="en-US"/>
          </a:p>
        </p:txBody>
      </p:sp>
      <p:sp>
        <p:nvSpPr>
          <p:cNvPr id="47110" name="Footer Placeholder 33">
            <a:extLst>
              <a:ext uri="{FF2B5EF4-FFF2-40B4-BE49-F238E27FC236}">
                <a16:creationId xmlns:a16="http://schemas.microsoft.com/office/drawing/2014/main" id="{5BE2F5AB-7245-4D32-90B7-4C051AFE4AA2}"/>
              </a:ext>
            </a:extLst>
          </p:cNvPr>
          <p:cNvSpPr>
            <a:spLocks noGrp="1"/>
          </p:cNvSpPr>
          <p:nvPr>
            <p:ph type="ftr" sz="quarter" idx="11"/>
          </p:nvPr>
        </p:nvSpPr>
        <p:spPr/>
        <p:txBody>
          <a:bodyPr/>
          <a:lstStyle/>
          <a:p>
            <a:pPr>
              <a:defRPr/>
            </a:pPr>
            <a:r>
              <a:rPr lang="en-US"/>
              <a:t>                                   ranbsingh</a:t>
            </a:r>
          </a:p>
        </p:txBody>
      </p:sp>
      <p:sp>
        <p:nvSpPr>
          <p:cNvPr id="47109" name="Slide Number Placeholder 32">
            <a:extLst>
              <a:ext uri="{FF2B5EF4-FFF2-40B4-BE49-F238E27FC236}">
                <a16:creationId xmlns:a16="http://schemas.microsoft.com/office/drawing/2014/main" id="{3A6C607B-BE6D-4BB3-9316-F97DC9EC6EAD}"/>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65B7E2-A177-423B-80D7-5A841356F383}" type="slidenum">
              <a:rPr lang="en-US" altLang="en-US">
                <a:solidFill>
                  <a:srgbClr val="898989"/>
                </a:solidFill>
              </a:rPr>
              <a:pPr eaLnBrk="1" hangingPunct="1"/>
              <a:t>53</a:t>
            </a:fld>
            <a:endParaRPr lang="en-US" altLang="en-US">
              <a:solidFill>
                <a:srgbClr val="898989"/>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Text Box 3">
            <a:extLst>
              <a:ext uri="{FF2B5EF4-FFF2-40B4-BE49-F238E27FC236}">
                <a16:creationId xmlns:a16="http://schemas.microsoft.com/office/drawing/2014/main" id="{1BD4F586-F835-4885-9F92-91632AA8F150}"/>
              </a:ext>
            </a:extLst>
          </p:cNvPr>
          <p:cNvSpPr txBox="1">
            <a:spLocks noChangeArrowheads="1"/>
          </p:cNvSpPr>
          <p:nvPr/>
        </p:nvSpPr>
        <p:spPr bwMode="auto">
          <a:xfrm>
            <a:off x="762000" y="993775"/>
            <a:ext cx="7467600"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20000"/>
              </a:spcBef>
              <a:spcAft>
                <a:spcPts val="600"/>
              </a:spcAft>
              <a:buClr>
                <a:schemeClr val="tx2"/>
              </a:buClr>
            </a:pPr>
            <a:r>
              <a:rPr lang="en-AU" altLang="en-US" b="1" i="1">
                <a:latin typeface="Times New Roman" panose="02020603050405020304" pitchFamily="18" charset="0"/>
                <a:cs typeface="Times New Roman" panose="02020603050405020304" pitchFamily="18" charset="0"/>
              </a:rPr>
              <a:t>IPR Enforcement: </a:t>
            </a:r>
            <a:r>
              <a:rPr lang="en-AU" altLang="en-US" i="1">
                <a:latin typeface="Times New Roman" panose="02020603050405020304" pitchFamily="18" charset="0"/>
                <a:cs typeface="Times New Roman" panose="02020603050405020304" pitchFamily="18" charset="0"/>
              </a:rPr>
              <a:t>Problems Raids &amp; Investigation (contd.)</a:t>
            </a:r>
          </a:p>
          <a:p>
            <a:pPr eaLnBrk="1" hangingPunct="1">
              <a:spcBef>
                <a:spcPct val="20000"/>
              </a:spcBef>
              <a:buClr>
                <a:schemeClr val="tx2"/>
              </a:buClr>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Copyright Holders take orders u/s 156(3) Cr PC    on insufficient documents and then do not join investigations or provide the documents </a:t>
            </a:r>
          </a:p>
          <a:p>
            <a:pPr eaLnBrk="1" hangingPunct="1">
              <a:spcBef>
                <a:spcPct val="20000"/>
              </a:spcBef>
              <a:buClr>
                <a:schemeClr val="tx2"/>
              </a:buClr>
              <a:buFont typeface="Wingdings" panose="05000000000000000000" pitchFamily="2" charset="2"/>
              <a:buNone/>
            </a:pPr>
            <a:endParaRPr lang="en-US" altLang="en-US" sz="2400">
              <a:latin typeface="Times New Roman" panose="02020603050405020304" pitchFamily="18" charset="0"/>
              <a:cs typeface="Times New Roman" panose="02020603050405020304" pitchFamily="18" charset="0"/>
            </a:endParaRPr>
          </a:p>
          <a:p>
            <a:pPr eaLnBrk="1" hangingPunct="1">
              <a:spcBef>
                <a:spcPct val="20000"/>
              </a:spcBef>
              <a:buClr>
                <a:schemeClr val="tx2"/>
              </a:buClr>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 Directions u/s 156 ( 3) Cr PC are used for out of Court settlements</a:t>
            </a:r>
          </a:p>
          <a:p>
            <a:pPr eaLnBrk="1" hangingPunct="1">
              <a:spcBef>
                <a:spcPct val="20000"/>
              </a:spcBef>
              <a:buClr>
                <a:schemeClr val="tx2"/>
              </a:buClr>
              <a:buFont typeface="Wingdings" panose="05000000000000000000" pitchFamily="2" charset="2"/>
              <a:buNone/>
            </a:pPr>
            <a:endParaRPr lang="en-US" altLang="en-US" sz="2400">
              <a:latin typeface="Times New Roman" panose="02020603050405020304" pitchFamily="18" charset="0"/>
              <a:cs typeface="Times New Roman" panose="02020603050405020304" pitchFamily="18" charset="0"/>
            </a:endParaRPr>
          </a:p>
          <a:p>
            <a:pPr eaLnBrk="1" hangingPunct="1">
              <a:spcBef>
                <a:spcPct val="20000"/>
              </a:spcBef>
              <a:buClr>
                <a:schemeClr val="tx2"/>
              </a:buClr>
              <a:buFont typeface="Wingdings" panose="05000000000000000000" pitchFamily="2" charset="2"/>
              <a:buChar char="Ø"/>
            </a:pPr>
            <a:r>
              <a:rPr lang="en-AU" altLang="en-US" sz="2400">
                <a:latin typeface="Times New Roman" panose="02020603050405020304" pitchFamily="18" charset="0"/>
                <a:cs typeface="Times New Roman" panose="02020603050405020304" pitchFamily="18" charset="0"/>
              </a:rPr>
              <a:t> Complainant present at the time of raid join other </a:t>
            </a:r>
          </a:p>
          <a:p>
            <a:pPr eaLnBrk="1" hangingPunct="1">
              <a:spcBef>
                <a:spcPct val="20000"/>
              </a:spcBef>
              <a:buClr>
                <a:schemeClr val="tx2"/>
              </a:buClr>
              <a:buFont typeface="Wingdings" panose="05000000000000000000" pitchFamily="2" charset="2"/>
              <a:buNone/>
            </a:pPr>
            <a:r>
              <a:rPr lang="en-AU" altLang="en-US" sz="2400">
                <a:latin typeface="Times New Roman" panose="02020603050405020304" pitchFamily="18" charset="0"/>
                <a:cs typeface="Times New Roman" panose="02020603050405020304" pitchFamily="18" charset="0"/>
              </a:rPr>
              <a:t>    company and do not turn up at  the time  of trial. </a:t>
            </a:r>
          </a:p>
          <a:p>
            <a:pPr eaLnBrk="1" hangingPunct="1">
              <a:spcBef>
                <a:spcPct val="20000"/>
              </a:spcBef>
              <a:buClr>
                <a:schemeClr val="tx2"/>
              </a:buClr>
              <a:buFont typeface="Wingdings" panose="05000000000000000000" pitchFamily="2" charset="2"/>
              <a:buNone/>
            </a:pPr>
            <a:endParaRPr lang="en-AU" altLang="en-US" sz="240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Ø"/>
            </a:pPr>
            <a:r>
              <a:rPr lang="en-AU" altLang="en-US" sz="2400">
                <a:latin typeface="Times New Roman" panose="02020603050405020304" pitchFamily="18" charset="0"/>
                <a:cs typeface="Times New Roman" panose="02020603050405020304" pitchFamily="18" charset="0"/>
              </a:rPr>
              <a:t> Raids outside State borders</a:t>
            </a:r>
            <a:endParaRPr lang="en-AU" altLang="en-US"/>
          </a:p>
        </p:txBody>
      </p:sp>
      <p:sp>
        <p:nvSpPr>
          <p:cNvPr id="48132" name="Date Placeholder 31">
            <a:extLst>
              <a:ext uri="{FF2B5EF4-FFF2-40B4-BE49-F238E27FC236}">
                <a16:creationId xmlns:a16="http://schemas.microsoft.com/office/drawing/2014/main" id="{004D2DA5-5DA8-4540-9E5A-904B6F4FB42F}"/>
              </a:ext>
            </a:extLst>
          </p:cNvPr>
          <p:cNvSpPr>
            <a:spLocks noGrp="1"/>
          </p:cNvSpPr>
          <p:nvPr>
            <p:ph type="dt" sz="quarter" idx="10"/>
          </p:nvPr>
        </p:nvSpPr>
        <p:spPr/>
        <p:txBody>
          <a:bodyPr/>
          <a:lstStyle/>
          <a:p>
            <a:pPr>
              <a:defRPr/>
            </a:pPr>
            <a:fld id="{7948165B-17A3-410E-B263-98827612AB54}" type="datetime3">
              <a:rPr lang="en-US" smtClean="0"/>
              <a:pPr>
                <a:defRPr/>
              </a:pPr>
              <a:t>17 March 2018</a:t>
            </a:fld>
            <a:endParaRPr lang="en-US"/>
          </a:p>
        </p:txBody>
      </p:sp>
      <p:sp>
        <p:nvSpPr>
          <p:cNvPr id="48134" name="Footer Placeholder 33">
            <a:extLst>
              <a:ext uri="{FF2B5EF4-FFF2-40B4-BE49-F238E27FC236}">
                <a16:creationId xmlns:a16="http://schemas.microsoft.com/office/drawing/2014/main" id="{F1844B7F-B057-4090-8ECE-B716BDAAB7A1}"/>
              </a:ext>
            </a:extLst>
          </p:cNvPr>
          <p:cNvSpPr>
            <a:spLocks noGrp="1"/>
          </p:cNvSpPr>
          <p:nvPr>
            <p:ph type="ftr" sz="quarter" idx="11"/>
          </p:nvPr>
        </p:nvSpPr>
        <p:spPr/>
        <p:txBody>
          <a:bodyPr/>
          <a:lstStyle/>
          <a:p>
            <a:pPr>
              <a:defRPr/>
            </a:pPr>
            <a:r>
              <a:rPr lang="en-US"/>
              <a:t>                                   ranbsingh</a:t>
            </a:r>
          </a:p>
        </p:txBody>
      </p:sp>
      <p:sp>
        <p:nvSpPr>
          <p:cNvPr id="48133" name="Slide Number Placeholder 32">
            <a:extLst>
              <a:ext uri="{FF2B5EF4-FFF2-40B4-BE49-F238E27FC236}">
                <a16:creationId xmlns:a16="http://schemas.microsoft.com/office/drawing/2014/main" id="{B029A5B9-7FD0-43D1-B63E-1E06F93A74E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597BD0-D02C-4D0E-8344-52A91E67611F}" type="slidenum">
              <a:rPr lang="en-US" altLang="en-US">
                <a:solidFill>
                  <a:srgbClr val="898989"/>
                </a:solidFill>
              </a:rPr>
              <a:pPr eaLnBrk="1" hangingPunct="1"/>
              <a:t>54</a:t>
            </a:fld>
            <a:endParaRPr lang="en-US" altLang="en-US">
              <a:solidFill>
                <a:srgbClr val="898989"/>
              </a:solidFill>
            </a:endParaRPr>
          </a:p>
        </p:txBody>
      </p:sp>
    </p:spTree>
  </p:cSld>
  <p:clrMapOvr>
    <a:masterClrMapping/>
  </p:clrMapOvr>
  <p:transition>
    <p:blinds dir="ver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EFA76D90-20F8-4295-BA6C-7B20A3138108}"/>
              </a:ext>
            </a:extLst>
          </p:cNvPr>
          <p:cNvSpPr>
            <a:spLocks noChangeArrowheads="1"/>
          </p:cNvSpPr>
          <p:nvPr/>
        </p:nvSpPr>
        <p:spPr bwMode="auto">
          <a:xfrm>
            <a:off x="1371600" y="838200"/>
            <a:ext cx="5867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42900" eaLnBrk="0" hangingPunct="0">
              <a:defRPr>
                <a:solidFill>
                  <a:schemeClr val="tx1"/>
                </a:solidFill>
                <a:latin typeface="Arial" panose="020B0604020202020204" pitchFamily="34" charset="0"/>
              </a:defRPr>
            </a:lvl1pPr>
            <a:lvl2pPr indent="-285750" eaLnBrk="0" hangingPunct="0">
              <a:defRPr>
                <a:solidFill>
                  <a:schemeClr val="tx1"/>
                </a:solidFill>
                <a:latin typeface="Arial" panose="020B0604020202020204" pitchFamily="34" charset="0"/>
              </a:defRPr>
            </a:lvl2pPr>
            <a:lvl3pPr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buClr>
                <a:schemeClr val="tx2"/>
              </a:buClr>
            </a:pPr>
            <a:r>
              <a:rPr lang="en-US" altLang="en-US" sz="2800">
                <a:latin typeface="Times New Roman" panose="02020603050405020304" pitchFamily="18" charset="0"/>
                <a:cs typeface="Times New Roman" panose="02020603050405020304" pitchFamily="18" charset="0"/>
              </a:rPr>
              <a:t>Emerging trends..</a:t>
            </a:r>
          </a:p>
          <a:p>
            <a:pPr eaLnBrk="1" hangingPunct="1">
              <a:lnSpc>
                <a:spcPct val="90000"/>
              </a:lnSpc>
              <a:buClr>
                <a:schemeClr val="tx2"/>
              </a:buClr>
              <a:buFont typeface="Arial" panose="020B0604020202020204" pitchFamily="34" charset="0"/>
              <a:buChar char="•"/>
            </a:pPr>
            <a:endParaRPr lang="en-US" altLang="en-US" sz="2400">
              <a:latin typeface="Times New Roman" panose="02020603050405020304" pitchFamily="18" charset="0"/>
              <a:cs typeface="Times New Roman" panose="02020603050405020304" pitchFamily="18" charset="0"/>
            </a:endParaRPr>
          </a:p>
          <a:p>
            <a:pPr eaLnBrk="1" hangingPunct="1">
              <a:lnSpc>
                <a:spcPct val="90000"/>
              </a:lnSpc>
              <a:buClr>
                <a:schemeClr val="tx2"/>
              </a:buClr>
              <a:buFont typeface="Arial" panose="020B0604020202020204" pitchFamily="34" charset="0"/>
              <a:buChar char="•"/>
            </a:pPr>
            <a:r>
              <a:rPr lang="en-US" altLang="en-US" sz="2400">
                <a:latin typeface="Times New Roman" panose="02020603050405020304" pitchFamily="18" charset="0"/>
                <a:cs typeface="Times New Roman" panose="02020603050405020304" pitchFamily="18" charset="0"/>
              </a:rPr>
              <a:t>Internet related copyright issues</a:t>
            </a:r>
          </a:p>
          <a:p>
            <a:pPr eaLnBrk="1" hangingPunct="1">
              <a:lnSpc>
                <a:spcPct val="90000"/>
              </a:lnSpc>
              <a:buClr>
                <a:schemeClr val="tx2"/>
              </a:buClr>
              <a:buFont typeface="Arial" panose="020B0604020202020204" pitchFamily="34" charset="0"/>
              <a:buChar char="•"/>
            </a:pPr>
            <a:endParaRPr lang="en-US" altLang="en-US" sz="2400">
              <a:latin typeface="Times New Roman" panose="02020603050405020304" pitchFamily="18" charset="0"/>
              <a:cs typeface="Times New Roman" panose="02020603050405020304" pitchFamily="18" charset="0"/>
            </a:endParaRPr>
          </a:p>
          <a:p>
            <a:pPr marL="0" lvl="1" eaLnBrk="1" hangingPunct="1">
              <a:lnSpc>
                <a:spcPct val="90000"/>
              </a:lnSpc>
              <a:buClr>
                <a:schemeClr val="tx2"/>
              </a:buClr>
              <a:buFont typeface="Arial" panose="020B0604020202020204" pitchFamily="34" charset="0"/>
              <a:buChar char="•"/>
            </a:pPr>
            <a:r>
              <a:rPr lang="en-US" altLang="en-US" sz="2400">
                <a:latin typeface="Times New Roman" panose="02020603050405020304" pitchFamily="18" charset="0"/>
                <a:cs typeface="Times New Roman" panose="02020603050405020304" pitchFamily="18" charset="0"/>
              </a:rPr>
              <a:t>Music World</a:t>
            </a:r>
          </a:p>
          <a:p>
            <a:pPr marL="0" lvl="2" eaLnBrk="1" hangingPunct="1">
              <a:lnSpc>
                <a:spcPct val="90000"/>
              </a:lnSpc>
              <a:buClr>
                <a:schemeClr val="tx2"/>
              </a:buClr>
              <a:buFont typeface="Arial" panose="020B0604020202020204" pitchFamily="34" charset="0"/>
              <a:buChar char="•"/>
            </a:pPr>
            <a:r>
              <a:rPr lang="en-US" altLang="en-US" sz="2800">
                <a:latin typeface="Times New Roman" panose="02020603050405020304" pitchFamily="18" charset="0"/>
                <a:cs typeface="Times New Roman" panose="02020603050405020304" pitchFamily="18" charset="0"/>
              </a:rPr>
              <a:t>MP3 , WMAP</a:t>
            </a:r>
          </a:p>
          <a:p>
            <a:pPr marL="0" lvl="2" eaLnBrk="1" hangingPunct="1">
              <a:lnSpc>
                <a:spcPct val="90000"/>
              </a:lnSpc>
              <a:buClr>
                <a:schemeClr val="tx2"/>
              </a:buClr>
              <a:buFont typeface="Arial" panose="020B0604020202020204" pitchFamily="34" charset="0"/>
              <a:buChar char="•"/>
            </a:pPr>
            <a:r>
              <a:rPr lang="en-US" altLang="en-US" sz="2800">
                <a:latin typeface="Times New Roman" panose="02020603050405020304" pitchFamily="18" charset="0"/>
                <a:cs typeface="Times New Roman" panose="02020603050405020304" pitchFamily="18" charset="0"/>
              </a:rPr>
              <a:t>Napster, Gneutella, FreeNet</a:t>
            </a:r>
          </a:p>
          <a:p>
            <a:pPr marL="0" lvl="2" eaLnBrk="1" hangingPunct="1">
              <a:lnSpc>
                <a:spcPct val="90000"/>
              </a:lnSpc>
              <a:buClr>
                <a:schemeClr val="tx2"/>
              </a:buClr>
              <a:buFont typeface="Arial" panose="020B0604020202020204" pitchFamily="34" charset="0"/>
              <a:buChar char="•"/>
            </a:pPr>
            <a:r>
              <a:rPr lang="en-US" altLang="en-US" sz="2800">
                <a:latin typeface="Times New Roman" panose="02020603050405020304" pitchFamily="18" charset="0"/>
                <a:cs typeface="Times New Roman" panose="02020603050405020304" pitchFamily="18" charset="0"/>
              </a:rPr>
              <a:t>Pew Internet Report</a:t>
            </a:r>
          </a:p>
          <a:p>
            <a:pPr marL="0" lvl="2" eaLnBrk="1" hangingPunct="1">
              <a:lnSpc>
                <a:spcPct val="50000"/>
              </a:lnSpc>
              <a:buClr>
                <a:schemeClr val="tx2"/>
              </a:buClr>
              <a:buFont typeface="Arial" panose="020B0604020202020204" pitchFamily="34" charset="0"/>
              <a:buChar char="•"/>
            </a:pPr>
            <a:endParaRPr lang="en-US" altLang="en-US" sz="2800">
              <a:latin typeface="Times New Roman" panose="02020603050405020304" pitchFamily="18" charset="0"/>
              <a:cs typeface="Times New Roman" panose="02020603050405020304" pitchFamily="18" charset="0"/>
            </a:endParaRPr>
          </a:p>
          <a:p>
            <a:pPr marL="0" lvl="1" eaLnBrk="1" hangingPunct="1">
              <a:lnSpc>
                <a:spcPct val="90000"/>
              </a:lnSpc>
              <a:buClr>
                <a:schemeClr val="tx2"/>
              </a:buClr>
              <a:buFont typeface="Arial" panose="020B0604020202020204" pitchFamily="34" charset="0"/>
              <a:buChar char="•"/>
            </a:pPr>
            <a:r>
              <a:rPr lang="en-US" altLang="en-US" sz="2400">
                <a:latin typeface="Times New Roman" panose="02020603050405020304" pitchFamily="18" charset="0"/>
                <a:cs typeface="Times New Roman" panose="02020603050405020304" pitchFamily="18" charset="0"/>
              </a:rPr>
              <a:t>Movie World</a:t>
            </a:r>
          </a:p>
          <a:p>
            <a:pPr marL="0" lvl="2" eaLnBrk="1" hangingPunct="1">
              <a:lnSpc>
                <a:spcPct val="90000"/>
              </a:lnSpc>
              <a:buClr>
                <a:schemeClr val="tx2"/>
              </a:buClr>
              <a:buFont typeface="Arial" panose="020B0604020202020204" pitchFamily="34" charset="0"/>
              <a:buChar char="•"/>
            </a:pPr>
            <a:r>
              <a:rPr lang="en-US" altLang="en-US" sz="2800">
                <a:latin typeface="Times New Roman" panose="02020603050405020304" pitchFamily="18" charset="0"/>
                <a:cs typeface="Times New Roman" panose="02020603050405020304" pitchFamily="18" charset="0"/>
              </a:rPr>
              <a:t>P2P Networks</a:t>
            </a:r>
          </a:p>
          <a:p>
            <a:pPr marL="0" lvl="2" eaLnBrk="1" hangingPunct="1">
              <a:lnSpc>
                <a:spcPct val="90000"/>
              </a:lnSpc>
              <a:buClr>
                <a:schemeClr val="tx2"/>
              </a:buClr>
              <a:buFont typeface="Arial" panose="020B0604020202020204" pitchFamily="34" charset="0"/>
              <a:buChar char="•"/>
            </a:pPr>
            <a:r>
              <a:rPr lang="en-US" altLang="en-US" sz="2800">
                <a:latin typeface="Times New Roman" panose="02020603050405020304" pitchFamily="18" charset="0"/>
                <a:cs typeface="Times New Roman" panose="02020603050405020304" pitchFamily="18" charset="0"/>
              </a:rPr>
              <a:t>BitTorrent</a:t>
            </a:r>
          </a:p>
          <a:p>
            <a:pPr marL="0" lvl="2" eaLnBrk="1" hangingPunct="1">
              <a:lnSpc>
                <a:spcPct val="90000"/>
              </a:lnSpc>
              <a:buClr>
                <a:schemeClr val="tx2"/>
              </a:buClr>
              <a:buFont typeface="Arial" panose="020B0604020202020204" pitchFamily="34" charset="0"/>
              <a:buChar char="•"/>
            </a:pPr>
            <a:r>
              <a:rPr lang="en-US" altLang="en-US" sz="2800">
                <a:latin typeface="Times New Roman" panose="02020603050405020304" pitchFamily="18" charset="0"/>
                <a:cs typeface="Times New Roman" panose="02020603050405020304" pitchFamily="18" charset="0"/>
              </a:rPr>
              <a:t>Warez Servers</a:t>
            </a:r>
          </a:p>
          <a:p>
            <a:pPr marL="0" lvl="2" eaLnBrk="1" hangingPunct="1">
              <a:lnSpc>
                <a:spcPct val="50000"/>
              </a:lnSpc>
              <a:buClr>
                <a:schemeClr val="tx2"/>
              </a:buClr>
              <a:buFont typeface="Arial" panose="020B0604020202020204" pitchFamily="34" charset="0"/>
              <a:buChar char="•"/>
            </a:pPr>
            <a:endParaRPr lang="en-US" altLang="en-US" sz="2800">
              <a:latin typeface="Times New Roman" panose="02020603050405020304" pitchFamily="18" charset="0"/>
              <a:cs typeface="Times New Roman" panose="02020603050405020304" pitchFamily="18" charset="0"/>
            </a:endParaRPr>
          </a:p>
          <a:p>
            <a:pPr marL="0" lvl="1" eaLnBrk="1" hangingPunct="1">
              <a:lnSpc>
                <a:spcPct val="90000"/>
              </a:lnSpc>
              <a:buClr>
                <a:schemeClr val="tx2"/>
              </a:buClr>
              <a:buFont typeface="Arial" panose="020B0604020202020204" pitchFamily="34" charset="0"/>
              <a:buChar char="•"/>
            </a:pPr>
            <a:r>
              <a:rPr lang="en-US" altLang="en-US" sz="2400">
                <a:latin typeface="Times New Roman" panose="02020603050405020304" pitchFamily="18" charset="0"/>
                <a:cs typeface="Times New Roman" panose="02020603050405020304" pitchFamily="18" charset="0"/>
              </a:rPr>
              <a:t>Sale of Counterfeits on the internet</a:t>
            </a:r>
            <a:r>
              <a:rPr lang="en-US" altLang="en-US" sz="2800">
                <a:latin typeface="Times New Roman" panose="02020603050405020304" pitchFamily="18" charset="0"/>
                <a:cs typeface="Times New Roman" panose="02020603050405020304" pitchFamily="18" charset="0"/>
              </a:rPr>
              <a:t> </a:t>
            </a:r>
          </a:p>
          <a:p>
            <a:pPr marL="0" lvl="2" eaLnBrk="1" hangingPunct="1">
              <a:lnSpc>
                <a:spcPct val="90000"/>
              </a:lnSpc>
              <a:buClr>
                <a:schemeClr val="tx2"/>
              </a:buClr>
              <a:buFont typeface="Arial" panose="020B0604020202020204" pitchFamily="34" charset="0"/>
              <a:buChar char="•"/>
            </a:pPr>
            <a:endParaRPr lang="en-US" altLang="en-US" sz="2800">
              <a:latin typeface="Times New Roman" panose="02020603050405020304" pitchFamily="18" charset="0"/>
              <a:cs typeface="Times New Roman" panose="02020603050405020304" pitchFamily="18" charset="0"/>
            </a:endParaRPr>
          </a:p>
          <a:p>
            <a:pPr marL="0" lvl="2" eaLnBrk="1" hangingPunct="1">
              <a:lnSpc>
                <a:spcPct val="90000"/>
              </a:lnSpc>
              <a:buClr>
                <a:schemeClr val="tx2"/>
              </a:buClr>
              <a:buFont typeface="Arial" panose="020B0604020202020204" pitchFamily="34" charset="0"/>
              <a:buChar char="•"/>
            </a:pPr>
            <a:endParaRPr lang="en-US" altLang="en-US" sz="2400">
              <a:latin typeface="Times New Roman" panose="02020603050405020304" pitchFamily="18" charset="0"/>
              <a:cs typeface="Times New Roman" panose="02020603050405020304" pitchFamily="18" charset="0"/>
            </a:endParaRPr>
          </a:p>
        </p:txBody>
      </p:sp>
      <p:sp>
        <p:nvSpPr>
          <p:cNvPr id="49156" name="Date Placeholder 31">
            <a:extLst>
              <a:ext uri="{FF2B5EF4-FFF2-40B4-BE49-F238E27FC236}">
                <a16:creationId xmlns:a16="http://schemas.microsoft.com/office/drawing/2014/main" id="{DE1E875C-ACE9-4F5A-9C05-566C5F5FFB77}"/>
              </a:ext>
            </a:extLst>
          </p:cNvPr>
          <p:cNvSpPr>
            <a:spLocks noGrp="1"/>
          </p:cNvSpPr>
          <p:nvPr>
            <p:ph type="dt" sz="quarter" idx="10"/>
          </p:nvPr>
        </p:nvSpPr>
        <p:spPr/>
        <p:txBody>
          <a:bodyPr/>
          <a:lstStyle/>
          <a:p>
            <a:pPr>
              <a:defRPr/>
            </a:pPr>
            <a:fld id="{AD6177F4-4966-4671-A9FC-EC207D7A6715}" type="datetime3">
              <a:rPr lang="en-US" smtClean="0"/>
              <a:pPr>
                <a:defRPr/>
              </a:pPr>
              <a:t>17 March 2018</a:t>
            </a:fld>
            <a:endParaRPr lang="en-US"/>
          </a:p>
        </p:txBody>
      </p:sp>
      <p:sp>
        <p:nvSpPr>
          <p:cNvPr id="49158" name="Footer Placeholder 33">
            <a:extLst>
              <a:ext uri="{FF2B5EF4-FFF2-40B4-BE49-F238E27FC236}">
                <a16:creationId xmlns:a16="http://schemas.microsoft.com/office/drawing/2014/main" id="{5BE759BE-4A09-409A-ADAE-5DD1CFD5AFFF}"/>
              </a:ext>
            </a:extLst>
          </p:cNvPr>
          <p:cNvSpPr>
            <a:spLocks noGrp="1"/>
          </p:cNvSpPr>
          <p:nvPr>
            <p:ph type="ftr" sz="quarter" idx="11"/>
          </p:nvPr>
        </p:nvSpPr>
        <p:spPr/>
        <p:txBody>
          <a:bodyPr/>
          <a:lstStyle/>
          <a:p>
            <a:pPr>
              <a:defRPr/>
            </a:pPr>
            <a:r>
              <a:rPr lang="en-US"/>
              <a:t>                                   ranbsingh</a:t>
            </a:r>
          </a:p>
        </p:txBody>
      </p:sp>
      <p:sp>
        <p:nvSpPr>
          <p:cNvPr id="49157" name="Slide Number Placeholder 32">
            <a:extLst>
              <a:ext uri="{FF2B5EF4-FFF2-40B4-BE49-F238E27FC236}">
                <a16:creationId xmlns:a16="http://schemas.microsoft.com/office/drawing/2014/main" id="{4D430763-128F-4B72-B6C3-00B6F6540F7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D11FAC-C326-446C-BC78-4355616090FF}" type="slidenum">
              <a:rPr lang="en-US" altLang="en-US">
                <a:solidFill>
                  <a:srgbClr val="898989"/>
                </a:solidFill>
              </a:rPr>
              <a:pPr eaLnBrk="1" hangingPunct="1"/>
              <a:t>55</a:t>
            </a:fld>
            <a:endParaRPr lang="en-US" altLang="en-US">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26978">
                                            <p:txEl>
                                              <p:pRg st="0" end="0"/>
                                            </p:txEl>
                                          </p:spTgt>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26978">
                                            <p:txEl>
                                              <p:pRg st="2" end="2"/>
                                            </p:txEl>
                                          </p:spTgt>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499"/>
                                          </p:stCondLst>
                                        </p:cTn>
                                        <p:tgtEl>
                                          <p:spTgt spid="126978">
                                            <p:txEl>
                                              <p:pRg st="4" end="4"/>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499"/>
                                          </p:stCondLst>
                                        </p:cTn>
                                        <p:tgtEl>
                                          <p:spTgt spid="126978">
                                            <p:txEl>
                                              <p:pRg st="5" end="5"/>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499"/>
                                          </p:stCondLst>
                                        </p:cTn>
                                        <p:tgtEl>
                                          <p:spTgt spid="126978">
                                            <p:txEl>
                                              <p:pRg st="6" end="6"/>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499"/>
                                          </p:stCondLst>
                                        </p:cTn>
                                        <p:tgtEl>
                                          <p:spTgt spid="126978">
                                            <p:txEl>
                                              <p:pRg st="7" end="7"/>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499"/>
                                          </p:stCondLst>
                                        </p:cTn>
                                        <p:tgtEl>
                                          <p:spTgt spid="126978">
                                            <p:txEl>
                                              <p:pRg st="9" end="9"/>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499"/>
                                          </p:stCondLst>
                                        </p:cTn>
                                        <p:tgtEl>
                                          <p:spTgt spid="126978">
                                            <p:txEl>
                                              <p:pRg st="10" end="10"/>
                                            </p:txEl>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499"/>
                                          </p:stCondLst>
                                        </p:cTn>
                                        <p:tgtEl>
                                          <p:spTgt spid="126978">
                                            <p:txEl>
                                              <p:pRg st="11" end="11"/>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499"/>
                                          </p:stCondLst>
                                        </p:cTn>
                                        <p:tgtEl>
                                          <p:spTgt spid="126978">
                                            <p:txEl>
                                              <p:pRg st="12" end="12"/>
                                            </p:txEl>
                                          </p:spTgt>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499"/>
                                          </p:stCondLst>
                                        </p:cTn>
                                        <p:tgtEl>
                                          <p:spTgt spid="126978">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8" grpId="0" build="p" autoUpdateAnimBg="0" advAuto="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E726DEA1-3EEF-4DB8-969E-54C6D017ACB7}"/>
              </a:ext>
            </a:extLst>
          </p:cNvPr>
          <p:cNvSpPr>
            <a:spLocks noChangeArrowheads="1"/>
          </p:cNvSpPr>
          <p:nvPr/>
        </p:nvSpPr>
        <p:spPr bwMode="auto">
          <a:xfrm>
            <a:off x="609600" y="838200"/>
            <a:ext cx="79248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90000"/>
              </a:lnSpc>
              <a:buClr>
                <a:schemeClr val="tx2"/>
              </a:buClr>
            </a:pPr>
            <a:r>
              <a:rPr lang="en-US" altLang="en-US" sz="2400" i="1">
                <a:latin typeface="Times New Roman" panose="02020603050405020304" pitchFamily="18" charset="0"/>
                <a:cs typeface="Times New Roman" panose="02020603050405020304" pitchFamily="18" charset="0"/>
              </a:rPr>
              <a:t>emerging trends..</a:t>
            </a:r>
          </a:p>
          <a:p>
            <a:pPr eaLnBrk="1" hangingPunct="1">
              <a:lnSpc>
                <a:spcPct val="90000"/>
              </a:lnSpc>
              <a:buClr>
                <a:schemeClr val="tx2"/>
              </a:buClr>
              <a:buFont typeface="Arial" panose="020B0604020202020204" pitchFamily="34" charset="0"/>
              <a:buChar char="•"/>
            </a:pPr>
            <a:endParaRPr lang="en-US" altLang="en-US" sz="240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pPr>
            <a:r>
              <a:rPr lang="en-US" altLang="en-US" sz="2400">
                <a:latin typeface="Times New Roman" panose="02020603050405020304" pitchFamily="18" charset="0"/>
                <a:cs typeface="Times New Roman" panose="02020603050405020304" pitchFamily="18" charset="0"/>
              </a:rPr>
              <a:t>Emergence of High End Counterfeiting</a:t>
            </a:r>
          </a:p>
          <a:p>
            <a:pPr eaLnBrk="1" hangingPunct="1">
              <a:buFont typeface="Arial" panose="020B0604020202020204" pitchFamily="34" charset="0"/>
              <a:buChar char="•"/>
            </a:pPr>
            <a:endParaRPr lang="en-US" altLang="en-US" sz="240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pPr>
            <a:r>
              <a:rPr lang="en-US" altLang="en-US" sz="2400">
                <a:latin typeface="Times New Roman" panose="02020603050405020304" pitchFamily="18" charset="0"/>
                <a:cs typeface="Times New Roman" panose="02020603050405020304" pitchFamily="18" charset="0"/>
              </a:rPr>
              <a:t>Import of Counterfeits</a:t>
            </a:r>
          </a:p>
          <a:p>
            <a:pPr eaLnBrk="1" hangingPunct="1">
              <a:buFont typeface="Arial" panose="020B0604020202020204" pitchFamily="34" charset="0"/>
              <a:buChar char="•"/>
            </a:pPr>
            <a:endParaRPr lang="en-US" altLang="en-US" sz="240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pPr>
            <a:r>
              <a:rPr lang="en-US" altLang="en-US" sz="2400">
                <a:latin typeface="Times New Roman" panose="02020603050405020304" pitchFamily="18" charset="0"/>
                <a:cs typeface="Times New Roman" panose="02020603050405020304" pitchFamily="18" charset="0"/>
              </a:rPr>
              <a:t>Emergence of complex multi-layered supply chains</a:t>
            </a:r>
          </a:p>
          <a:p>
            <a:pPr eaLnBrk="1" hangingPunct="1">
              <a:buFont typeface="Arial" panose="020B0604020202020204" pitchFamily="34" charset="0"/>
              <a:buChar char="•"/>
            </a:pPr>
            <a:endParaRPr lang="en-US" altLang="en-US" sz="240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pPr>
            <a:r>
              <a:rPr lang="en-US" altLang="en-US" sz="2400">
                <a:latin typeface="Times New Roman" panose="02020603050405020304" pitchFamily="18" charset="0"/>
                <a:cs typeface="Times New Roman" panose="02020603050405020304" pitchFamily="18" charset="0"/>
              </a:rPr>
              <a:t>Hardening Attitudes of  Courts</a:t>
            </a:r>
          </a:p>
          <a:p>
            <a:pPr eaLnBrk="1" hangingPunct="1">
              <a:lnSpc>
                <a:spcPct val="90000"/>
              </a:lnSpc>
              <a:buClr>
                <a:schemeClr val="tx2"/>
              </a:buClr>
              <a:buFont typeface="Arial" panose="020B0604020202020204" pitchFamily="34" charset="0"/>
              <a:buChar char="•"/>
            </a:pPr>
            <a:endParaRPr lang="en-US" altLang="en-US" sz="2400">
              <a:latin typeface="Times New Roman" panose="02020603050405020304" pitchFamily="18" charset="0"/>
              <a:cs typeface="Times New Roman" panose="02020603050405020304" pitchFamily="18" charset="0"/>
            </a:endParaRPr>
          </a:p>
          <a:p>
            <a:pPr eaLnBrk="1" hangingPunct="1">
              <a:lnSpc>
                <a:spcPct val="90000"/>
              </a:lnSpc>
              <a:buClr>
                <a:schemeClr val="tx2"/>
              </a:buClr>
              <a:buFont typeface="Arial" panose="020B0604020202020204" pitchFamily="34" charset="0"/>
              <a:buChar char="•"/>
            </a:pPr>
            <a:r>
              <a:rPr lang="en-US" altLang="en-US" sz="2400">
                <a:latin typeface="Times New Roman" panose="02020603050405020304" pitchFamily="18" charset="0"/>
                <a:cs typeface="Times New Roman" panose="02020603050405020304" pitchFamily="18" charset="0"/>
              </a:rPr>
              <a:t>Risk Costs associated affecting margins of counterfeiters </a:t>
            </a:r>
          </a:p>
          <a:p>
            <a:pPr eaLnBrk="1" hangingPunct="1">
              <a:lnSpc>
                <a:spcPct val="90000"/>
              </a:lnSpc>
              <a:buClr>
                <a:schemeClr val="tx2"/>
              </a:buClr>
              <a:buFont typeface="Arial" panose="020B0604020202020204" pitchFamily="34" charset="0"/>
              <a:buChar char="•"/>
            </a:pPr>
            <a:endParaRPr lang="en-US" altLang="en-US" sz="2400">
              <a:latin typeface="Times New Roman" panose="02020603050405020304" pitchFamily="18" charset="0"/>
              <a:cs typeface="Times New Roman" panose="02020603050405020304" pitchFamily="18" charset="0"/>
            </a:endParaRPr>
          </a:p>
          <a:p>
            <a:pPr eaLnBrk="1" hangingPunct="1">
              <a:lnSpc>
                <a:spcPct val="90000"/>
              </a:lnSpc>
              <a:buClr>
                <a:schemeClr val="tx2"/>
              </a:buClr>
              <a:buFont typeface="Arial" panose="020B0604020202020204" pitchFamily="34" charset="0"/>
              <a:buChar char="•"/>
            </a:pPr>
            <a:r>
              <a:rPr lang="en-US" altLang="en-US" sz="2400" i="1">
                <a:latin typeface="Times New Roman" panose="02020603050405020304" pitchFamily="18" charset="0"/>
                <a:cs typeface="Times New Roman" panose="02020603050405020304" pitchFamily="18" charset="0"/>
              </a:rPr>
              <a:t>Marketing Strategies by Industries / Business  </a:t>
            </a:r>
          </a:p>
        </p:txBody>
      </p:sp>
      <p:sp>
        <p:nvSpPr>
          <p:cNvPr id="51204" name="Date Placeholder 31">
            <a:extLst>
              <a:ext uri="{FF2B5EF4-FFF2-40B4-BE49-F238E27FC236}">
                <a16:creationId xmlns:a16="http://schemas.microsoft.com/office/drawing/2014/main" id="{FD161A13-52F4-4D45-9B2F-15C73D8C2C33}"/>
              </a:ext>
            </a:extLst>
          </p:cNvPr>
          <p:cNvSpPr>
            <a:spLocks noGrp="1"/>
          </p:cNvSpPr>
          <p:nvPr>
            <p:ph type="dt" sz="quarter" idx="10"/>
          </p:nvPr>
        </p:nvSpPr>
        <p:spPr/>
        <p:txBody>
          <a:bodyPr/>
          <a:lstStyle/>
          <a:p>
            <a:pPr>
              <a:defRPr/>
            </a:pPr>
            <a:fld id="{7F4DC503-6072-4B61-8C3D-0892DCE1A532}" type="datetime3">
              <a:rPr lang="en-US" smtClean="0"/>
              <a:pPr>
                <a:defRPr/>
              </a:pPr>
              <a:t>17 March 2018</a:t>
            </a:fld>
            <a:endParaRPr lang="en-US"/>
          </a:p>
        </p:txBody>
      </p:sp>
      <p:sp>
        <p:nvSpPr>
          <p:cNvPr id="51206" name="Footer Placeholder 33">
            <a:extLst>
              <a:ext uri="{FF2B5EF4-FFF2-40B4-BE49-F238E27FC236}">
                <a16:creationId xmlns:a16="http://schemas.microsoft.com/office/drawing/2014/main" id="{0E54F8D0-C9E3-4116-B4AB-BC5FAD05C3D0}"/>
              </a:ext>
            </a:extLst>
          </p:cNvPr>
          <p:cNvSpPr>
            <a:spLocks noGrp="1"/>
          </p:cNvSpPr>
          <p:nvPr>
            <p:ph type="ftr" sz="quarter" idx="11"/>
          </p:nvPr>
        </p:nvSpPr>
        <p:spPr/>
        <p:txBody>
          <a:bodyPr/>
          <a:lstStyle/>
          <a:p>
            <a:pPr>
              <a:defRPr/>
            </a:pPr>
            <a:r>
              <a:rPr lang="en-US"/>
              <a:t>                                   ranbsingh</a:t>
            </a:r>
          </a:p>
        </p:txBody>
      </p:sp>
      <p:sp>
        <p:nvSpPr>
          <p:cNvPr id="51205" name="Slide Number Placeholder 32">
            <a:extLst>
              <a:ext uri="{FF2B5EF4-FFF2-40B4-BE49-F238E27FC236}">
                <a16:creationId xmlns:a16="http://schemas.microsoft.com/office/drawing/2014/main" id="{9E2DCC26-3DA5-45FF-AB97-563FE0B61CE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63C782-7774-49B6-BB1C-F8DA3C0278BA}" type="slidenum">
              <a:rPr lang="en-US" altLang="en-US">
                <a:solidFill>
                  <a:srgbClr val="898989"/>
                </a:solidFill>
              </a:rPr>
              <a:pPr eaLnBrk="1" hangingPunct="1"/>
              <a:t>56</a:t>
            </a:fld>
            <a:endParaRPr lang="en-US" altLang="en-US">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10594">
                                            <p:txEl>
                                              <p:pRg st="0" end="0"/>
                                            </p:txEl>
                                          </p:spTgt>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10594">
                                            <p:txEl>
                                              <p:pRg st="2" end="2"/>
                                            </p:txEl>
                                          </p:spTgt>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110594">
                                            <p:txEl>
                                              <p:pRg st="4" end="4"/>
                                            </p:txEl>
                                          </p:spTgt>
                                        </p:tgtEl>
                                        <p:attrNameLst>
                                          <p:attrName>style.visibility</p:attrName>
                                        </p:attrNameLst>
                                      </p:cBhvr>
                                      <p:to>
                                        <p:strVal val="visible"/>
                                      </p:to>
                                    </p:set>
                                  </p:childTnLst>
                                </p:cTn>
                              </p:par>
                            </p:childTnLst>
                          </p:cTn>
                        </p:par>
                        <p:par>
                          <p:cTn id="13" fill="hold" nodeType="afterGroup">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110594">
                                            <p:txEl>
                                              <p:pRg st="6" end="6"/>
                                            </p:txEl>
                                          </p:spTgt>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110594">
                                            <p:txEl>
                                              <p:pRg st="8" end="8"/>
                                            </p:txEl>
                                          </p:spTgt>
                                        </p:tgtEl>
                                        <p:attrNameLst>
                                          <p:attrName>style.visibility</p:attrName>
                                        </p:attrNameLst>
                                      </p:cBhvr>
                                      <p:to>
                                        <p:strVal val="visible"/>
                                      </p:to>
                                    </p:set>
                                  </p:childTnLst>
                                </p:cTn>
                              </p:par>
                            </p:childTnLst>
                          </p:cTn>
                        </p:par>
                        <p:par>
                          <p:cTn id="19" fill="hold" nodeType="afterGroup">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110594">
                                            <p:txEl>
                                              <p:pRg st="10" end="10"/>
                                            </p:txEl>
                                          </p:spTgt>
                                        </p:tgtEl>
                                        <p:attrNameLst>
                                          <p:attrName>style.visibility</p:attrName>
                                        </p:attrNameLst>
                                      </p:cBhvr>
                                      <p:to>
                                        <p:strVal val="visible"/>
                                      </p:to>
                                    </p:set>
                                  </p:childTnLst>
                                </p:cTn>
                              </p:par>
                            </p:childTnLst>
                          </p:cTn>
                        </p:par>
                        <p:par>
                          <p:cTn id="22" fill="hold" nodeType="afterGroup">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11059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build="p" autoUpdateAnimBg="0" advAuto="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276FAB-64E9-445C-863A-85A5E1391C90}"/>
              </a:ext>
            </a:extLst>
          </p:cNvPr>
          <p:cNvSpPr>
            <a:spLocks noGrp="1"/>
          </p:cNvSpPr>
          <p:nvPr>
            <p:ph type="dt" sz="quarter" idx="10"/>
          </p:nvPr>
        </p:nvSpPr>
        <p:spPr/>
        <p:txBody>
          <a:bodyPr/>
          <a:lstStyle/>
          <a:p>
            <a:pPr>
              <a:defRPr/>
            </a:pPr>
            <a:fld id="{CC0C3608-E70C-4408-BF23-64FF76455D41}" type="datetime3">
              <a:rPr lang="en-US" smtClean="0"/>
              <a:pPr>
                <a:defRPr/>
              </a:pPr>
              <a:t>17 March 2018</a:t>
            </a:fld>
            <a:endParaRPr lang="en-US" dirty="0"/>
          </a:p>
        </p:txBody>
      </p:sp>
      <p:sp>
        <p:nvSpPr>
          <p:cNvPr id="3" name="Footer Placeholder 2">
            <a:extLst>
              <a:ext uri="{FF2B5EF4-FFF2-40B4-BE49-F238E27FC236}">
                <a16:creationId xmlns:a16="http://schemas.microsoft.com/office/drawing/2014/main" id="{7C3345D6-AE4A-47A1-BB0C-20EE230D4987}"/>
              </a:ext>
            </a:extLst>
          </p:cNvPr>
          <p:cNvSpPr>
            <a:spLocks noGrp="1"/>
          </p:cNvSpPr>
          <p:nvPr>
            <p:ph type="ftr" sz="quarter" idx="11"/>
          </p:nvPr>
        </p:nvSpPr>
        <p:spPr/>
        <p:txBody>
          <a:bodyPr/>
          <a:lstStyle/>
          <a:p>
            <a:pPr>
              <a:defRPr/>
            </a:pPr>
            <a:r>
              <a:rPr lang="en-US"/>
              <a:t>                                   ranbsingh</a:t>
            </a:r>
          </a:p>
        </p:txBody>
      </p:sp>
      <p:sp>
        <p:nvSpPr>
          <p:cNvPr id="4" name="Slide Number Placeholder 3">
            <a:extLst>
              <a:ext uri="{FF2B5EF4-FFF2-40B4-BE49-F238E27FC236}">
                <a16:creationId xmlns:a16="http://schemas.microsoft.com/office/drawing/2014/main" id="{F517EC5C-3C9F-4145-9064-9B8FF578C49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9C6E68-CDD7-4685-BF44-E5B0F9A3ACDB}" type="slidenum">
              <a:rPr lang="en-US" altLang="en-US">
                <a:solidFill>
                  <a:srgbClr val="898989"/>
                </a:solidFill>
              </a:rPr>
              <a:pPr eaLnBrk="1" hangingPunct="1"/>
              <a:t>57</a:t>
            </a:fld>
            <a:endParaRPr lang="en-US" altLang="en-US">
              <a:solidFill>
                <a:srgbClr val="898989"/>
              </a:solidFill>
            </a:endParaRPr>
          </a:p>
        </p:txBody>
      </p:sp>
      <p:pic>
        <p:nvPicPr>
          <p:cNvPr id="5" name="Picture 4">
            <a:extLst>
              <a:ext uri="{FF2B5EF4-FFF2-40B4-BE49-F238E27FC236}">
                <a16:creationId xmlns:a16="http://schemas.microsoft.com/office/drawing/2014/main" id="{C77B3925-B7A4-446D-AF8E-CD9BF254EAA8}"/>
              </a:ext>
            </a:extLst>
          </p:cNvPr>
          <p:cNvPicPr>
            <a:picLocks noChangeAspect="1" noChangeArrowheads="1"/>
          </p:cNvPicPr>
          <p:nvPr/>
        </p:nvPicPr>
        <p:blipFill>
          <a:blip r:embed="rId2">
            <a:lum bright="20000"/>
          </a:blip>
          <a:srcRect t="420"/>
          <a:stretch>
            <a:fillRect/>
          </a:stretch>
        </p:blipFill>
        <p:spPr bwMode="auto">
          <a:xfrm>
            <a:off x="0" y="762000"/>
            <a:ext cx="9144000" cy="5412296"/>
          </a:xfrm>
          <a:prstGeom prst="ellipse">
            <a:avLst/>
          </a:prstGeom>
          <a:noFill/>
          <a:ln w="9525">
            <a:noFill/>
            <a:miter lim="800000"/>
            <a:headEnd/>
            <a:tailEnd/>
          </a:ln>
          <a:effectLst>
            <a:outerShdw blurRad="107950" dist="12700" dir="5400000" algn="ctr">
              <a:srgbClr val="000000"/>
            </a:outerShdw>
            <a:softEdge rad="317500"/>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90118" name="TextBox 5">
            <a:extLst>
              <a:ext uri="{FF2B5EF4-FFF2-40B4-BE49-F238E27FC236}">
                <a16:creationId xmlns:a16="http://schemas.microsoft.com/office/drawing/2014/main" id="{BC8F4171-1DDD-4DAF-8662-8A71E973810D}"/>
              </a:ext>
            </a:extLst>
          </p:cNvPr>
          <p:cNvSpPr txBox="1">
            <a:spLocks noChangeArrowheads="1"/>
          </p:cNvSpPr>
          <p:nvPr/>
        </p:nvSpPr>
        <p:spPr bwMode="auto">
          <a:xfrm>
            <a:off x="1981200" y="2481263"/>
            <a:ext cx="5484813"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9600">
                <a:solidFill>
                  <a:srgbClr val="002060"/>
                </a:solidFill>
                <a:latin typeface="Times New Roman" panose="02020603050405020304" pitchFamily="18" charset="0"/>
                <a:cs typeface="Times New Roman" panose="02020603050405020304" pitchFamily="18" charset="0"/>
              </a:rPr>
              <a:t>Thank you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20" name="Date Placeholder 31">
            <a:extLst>
              <a:ext uri="{FF2B5EF4-FFF2-40B4-BE49-F238E27FC236}">
                <a16:creationId xmlns:a16="http://schemas.microsoft.com/office/drawing/2014/main" id="{F7DDB2C5-C599-4B4E-8357-338AF4E4C6B9}"/>
              </a:ext>
            </a:extLst>
          </p:cNvPr>
          <p:cNvSpPr>
            <a:spLocks noGrp="1"/>
          </p:cNvSpPr>
          <p:nvPr>
            <p:ph type="dt" sz="quarter" idx="10"/>
          </p:nvPr>
        </p:nvSpPr>
        <p:spPr/>
        <p:txBody>
          <a:bodyPr/>
          <a:lstStyle/>
          <a:p>
            <a:pPr>
              <a:defRPr/>
            </a:pPr>
            <a:fld id="{D1539601-B759-4FC5-9DBA-9341BB09BAB0}" type="datetime3">
              <a:rPr lang="en-US" smtClean="0"/>
              <a:pPr>
                <a:defRPr/>
              </a:pPr>
              <a:t>17 March 2018</a:t>
            </a:fld>
            <a:endParaRPr lang="en-US"/>
          </a:p>
        </p:txBody>
      </p:sp>
      <p:sp>
        <p:nvSpPr>
          <p:cNvPr id="8222" name="Footer Placeholder 33">
            <a:extLst>
              <a:ext uri="{FF2B5EF4-FFF2-40B4-BE49-F238E27FC236}">
                <a16:creationId xmlns:a16="http://schemas.microsoft.com/office/drawing/2014/main" id="{93015B51-79A8-4B99-97CD-ACBF8ED01076}"/>
              </a:ext>
            </a:extLst>
          </p:cNvPr>
          <p:cNvSpPr>
            <a:spLocks noGrp="1"/>
          </p:cNvSpPr>
          <p:nvPr>
            <p:ph type="ftr" sz="quarter" idx="11"/>
          </p:nvPr>
        </p:nvSpPr>
        <p:spPr/>
        <p:txBody>
          <a:bodyPr/>
          <a:lstStyle/>
          <a:p>
            <a:pPr>
              <a:defRPr/>
            </a:pPr>
            <a:r>
              <a:rPr lang="en-US"/>
              <a:t>                                   ranbsingh</a:t>
            </a:r>
          </a:p>
        </p:txBody>
      </p:sp>
      <p:sp>
        <p:nvSpPr>
          <p:cNvPr id="8221" name="Slide Number Placeholder 32">
            <a:extLst>
              <a:ext uri="{FF2B5EF4-FFF2-40B4-BE49-F238E27FC236}">
                <a16:creationId xmlns:a16="http://schemas.microsoft.com/office/drawing/2014/main" id="{0C6FE5B4-6935-4E5F-A6A9-9A1A040DD63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4D1585E-DDDA-4E37-9EFE-A77186B19120}" type="slidenum">
              <a:rPr lang="en-US" altLang="en-US">
                <a:solidFill>
                  <a:srgbClr val="898989"/>
                </a:solidFill>
              </a:rPr>
              <a:pPr eaLnBrk="1" hangingPunct="1"/>
              <a:t>6</a:t>
            </a:fld>
            <a:endParaRPr lang="en-US" altLang="en-US">
              <a:solidFill>
                <a:srgbClr val="898989"/>
              </a:solidFill>
            </a:endParaRPr>
          </a:p>
        </p:txBody>
      </p:sp>
      <p:sp>
        <p:nvSpPr>
          <p:cNvPr id="37893" name="Oval 4">
            <a:extLst>
              <a:ext uri="{FF2B5EF4-FFF2-40B4-BE49-F238E27FC236}">
                <a16:creationId xmlns:a16="http://schemas.microsoft.com/office/drawing/2014/main" id="{2D5D5F78-5A81-4610-B45C-227F7395567C}"/>
              </a:ext>
            </a:extLst>
          </p:cNvPr>
          <p:cNvSpPr>
            <a:spLocks noChangeArrowheads="1"/>
          </p:cNvSpPr>
          <p:nvPr/>
        </p:nvSpPr>
        <p:spPr bwMode="auto">
          <a:xfrm>
            <a:off x="3733800" y="1376363"/>
            <a:ext cx="1676400" cy="1371600"/>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4000" dirty="0">
                <a:latin typeface="Times New Roman" panose="02020603050405020304" pitchFamily="18" charset="0"/>
                <a:cs typeface="Times New Roman" panose="02020603050405020304" pitchFamily="18" charset="0"/>
              </a:rPr>
              <a:t>IPR</a:t>
            </a:r>
          </a:p>
        </p:txBody>
      </p:sp>
      <p:sp>
        <p:nvSpPr>
          <p:cNvPr id="37894" name="AutoShape 5">
            <a:extLst>
              <a:ext uri="{FF2B5EF4-FFF2-40B4-BE49-F238E27FC236}">
                <a16:creationId xmlns:a16="http://schemas.microsoft.com/office/drawing/2014/main" id="{E8705B5F-6CAA-41ED-9CD0-BE3C0668F1EC}"/>
              </a:ext>
            </a:extLst>
          </p:cNvPr>
          <p:cNvSpPr>
            <a:spLocks noChangeArrowheads="1"/>
          </p:cNvSpPr>
          <p:nvPr/>
        </p:nvSpPr>
        <p:spPr bwMode="auto">
          <a:xfrm>
            <a:off x="381000" y="2671763"/>
            <a:ext cx="1828800" cy="609600"/>
          </a:xfrm>
          <a:prstGeom prst="roundRect">
            <a:avLst>
              <a:gd name="adj" fmla="val 38542"/>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latin typeface="Times New Roman" panose="02020603050405020304" pitchFamily="18" charset="0"/>
                <a:cs typeface="Times New Roman" panose="02020603050405020304" pitchFamily="18" charset="0"/>
              </a:rPr>
              <a:t>Patents</a:t>
            </a:r>
          </a:p>
        </p:txBody>
      </p:sp>
      <p:sp>
        <p:nvSpPr>
          <p:cNvPr id="37895" name="AutoShape 6">
            <a:extLst>
              <a:ext uri="{FF2B5EF4-FFF2-40B4-BE49-F238E27FC236}">
                <a16:creationId xmlns:a16="http://schemas.microsoft.com/office/drawing/2014/main" id="{BE41CF31-4145-4EB4-9EE1-DB5A40046485}"/>
              </a:ext>
            </a:extLst>
          </p:cNvPr>
          <p:cNvSpPr>
            <a:spLocks noChangeArrowheads="1"/>
          </p:cNvSpPr>
          <p:nvPr/>
        </p:nvSpPr>
        <p:spPr bwMode="auto">
          <a:xfrm>
            <a:off x="381000" y="4500563"/>
            <a:ext cx="1828800" cy="609600"/>
          </a:xfrm>
          <a:prstGeom prst="roundRect">
            <a:avLst>
              <a:gd name="adj" fmla="val 38542"/>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latin typeface="Times New Roman" panose="02020603050405020304" pitchFamily="18" charset="0"/>
                <a:cs typeface="Times New Roman" panose="02020603050405020304" pitchFamily="18" charset="0"/>
              </a:rPr>
              <a:t>Industrial Design</a:t>
            </a:r>
          </a:p>
        </p:txBody>
      </p:sp>
      <p:sp>
        <p:nvSpPr>
          <p:cNvPr id="37896" name="AutoShape 7">
            <a:extLst>
              <a:ext uri="{FF2B5EF4-FFF2-40B4-BE49-F238E27FC236}">
                <a16:creationId xmlns:a16="http://schemas.microsoft.com/office/drawing/2014/main" id="{7923B2A6-6E7D-44E4-BF63-0E4B5912865B}"/>
              </a:ext>
            </a:extLst>
          </p:cNvPr>
          <p:cNvSpPr>
            <a:spLocks noChangeArrowheads="1"/>
          </p:cNvSpPr>
          <p:nvPr/>
        </p:nvSpPr>
        <p:spPr bwMode="auto">
          <a:xfrm>
            <a:off x="381000" y="3586163"/>
            <a:ext cx="1828800" cy="609600"/>
          </a:xfrm>
          <a:prstGeom prst="roundRect">
            <a:avLst>
              <a:gd name="adj" fmla="val 38542"/>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dirty="0">
              <a:latin typeface="Times New Roman" panose="02020603050405020304" pitchFamily="18" charset="0"/>
              <a:cs typeface="Times New Roman" panose="02020603050405020304" pitchFamily="18" charset="0"/>
            </a:endParaRPr>
          </a:p>
          <a:p>
            <a:pPr algn="ctr" eaLnBrk="1" hangingPunct="1"/>
            <a:r>
              <a:rPr lang="en-US" altLang="en-US" dirty="0">
                <a:latin typeface="Times New Roman" panose="02020603050405020304" pitchFamily="18" charset="0"/>
                <a:cs typeface="Times New Roman" panose="02020603050405020304" pitchFamily="18" charset="0"/>
              </a:rPr>
              <a:t>Trademarks</a:t>
            </a:r>
          </a:p>
          <a:p>
            <a:pPr algn="ctr" eaLnBrk="1" hangingPunct="1"/>
            <a:endParaRPr lang="en-US" altLang="en-US" dirty="0">
              <a:latin typeface="Times New Roman" panose="02020603050405020304" pitchFamily="18" charset="0"/>
              <a:cs typeface="Times New Roman" panose="02020603050405020304" pitchFamily="18" charset="0"/>
            </a:endParaRPr>
          </a:p>
        </p:txBody>
      </p:sp>
      <p:cxnSp>
        <p:nvCxnSpPr>
          <p:cNvPr id="37897" name="AutoShape 8">
            <a:extLst>
              <a:ext uri="{FF2B5EF4-FFF2-40B4-BE49-F238E27FC236}">
                <a16:creationId xmlns:a16="http://schemas.microsoft.com/office/drawing/2014/main" id="{5AFF2D55-0DA1-45BA-A8E3-53C592CA395A}"/>
              </a:ext>
            </a:extLst>
          </p:cNvPr>
          <p:cNvCxnSpPr>
            <a:cxnSpLocks noChangeShapeType="1"/>
            <a:stCxn id="37893" idx="2"/>
            <a:endCxn id="37894" idx="0"/>
          </p:cNvCxnSpPr>
          <p:nvPr/>
        </p:nvCxnSpPr>
        <p:spPr bwMode="auto">
          <a:xfrm rot="10800000" flipV="1">
            <a:off x="1295400" y="2062163"/>
            <a:ext cx="2438400" cy="609600"/>
          </a:xfrm>
          <a:prstGeom prst="bentConnector2">
            <a:avLst/>
          </a:prstGeom>
          <a:noFill/>
          <a:ln w="76200">
            <a:solidFill>
              <a:schemeClr val="tx2"/>
            </a:solidFill>
            <a:miter lim="800000"/>
            <a:headEnd/>
            <a:tailEnd type="triangle" w="med" len="med"/>
          </a:ln>
          <a:extLst>
            <a:ext uri="{909E8E84-426E-40DD-AFC4-6F175D3DCCD1}">
              <a14:hiddenFill xmlns:a14="http://schemas.microsoft.com/office/drawing/2010/main">
                <a:noFill/>
              </a14:hiddenFill>
            </a:ext>
          </a:extLst>
        </p:spPr>
      </p:cxnSp>
      <p:sp>
        <p:nvSpPr>
          <p:cNvPr id="37898" name="AutoShape 9">
            <a:extLst>
              <a:ext uri="{FF2B5EF4-FFF2-40B4-BE49-F238E27FC236}">
                <a16:creationId xmlns:a16="http://schemas.microsoft.com/office/drawing/2014/main" id="{209CE9CD-F45A-4451-B7A7-13298FB24E43}"/>
              </a:ext>
            </a:extLst>
          </p:cNvPr>
          <p:cNvSpPr>
            <a:spLocks noChangeArrowheads="1"/>
          </p:cNvSpPr>
          <p:nvPr/>
        </p:nvSpPr>
        <p:spPr bwMode="auto">
          <a:xfrm>
            <a:off x="4724400" y="4881563"/>
            <a:ext cx="1828800" cy="609600"/>
          </a:xfrm>
          <a:prstGeom prst="roundRect">
            <a:avLst>
              <a:gd name="adj" fmla="val 38542"/>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latin typeface="Times New Roman" panose="02020603050405020304" pitchFamily="18" charset="0"/>
                <a:cs typeface="Times New Roman" panose="02020603050405020304" pitchFamily="18" charset="0"/>
              </a:rPr>
              <a:t>Works of Art</a:t>
            </a:r>
          </a:p>
        </p:txBody>
      </p:sp>
      <p:sp>
        <p:nvSpPr>
          <p:cNvPr id="37899" name="AutoShape 10">
            <a:extLst>
              <a:ext uri="{FF2B5EF4-FFF2-40B4-BE49-F238E27FC236}">
                <a16:creationId xmlns:a16="http://schemas.microsoft.com/office/drawing/2014/main" id="{6340CB49-9C69-4CD5-B560-A653F83DAC71}"/>
              </a:ext>
            </a:extLst>
          </p:cNvPr>
          <p:cNvSpPr>
            <a:spLocks noChangeArrowheads="1"/>
          </p:cNvSpPr>
          <p:nvPr/>
        </p:nvSpPr>
        <p:spPr bwMode="auto">
          <a:xfrm>
            <a:off x="4724400" y="4043363"/>
            <a:ext cx="1828800" cy="609600"/>
          </a:xfrm>
          <a:prstGeom prst="roundRect">
            <a:avLst>
              <a:gd name="adj" fmla="val 38542"/>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latin typeface="Times New Roman" panose="02020603050405020304" pitchFamily="18" charset="0"/>
                <a:cs typeface="Times New Roman" panose="02020603050405020304" pitchFamily="18" charset="0"/>
              </a:rPr>
              <a:t>Literature</a:t>
            </a:r>
          </a:p>
        </p:txBody>
      </p:sp>
      <p:sp>
        <p:nvSpPr>
          <p:cNvPr id="37900" name="AutoShape 11">
            <a:extLst>
              <a:ext uri="{FF2B5EF4-FFF2-40B4-BE49-F238E27FC236}">
                <a16:creationId xmlns:a16="http://schemas.microsoft.com/office/drawing/2014/main" id="{048C5CBD-DD11-4FFD-B207-FCE3F5228599}"/>
              </a:ext>
            </a:extLst>
          </p:cNvPr>
          <p:cNvSpPr>
            <a:spLocks noChangeArrowheads="1"/>
          </p:cNvSpPr>
          <p:nvPr/>
        </p:nvSpPr>
        <p:spPr bwMode="auto">
          <a:xfrm>
            <a:off x="4724400" y="3205163"/>
            <a:ext cx="1828800" cy="609600"/>
          </a:xfrm>
          <a:prstGeom prst="roundRect">
            <a:avLst>
              <a:gd name="adj" fmla="val 38542"/>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latin typeface="Times New Roman" panose="02020603050405020304" pitchFamily="18" charset="0"/>
                <a:cs typeface="Times New Roman" panose="02020603050405020304" pitchFamily="18" charset="0"/>
              </a:rPr>
              <a:t>Music</a:t>
            </a:r>
          </a:p>
          <a:p>
            <a:pPr algn="ctr" eaLnBrk="1" hangingPunct="1"/>
            <a:endParaRPr lang="en-US" altLang="en-US">
              <a:latin typeface="Times New Roman" panose="02020603050405020304" pitchFamily="18" charset="0"/>
              <a:cs typeface="Times New Roman" panose="02020603050405020304" pitchFamily="18" charset="0"/>
            </a:endParaRPr>
          </a:p>
        </p:txBody>
      </p:sp>
      <p:cxnSp>
        <p:nvCxnSpPr>
          <p:cNvPr id="37901" name="AutoShape 12">
            <a:extLst>
              <a:ext uri="{FF2B5EF4-FFF2-40B4-BE49-F238E27FC236}">
                <a16:creationId xmlns:a16="http://schemas.microsoft.com/office/drawing/2014/main" id="{3C609DD7-D93E-46E3-AA05-B4037D56E693}"/>
              </a:ext>
            </a:extLst>
          </p:cNvPr>
          <p:cNvCxnSpPr>
            <a:cxnSpLocks noChangeShapeType="1"/>
            <a:endCxn id="37898" idx="1"/>
          </p:cNvCxnSpPr>
          <p:nvPr/>
        </p:nvCxnSpPr>
        <p:spPr bwMode="auto">
          <a:xfrm rot="16200000" flipH="1">
            <a:off x="3352800" y="3814763"/>
            <a:ext cx="2438400" cy="304800"/>
          </a:xfrm>
          <a:prstGeom prst="bentConnector2">
            <a:avLst/>
          </a:prstGeom>
          <a:noFill/>
          <a:ln w="57150">
            <a:solidFill>
              <a:schemeClr val="tx2"/>
            </a:solidFill>
            <a:miter lim="800000"/>
            <a:headEnd/>
            <a:tailEnd type="triangle" w="med" len="med"/>
          </a:ln>
          <a:extLst>
            <a:ext uri="{909E8E84-426E-40DD-AFC4-6F175D3DCCD1}">
              <a14:hiddenFill xmlns:a14="http://schemas.microsoft.com/office/drawing/2010/main">
                <a:noFill/>
              </a14:hiddenFill>
            </a:ext>
          </a:extLst>
        </p:spPr>
      </p:cxnSp>
      <p:cxnSp>
        <p:nvCxnSpPr>
          <p:cNvPr id="37902" name="AutoShape 13">
            <a:extLst>
              <a:ext uri="{FF2B5EF4-FFF2-40B4-BE49-F238E27FC236}">
                <a16:creationId xmlns:a16="http://schemas.microsoft.com/office/drawing/2014/main" id="{E8B412FE-DB76-4D57-B525-BC95BA359B4E}"/>
              </a:ext>
            </a:extLst>
          </p:cNvPr>
          <p:cNvCxnSpPr>
            <a:cxnSpLocks noChangeShapeType="1"/>
            <a:stCxn id="37894" idx="2"/>
            <a:endCxn id="37896" idx="0"/>
          </p:cNvCxnSpPr>
          <p:nvPr/>
        </p:nvCxnSpPr>
        <p:spPr bwMode="auto">
          <a:xfrm>
            <a:off x="1295400" y="3281363"/>
            <a:ext cx="0" cy="30480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03" name="AutoShape 14">
            <a:extLst>
              <a:ext uri="{FF2B5EF4-FFF2-40B4-BE49-F238E27FC236}">
                <a16:creationId xmlns:a16="http://schemas.microsoft.com/office/drawing/2014/main" id="{ED1E7BCD-53DF-43BE-8CF5-89F830D5027A}"/>
              </a:ext>
            </a:extLst>
          </p:cNvPr>
          <p:cNvCxnSpPr>
            <a:cxnSpLocks noChangeShapeType="1"/>
            <a:stCxn id="37896" idx="2"/>
            <a:endCxn id="37895" idx="0"/>
          </p:cNvCxnSpPr>
          <p:nvPr/>
        </p:nvCxnSpPr>
        <p:spPr bwMode="auto">
          <a:xfrm>
            <a:off x="1295400" y="4195763"/>
            <a:ext cx="0" cy="30480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04" name="AutoShape 15">
            <a:extLst>
              <a:ext uri="{FF2B5EF4-FFF2-40B4-BE49-F238E27FC236}">
                <a16:creationId xmlns:a16="http://schemas.microsoft.com/office/drawing/2014/main" id="{A787CFC9-4042-48B5-BDC9-81C7C7577946}"/>
              </a:ext>
            </a:extLst>
          </p:cNvPr>
          <p:cNvCxnSpPr>
            <a:cxnSpLocks noChangeShapeType="1"/>
            <a:stCxn id="37898" idx="0"/>
            <a:endCxn id="37899" idx="2"/>
          </p:cNvCxnSpPr>
          <p:nvPr/>
        </p:nvCxnSpPr>
        <p:spPr bwMode="auto">
          <a:xfrm flipV="1">
            <a:off x="5638800" y="4652963"/>
            <a:ext cx="0" cy="22860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05" name="AutoShape 16">
            <a:extLst>
              <a:ext uri="{FF2B5EF4-FFF2-40B4-BE49-F238E27FC236}">
                <a16:creationId xmlns:a16="http://schemas.microsoft.com/office/drawing/2014/main" id="{33924FAC-2CEF-44B5-8156-815722EEE9C4}"/>
              </a:ext>
            </a:extLst>
          </p:cNvPr>
          <p:cNvCxnSpPr>
            <a:cxnSpLocks noChangeShapeType="1"/>
            <a:stCxn id="37899" idx="0"/>
            <a:endCxn id="37900" idx="2"/>
          </p:cNvCxnSpPr>
          <p:nvPr/>
        </p:nvCxnSpPr>
        <p:spPr bwMode="auto">
          <a:xfrm flipV="1">
            <a:off x="5638800" y="3814763"/>
            <a:ext cx="0" cy="22860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7906" name="AutoShape 17">
            <a:extLst>
              <a:ext uri="{FF2B5EF4-FFF2-40B4-BE49-F238E27FC236}">
                <a16:creationId xmlns:a16="http://schemas.microsoft.com/office/drawing/2014/main" id="{6605211D-B01F-4B66-94D9-E08FC4C06698}"/>
              </a:ext>
            </a:extLst>
          </p:cNvPr>
          <p:cNvSpPr>
            <a:spLocks noChangeArrowheads="1"/>
          </p:cNvSpPr>
          <p:nvPr/>
        </p:nvSpPr>
        <p:spPr bwMode="auto">
          <a:xfrm>
            <a:off x="6705600" y="2671763"/>
            <a:ext cx="1828800" cy="609600"/>
          </a:xfrm>
          <a:prstGeom prst="roundRect">
            <a:avLst>
              <a:gd name="adj" fmla="val 38542"/>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latin typeface="Times New Roman" panose="02020603050405020304" pitchFamily="18" charset="0"/>
                <a:cs typeface="Times New Roman" panose="02020603050405020304" pitchFamily="18" charset="0"/>
              </a:rPr>
              <a:t>Broadcasting </a:t>
            </a:r>
          </a:p>
        </p:txBody>
      </p:sp>
      <p:sp>
        <p:nvSpPr>
          <p:cNvPr id="37907" name="AutoShape 18">
            <a:extLst>
              <a:ext uri="{FF2B5EF4-FFF2-40B4-BE49-F238E27FC236}">
                <a16:creationId xmlns:a16="http://schemas.microsoft.com/office/drawing/2014/main" id="{6E9EC741-AE30-47F4-88DB-7BB4B7876A67}"/>
              </a:ext>
            </a:extLst>
          </p:cNvPr>
          <p:cNvSpPr>
            <a:spLocks noChangeArrowheads="1"/>
          </p:cNvSpPr>
          <p:nvPr/>
        </p:nvSpPr>
        <p:spPr bwMode="auto">
          <a:xfrm>
            <a:off x="6705600" y="3509963"/>
            <a:ext cx="1828800" cy="609600"/>
          </a:xfrm>
          <a:prstGeom prst="roundRect">
            <a:avLst>
              <a:gd name="adj" fmla="val 38542"/>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latin typeface="Times New Roman" panose="02020603050405020304" pitchFamily="18" charset="0"/>
                <a:cs typeface="Times New Roman" panose="02020603050405020304" pitchFamily="18" charset="0"/>
              </a:rPr>
              <a:t> Dramatics Works </a:t>
            </a:r>
          </a:p>
        </p:txBody>
      </p:sp>
      <p:sp>
        <p:nvSpPr>
          <p:cNvPr id="37908" name="AutoShape 19">
            <a:extLst>
              <a:ext uri="{FF2B5EF4-FFF2-40B4-BE49-F238E27FC236}">
                <a16:creationId xmlns:a16="http://schemas.microsoft.com/office/drawing/2014/main" id="{465CBE5B-98A7-4374-B59A-0495E18AA572}"/>
              </a:ext>
            </a:extLst>
          </p:cNvPr>
          <p:cNvSpPr>
            <a:spLocks noChangeArrowheads="1"/>
          </p:cNvSpPr>
          <p:nvPr/>
        </p:nvSpPr>
        <p:spPr bwMode="auto">
          <a:xfrm>
            <a:off x="6705600" y="4424363"/>
            <a:ext cx="1828800" cy="609600"/>
          </a:xfrm>
          <a:prstGeom prst="roundRect">
            <a:avLst>
              <a:gd name="adj" fmla="val 38542"/>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latin typeface="Times New Roman" panose="02020603050405020304" pitchFamily="18" charset="0"/>
                <a:cs typeface="Times New Roman" panose="02020603050405020304" pitchFamily="18" charset="0"/>
              </a:rPr>
              <a:t> Sound Recording </a:t>
            </a:r>
          </a:p>
        </p:txBody>
      </p:sp>
      <p:sp>
        <p:nvSpPr>
          <p:cNvPr id="37909" name="AutoShape 20">
            <a:extLst>
              <a:ext uri="{FF2B5EF4-FFF2-40B4-BE49-F238E27FC236}">
                <a16:creationId xmlns:a16="http://schemas.microsoft.com/office/drawing/2014/main" id="{18F53CFC-B50A-47CE-9274-6E01E0719F6A}"/>
              </a:ext>
            </a:extLst>
          </p:cNvPr>
          <p:cNvSpPr>
            <a:spLocks noChangeArrowheads="1"/>
          </p:cNvSpPr>
          <p:nvPr/>
        </p:nvSpPr>
        <p:spPr bwMode="auto">
          <a:xfrm>
            <a:off x="6553200" y="5338763"/>
            <a:ext cx="2133600" cy="609600"/>
          </a:xfrm>
          <a:prstGeom prst="roundRect">
            <a:avLst>
              <a:gd name="adj" fmla="val 38542"/>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latin typeface="Times New Roman" panose="02020603050405020304" pitchFamily="18" charset="0"/>
                <a:cs typeface="Times New Roman" panose="02020603050405020304" pitchFamily="18" charset="0"/>
              </a:rPr>
              <a:t> Computer Programs </a:t>
            </a:r>
          </a:p>
        </p:txBody>
      </p:sp>
      <p:cxnSp>
        <p:nvCxnSpPr>
          <p:cNvPr id="37910" name="AutoShape 22">
            <a:extLst>
              <a:ext uri="{FF2B5EF4-FFF2-40B4-BE49-F238E27FC236}">
                <a16:creationId xmlns:a16="http://schemas.microsoft.com/office/drawing/2014/main" id="{5BD630BC-E472-49DA-9252-50AEED24275C}"/>
              </a:ext>
            </a:extLst>
          </p:cNvPr>
          <p:cNvCxnSpPr>
            <a:cxnSpLocks noChangeShapeType="1"/>
            <a:stCxn id="37906" idx="2"/>
            <a:endCxn id="37907" idx="0"/>
          </p:cNvCxnSpPr>
          <p:nvPr/>
        </p:nvCxnSpPr>
        <p:spPr bwMode="auto">
          <a:xfrm>
            <a:off x="7620000" y="3281363"/>
            <a:ext cx="0" cy="22860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11" name="AutoShape 23">
            <a:extLst>
              <a:ext uri="{FF2B5EF4-FFF2-40B4-BE49-F238E27FC236}">
                <a16:creationId xmlns:a16="http://schemas.microsoft.com/office/drawing/2014/main" id="{FB4A2C0F-8484-4E1D-ACFB-9C1D54354420}"/>
              </a:ext>
            </a:extLst>
          </p:cNvPr>
          <p:cNvCxnSpPr>
            <a:cxnSpLocks noChangeShapeType="1"/>
            <a:stCxn id="37907" idx="2"/>
            <a:endCxn id="37908" idx="0"/>
          </p:cNvCxnSpPr>
          <p:nvPr/>
        </p:nvCxnSpPr>
        <p:spPr bwMode="auto">
          <a:xfrm>
            <a:off x="7620000" y="4119563"/>
            <a:ext cx="0" cy="30480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12" name="AutoShape 24">
            <a:extLst>
              <a:ext uri="{FF2B5EF4-FFF2-40B4-BE49-F238E27FC236}">
                <a16:creationId xmlns:a16="http://schemas.microsoft.com/office/drawing/2014/main" id="{151A2EF1-0F07-4BC0-A519-17286F6E740B}"/>
              </a:ext>
            </a:extLst>
          </p:cNvPr>
          <p:cNvCxnSpPr>
            <a:cxnSpLocks noChangeShapeType="1"/>
            <a:stCxn id="37908" idx="2"/>
            <a:endCxn id="37909" idx="0"/>
          </p:cNvCxnSpPr>
          <p:nvPr/>
        </p:nvCxnSpPr>
        <p:spPr bwMode="auto">
          <a:xfrm>
            <a:off x="7620000" y="5033963"/>
            <a:ext cx="0" cy="30480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7913" name="AutoShape 25">
            <a:extLst>
              <a:ext uri="{FF2B5EF4-FFF2-40B4-BE49-F238E27FC236}">
                <a16:creationId xmlns:a16="http://schemas.microsoft.com/office/drawing/2014/main" id="{8D427DA1-0D02-4E31-9CEC-D867A09306E9}"/>
              </a:ext>
            </a:extLst>
          </p:cNvPr>
          <p:cNvSpPr>
            <a:spLocks noChangeArrowheads="1"/>
          </p:cNvSpPr>
          <p:nvPr/>
        </p:nvSpPr>
        <p:spPr bwMode="auto">
          <a:xfrm>
            <a:off x="381000" y="5414963"/>
            <a:ext cx="1828800" cy="609600"/>
          </a:xfrm>
          <a:prstGeom prst="roundRect">
            <a:avLst>
              <a:gd name="adj" fmla="val 38542"/>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latin typeface="Times New Roman" panose="02020603050405020304" pitchFamily="18" charset="0"/>
                <a:cs typeface="Times New Roman" panose="02020603050405020304" pitchFamily="18" charset="0"/>
              </a:rPr>
              <a:t>Geographical </a:t>
            </a:r>
          </a:p>
          <a:p>
            <a:pPr algn="ctr" eaLnBrk="1" hangingPunct="1"/>
            <a:r>
              <a:rPr lang="en-US" altLang="en-US" dirty="0">
                <a:latin typeface="Times New Roman" panose="02020603050405020304" pitchFamily="18" charset="0"/>
                <a:cs typeface="Times New Roman" panose="02020603050405020304" pitchFamily="18" charset="0"/>
              </a:rPr>
              <a:t>Indications </a:t>
            </a:r>
          </a:p>
        </p:txBody>
      </p:sp>
      <p:cxnSp>
        <p:nvCxnSpPr>
          <p:cNvPr id="37914" name="AutoShape 28">
            <a:extLst>
              <a:ext uri="{FF2B5EF4-FFF2-40B4-BE49-F238E27FC236}">
                <a16:creationId xmlns:a16="http://schemas.microsoft.com/office/drawing/2014/main" id="{BEEA33C1-ABDE-4C11-8067-31FFF35070B7}"/>
              </a:ext>
            </a:extLst>
          </p:cNvPr>
          <p:cNvCxnSpPr>
            <a:cxnSpLocks noChangeShapeType="1"/>
            <a:stCxn id="37895" idx="2"/>
            <a:endCxn id="37913" idx="0"/>
          </p:cNvCxnSpPr>
          <p:nvPr/>
        </p:nvCxnSpPr>
        <p:spPr bwMode="auto">
          <a:xfrm>
            <a:off x="1295400" y="5110163"/>
            <a:ext cx="0" cy="30480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15" name="AutoShape 36">
            <a:extLst>
              <a:ext uri="{FF2B5EF4-FFF2-40B4-BE49-F238E27FC236}">
                <a16:creationId xmlns:a16="http://schemas.microsoft.com/office/drawing/2014/main" id="{13993343-F9B2-4115-9FD9-98AB30E84951}"/>
              </a:ext>
            </a:extLst>
          </p:cNvPr>
          <p:cNvCxnSpPr>
            <a:cxnSpLocks noChangeShapeType="1"/>
            <a:stCxn id="37900" idx="0"/>
            <a:endCxn id="37906" idx="1"/>
          </p:cNvCxnSpPr>
          <p:nvPr/>
        </p:nvCxnSpPr>
        <p:spPr bwMode="auto">
          <a:xfrm rot="-5400000">
            <a:off x="6057900" y="2557463"/>
            <a:ext cx="228600" cy="1066800"/>
          </a:xfrm>
          <a:prstGeom prst="bentConnector2">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7916" name="Rectangle 37">
            <a:extLst>
              <a:ext uri="{FF2B5EF4-FFF2-40B4-BE49-F238E27FC236}">
                <a16:creationId xmlns:a16="http://schemas.microsoft.com/office/drawing/2014/main" id="{DF2E21F2-9736-41A0-8FC1-E6193006741F}"/>
              </a:ext>
            </a:extLst>
          </p:cNvPr>
          <p:cNvSpPr>
            <a:spLocks noChangeArrowheads="1"/>
          </p:cNvSpPr>
          <p:nvPr/>
        </p:nvSpPr>
        <p:spPr bwMode="auto">
          <a:xfrm>
            <a:off x="1066800" y="1604963"/>
            <a:ext cx="2238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dirty="0">
                <a:latin typeface="Times New Roman" panose="02020603050405020304" pitchFamily="18" charset="0"/>
                <a:cs typeface="Times New Roman" panose="02020603050405020304" pitchFamily="18" charset="0"/>
              </a:rPr>
              <a:t>Intellectual Property</a:t>
            </a:r>
          </a:p>
        </p:txBody>
      </p:sp>
      <p:sp>
        <p:nvSpPr>
          <p:cNvPr id="37917" name="Rectangle 38">
            <a:extLst>
              <a:ext uri="{FF2B5EF4-FFF2-40B4-BE49-F238E27FC236}">
                <a16:creationId xmlns:a16="http://schemas.microsoft.com/office/drawing/2014/main" id="{CED98763-4535-48F0-BCBB-32A8D52FC4B8}"/>
              </a:ext>
            </a:extLst>
          </p:cNvPr>
          <p:cNvSpPr>
            <a:spLocks noChangeArrowheads="1"/>
          </p:cNvSpPr>
          <p:nvPr/>
        </p:nvSpPr>
        <p:spPr bwMode="auto">
          <a:xfrm rot="-5400000">
            <a:off x="3482181" y="3671094"/>
            <a:ext cx="13096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dirty="0">
                <a:latin typeface="Times New Roman" panose="02020603050405020304" pitchFamily="18" charset="0"/>
                <a:cs typeface="Times New Roman" panose="02020603050405020304" pitchFamily="18" charset="0"/>
              </a:rPr>
              <a:t>Copyright</a:t>
            </a:r>
          </a:p>
        </p:txBody>
      </p:sp>
      <p:sp>
        <p:nvSpPr>
          <p:cNvPr id="37918" name="Rectangle 30">
            <a:extLst>
              <a:ext uri="{FF2B5EF4-FFF2-40B4-BE49-F238E27FC236}">
                <a16:creationId xmlns:a16="http://schemas.microsoft.com/office/drawing/2014/main" id="{B200F414-E2DE-4542-B496-A881A9855FFE}"/>
              </a:ext>
            </a:extLst>
          </p:cNvPr>
          <p:cNvSpPr>
            <a:spLocks noChangeArrowheads="1"/>
          </p:cNvSpPr>
          <p:nvPr/>
        </p:nvSpPr>
        <p:spPr bwMode="auto">
          <a:xfrm>
            <a:off x="5715000" y="762000"/>
            <a:ext cx="3194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dirty="0">
                <a:latin typeface="Times New Roman" panose="02020603050405020304" pitchFamily="18" charset="0"/>
                <a:cs typeface="Times New Roman" panose="02020603050405020304" pitchFamily="18" charset="0"/>
              </a:rPr>
              <a:t>Classification of IPR</a:t>
            </a:r>
            <a:endParaRPr lang="en-US" altLang="en-US" sz="280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BB54B9E6-8B96-4483-875C-E18701BB1131}"/>
              </a:ext>
            </a:extLst>
          </p:cNvPr>
          <p:cNvSpPr>
            <a:spLocks noChangeArrowheads="1"/>
          </p:cNvSpPr>
          <p:nvPr/>
        </p:nvSpPr>
        <p:spPr bwMode="auto">
          <a:xfrm>
            <a:off x="1447800" y="609600"/>
            <a:ext cx="6858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a:solidFill>
                  <a:srgbClr val="FF3300"/>
                </a:solidFill>
                <a:latin typeface="Times New Roman" panose="02020603050405020304" pitchFamily="18" charset="0"/>
                <a:cs typeface="Times New Roman" panose="02020603050405020304" pitchFamily="18" charset="0"/>
              </a:rPr>
              <a:t>Different Acts governing IP assets</a:t>
            </a:r>
          </a:p>
        </p:txBody>
      </p:sp>
      <p:sp>
        <p:nvSpPr>
          <p:cNvPr id="38915" name="AutoShape 8">
            <a:extLst>
              <a:ext uri="{FF2B5EF4-FFF2-40B4-BE49-F238E27FC236}">
                <a16:creationId xmlns:a16="http://schemas.microsoft.com/office/drawing/2014/main" id="{66A446CA-6E5D-47BE-A94D-04F85247A1FB}"/>
              </a:ext>
            </a:extLst>
          </p:cNvPr>
          <p:cNvSpPr>
            <a:spLocks noChangeArrowheads="1"/>
          </p:cNvSpPr>
          <p:nvPr/>
        </p:nvSpPr>
        <p:spPr bwMode="auto">
          <a:xfrm>
            <a:off x="304800" y="3048000"/>
            <a:ext cx="3048000" cy="685800"/>
          </a:xfrm>
          <a:prstGeom prst="roundRect">
            <a:avLst>
              <a:gd name="adj" fmla="val 16667"/>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olidFill>
                  <a:srgbClr val="000000"/>
                </a:solidFill>
              </a:rPr>
              <a:t>Designs</a:t>
            </a:r>
          </a:p>
        </p:txBody>
      </p:sp>
      <p:sp>
        <p:nvSpPr>
          <p:cNvPr id="38916" name="AutoShape 13">
            <a:extLst>
              <a:ext uri="{FF2B5EF4-FFF2-40B4-BE49-F238E27FC236}">
                <a16:creationId xmlns:a16="http://schemas.microsoft.com/office/drawing/2014/main" id="{1BDD79A7-20DD-424F-8464-952E52BA20D6}"/>
              </a:ext>
            </a:extLst>
          </p:cNvPr>
          <p:cNvSpPr>
            <a:spLocks noChangeArrowheads="1"/>
          </p:cNvSpPr>
          <p:nvPr/>
        </p:nvSpPr>
        <p:spPr bwMode="auto">
          <a:xfrm>
            <a:off x="4876800" y="3048000"/>
            <a:ext cx="3886200" cy="685800"/>
          </a:xfrm>
          <a:prstGeom prst="roundRect">
            <a:avLst>
              <a:gd name="adj" fmla="val 16667"/>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dirty="0"/>
          </a:p>
          <a:p>
            <a:pPr algn="ctr" eaLnBrk="1" hangingPunct="1"/>
            <a:r>
              <a:rPr lang="en-US" altLang="en-US" dirty="0">
                <a:solidFill>
                  <a:srgbClr val="000000"/>
                </a:solidFill>
              </a:rPr>
              <a:t>The Designs Act, 2000</a:t>
            </a:r>
          </a:p>
          <a:p>
            <a:pPr algn="ctr" eaLnBrk="1" hangingPunct="1"/>
            <a:endParaRPr lang="en-US" altLang="en-US" sz="2800" dirty="0">
              <a:solidFill>
                <a:srgbClr val="000000"/>
              </a:solidFill>
            </a:endParaRPr>
          </a:p>
        </p:txBody>
      </p:sp>
      <p:sp>
        <p:nvSpPr>
          <p:cNvPr id="38917" name="AutoShape 20">
            <a:extLst>
              <a:ext uri="{FF2B5EF4-FFF2-40B4-BE49-F238E27FC236}">
                <a16:creationId xmlns:a16="http://schemas.microsoft.com/office/drawing/2014/main" id="{FA8B4048-5BDE-41AA-BF22-ED37616FB382}"/>
              </a:ext>
            </a:extLst>
          </p:cNvPr>
          <p:cNvSpPr>
            <a:spLocks noChangeArrowheads="1"/>
          </p:cNvSpPr>
          <p:nvPr/>
        </p:nvSpPr>
        <p:spPr bwMode="auto">
          <a:xfrm>
            <a:off x="3352800" y="3095625"/>
            <a:ext cx="1524000" cy="485775"/>
          </a:xfrm>
          <a:prstGeom prst="leftRightArrow">
            <a:avLst>
              <a:gd name="adj1" fmla="val 34639"/>
              <a:gd name="adj2" fmla="val 70588"/>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8918" name="AutoShape 23">
            <a:extLst>
              <a:ext uri="{FF2B5EF4-FFF2-40B4-BE49-F238E27FC236}">
                <a16:creationId xmlns:a16="http://schemas.microsoft.com/office/drawing/2014/main" id="{882E1E9F-80D1-446E-8A9B-37678F94B997}"/>
              </a:ext>
            </a:extLst>
          </p:cNvPr>
          <p:cNvSpPr>
            <a:spLocks noChangeArrowheads="1"/>
          </p:cNvSpPr>
          <p:nvPr/>
        </p:nvSpPr>
        <p:spPr bwMode="auto">
          <a:xfrm>
            <a:off x="3352800" y="5029200"/>
            <a:ext cx="1524000" cy="485775"/>
          </a:xfrm>
          <a:prstGeom prst="leftRightArrow">
            <a:avLst>
              <a:gd name="adj1" fmla="val 34639"/>
              <a:gd name="adj2" fmla="val 70588"/>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38919" name="Group 28">
            <a:extLst>
              <a:ext uri="{FF2B5EF4-FFF2-40B4-BE49-F238E27FC236}">
                <a16:creationId xmlns:a16="http://schemas.microsoft.com/office/drawing/2014/main" id="{88DC4F92-E578-4169-9BCA-C63CF15D28F4}"/>
              </a:ext>
            </a:extLst>
          </p:cNvPr>
          <p:cNvGrpSpPr>
            <a:grpSpLocks/>
          </p:cNvGrpSpPr>
          <p:nvPr/>
        </p:nvGrpSpPr>
        <p:grpSpPr bwMode="auto">
          <a:xfrm>
            <a:off x="304800" y="1371600"/>
            <a:ext cx="8458200" cy="4800600"/>
            <a:chOff x="533400" y="914400"/>
            <a:chExt cx="8458200" cy="5497461"/>
          </a:xfrm>
          <a:solidFill>
            <a:schemeClr val="bg1"/>
          </a:solidFill>
        </p:grpSpPr>
        <p:sp>
          <p:nvSpPr>
            <p:cNvPr id="38924" name="AutoShape 3">
              <a:extLst>
                <a:ext uri="{FF2B5EF4-FFF2-40B4-BE49-F238E27FC236}">
                  <a16:creationId xmlns:a16="http://schemas.microsoft.com/office/drawing/2014/main" id="{73B79E69-726E-4506-B19B-BC74995AFF16}"/>
                </a:ext>
              </a:extLst>
            </p:cNvPr>
            <p:cNvSpPr>
              <a:spLocks noChangeArrowheads="1"/>
            </p:cNvSpPr>
            <p:nvPr/>
          </p:nvSpPr>
          <p:spPr bwMode="auto">
            <a:xfrm>
              <a:off x="609600" y="990600"/>
              <a:ext cx="3048000" cy="685800"/>
            </a:xfrm>
            <a:prstGeom prst="roundRect">
              <a:avLst>
                <a:gd name="adj" fmla="val 16667"/>
              </a:avLst>
            </a:prstGeom>
            <a:grp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Trade Marks</a:t>
              </a:r>
            </a:p>
          </p:txBody>
        </p:sp>
        <p:sp>
          <p:nvSpPr>
            <p:cNvPr id="38925" name="AutoShape 4">
              <a:extLst>
                <a:ext uri="{FF2B5EF4-FFF2-40B4-BE49-F238E27FC236}">
                  <a16:creationId xmlns:a16="http://schemas.microsoft.com/office/drawing/2014/main" id="{E30E76BA-95C2-4AD1-8521-CD8D4E704D3D}"/>
                </a:ext>
              </a:extLst>
            </p:cNvPr>
            <p:cNvSpPr>
              <a:spLocks noChangeArrowheads="1"/>
            </p:cNvSpPr>
            <p:nvPr/>
          </p:nvSpPr>
          <p:spPr bwMode="auto">
            <a:xfrm>
              <a:off x="5105400" y="1524000"/>
              <a:ext cx="3886200" cy="685800"/>
            </a:xfrm>
            <a:prstGeom prst="roundRect">
              <a:avLst>
                <a:gd name="adj" fmla="val 16667"/>
              </a:avLst>
            </a:prstGeom>
            <a:grp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buClr>
                  <a:schemeClr val="tx2"/>
                </a:buClr>
              </a:pPr>
              <a:endParaRPr lang="en-US" altLang="en-US" dirty="0"/>
            </a:p>
            <a:p>
              <a:pPr algn="ctr" eaLnBrk="1" hangingPunct="1">
                <a:lnSpc>
                  <a:spcPct val="90000"/>
                </a:lnSpc>
                <a:spcBef>
                  <a:spcPct val="20000"/>
                </a:spcBef>
                <a:buClr>
                  <a:schemeClr val="tx2"/>
                </a:buClr>
              </a:pPr>
              <a:r>
                <a:rPr lang="en-US" altLang="en-US" dirty="0">
                  <a:solidFill>
                    <a:srgbClr val="000000"/>
                  </a:solidFill>
                </a:rPr>
                <a:t>The Patents Act, 1970</a:t>
              </a:r>
            </a:p>
            <a:p>
              <a:pPr algn="ctr" eaLnBrk="1" hangingPunct="1"/>
              <a:endParaRPr lang="en-US" altLang="en-US" dirty="0">
                <a:solidFill>
                  <a:srgbClr val="000000"/>
                </a:solidFill>
              </a:endParaRPr>
            </a:p>
          </p:txBody>
        </p:sp>
        <p:sp>
          <p:nvSpPr>
            <p:cNvPr id="38926" name="AutoShape 5">
              <a:extLst>
                <a:ext uri="{FF2B5EF4-FFF2-40B4-BE49-F238E27FC236}">
                  <a16:creationId xmlns:a16="http://schemas.microsoft.com/office/drawing/2014/main" id="{2695763D-3A8A-40B9-99CF-F150968097B3}"/>
                </a:ext>
              </a:extLst>
            </p:cNvPr>
            <p:cNvSpPr>
              <a:spLocks noChangeArrowheads="1"/>
            </p:cNvSpPr>
            <p:nvPr/>
          </p:nvSpPr>
          <p:spPr bwMode="auto">
            <a:xfrm>
              <a:off x="533400" y="1676400"/>
              <a:ext cx="3048000" cy="685800"/>
            </a:xfrm>
            <a:prstGeom prst="roundRect">
              <a:avLst>
                <a:gd name="adj" fmla="val 16667"/>
              </a:avLst>
            </a:prstGeom>
            <a:grp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solidFill>
                    <a:srgbClr val="000000"/>
                  </a:solidFill>
                </a:rPr>
                <a:t>Patents</a:t>
              </a:r>
              <a:r>
                <a:rPr lang="en-US" altLang="en-US" sz="2800">
                  <a:solidFill>
                    <a:srgbClr val="000000"/>
                  </a:solidFill>
                </a:rPr>
                <a:t> </a:t>
              </a:r>
            </a:p>
          </p:txBody>
        </p:sp>
        <p:sp>
          <p:nvSpPr>
            <p:cNvPr id="38927" name="AutoShape 6">
              <a:extLst>
                <a:ext uri="{FF2B5EF4-FFF2-40B4-BE49-F238E27FC236}">
                  <a16:creationId xmlns:a16="http://schemas.microsoft.com/office/drawing/2014/main" id="{6CE044A6-290C-439B-B315-93B176F3B411}"/>
                </a:ext>
              </a:extLst>
            </p:cNvPr>
            <p:cNvSpPr>
              <a:spLocks noChangeArrowheads="1"/>
            </p:cNvSpPr>
            <p:nvPr/>
          </p:nvSpPr>
          <p:spPr bwMode="auto">
            <a:xfrm>
              <a:off x="5105400" y="2209800"/>
              <a:ext cx="3886200" cy="685800"/>
            </a:xfrm>
            <a:prstGeom prst="roundRect">
              <a:avLst>
                <a:gd name="adj" fmla="val 16667"/>
              </a:avLst>
            </a:prstGeom>
            <a:grp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The Copyright Act, 1957</a:t>
              </a:r>
            </a:p>
          </p:txBody>
        </p:sp>
        <p:sp>
          <p:nvSpPr>
            <p:cNvPr id="38928" name="AutoShape 7">
              <a:extLst>
                <a:ext uri="{FF2B5EF4-FFF2-40B4-BE49-F238E27FC236}">
                  <a16:creationId xmlns:a16="http://schemas.microsoft.com/office/drawing/2014/main" id="{8274EE23-B065-4694-B7E5-070701DF61F6}"/>
                </a:ext>
              </a:extLst>
            </p:cNvPr>
            <p:cNvSpPr>
              <a:spLocks noChangeArrowheads="1"/>
            </p:cNvSpPr>
            <p:nvPr/>
          </p:nvSpPr>
          <p:spPr bwMode="auto">
            <a:xfrm>
              <a:off x="533400" y="2362200"/>
              <a:ext cx="3048000" cy="685800"/>
            </a:xfrm>
            <a:prstGeom prst="roundRect">
              <a:avLst>
                <a:gd name="adj" fmla="val 16667"/>
              </a:avLst>
            </a:prstGeom>
            <a:grp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Copyright</a:t>
              </a:r>
            </a:p>
          </p:txBody>
        </p:sp>
        <p:sp>
          <p:nvSpPr>
            <p:cNvPr id="38929" name="AutoShape 9">
              <a:extLst>
                <a:ext uri="{FF2B5EF4-FFF2-40B4-BE49-F238E27FC236}">
                  <a16:creationId xmlns:a16="http://schemas.microsoft.com/office/drawing/2014/main" id="{887F5367-0A1F-4B8D-8C91-C165650A6A29}"/>
                </a:ext>
              </a:extLst>
            </p:cNvPr>
            <p:cNvSpPr>
              <a:spLocks noChangeArrowheads="1"/>
            </p:cNvSpPr>
            <p:nvPr/>
          </p:nvSpPr>
          <p:spPr bwMode="auto">
            <a:xfrm>
              <a:off x="5105400" y="4267200"/>
              <a:ext cx="3886200" cy="661220"/>
            </a:xfrm>
            <a:prstGeom prst="roundRect">
              <a:avLst>
                <a:gd name="adj" fmla="val 16667"/>
              </a:avLst>
            </a:prstGeom>
            <a:grp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ts val="2200"/>
                </a:lnSpc>
              </a:pPr>
              <a:r>
                <a:rPr lang="en-US" altLang="en-US" dirty="0">
                  <a:solidFill>
                    <a:srgbClr val="000000"/>
                  </a:solidFill>
                </a:rPr>
                <a:t>The Protection of plant varieties and </a:t>
              </a:r>
            </a:p>
            <a:p>
              <a:pPr algn="ctr" eaLnBrk="1" hangingPunct="1">
                <a:lnSpc>
                  <a:spcPts val="2200"/>
                </a:lnSpc>
              </a:pPr>
              <a:r>
                <a:rPr lang="en-US" altLang="en-US" dirty="0">
                  <a:solidFill>
                    <a:srgbClr val="000000"/>
                  </a:solidFill>
                </a:rPr>
                <a:t>Farmers’ Right Act, 2001</a:t>
              </a:r>
              <a:endParaRPr lang="en-US" altLang="en-US" sz="2800" dirty="0">
                <a:solidFill>
                  <a:srgbClr val="000000"/>
                </a:solidFill>
              </a:endParaRPr>
            </a:p>
          </p:txBody>
        </p:sp>
        <p:sp>
          <p:nvSpPr>
            <p:cNvPr id="38930" name="AutoShape 10">
              <a:extLst>
                <a:ext uri="{FF2B5EF4-FFF2-40B4-BE49-F238E27FC236}">
                  <a16:creationId xmlns:a16="http://schemas.microsoft.com/office/drawing/2014/main" id="{54C59395-20E8-40F6-9997-8B281E533623}"/>
                </a:ext>
              </a:extLst>
            </p:cNvPr>
            <p:cNvSpPr>
              <a:spLocks noChangeArrowheads="1"/>
            </p:cNvSpPr>
            <p:nvPr/>
          </p:nvSpPr>
          <p:spPr bwMode="auto">
            <a:xfrm>
              <a:off x="533400" y="3619500"/>
              <a:ext cx="3048000" cy="685800"/>
            </a:xfrm>
            <a:prstGeom prst="roundRect">
              <a:avLst>
                <a:gd name="adj" fmla="val 16667"/>
              </a:avLst>
            </a:prstGeom>
            <a:grp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Geographical Indications</a:t>
              </a:r>
              <a:endParaRPr lang="en-US" altLang="en-US" sz="2800" dirty="0"/>
            </a:p>
          </p:txBody>
        </p:sp>
        <p:sp>
          <p:nvSpPr>
            <p:cNvPr id="38931" name="AutoShape 11">
              <a:extLst>
                <a:ext uri="{FF2B5EF4-FFF2-40B4-BE49-F238E27FC236}">
                  <a16:creationId xmlns:a16="http://schemas.microsoft.com/office/drawing/2014/main" id="{C84C7DB9-3FE0-40F7-8679-F81E94DF39D7}"/>
                </a:ext>
              </a:extLst>
            </p:cNvPr>
            <p:cNvSpPr>
              <a:spLocks noChangeArrowheads="1"/>
            </p:cNvSpPr>
            <p:nvPr/>
          </p:nvSpPr>
          <p:spPr bwMode="auto">
            <a:xfrm>
              <a:off x="533400" y="4343400"/>
              <a:ext cx="3048000" cy="685800"/>
            </a:xfrm>
            <a:prstGeom prst="roundRect">
              <a:avLst>
                <a:gd name="adj" fmla="val 16667"/>
              </a:avLst>
            </a:prstGeom>
            <a:grp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800"/>
            </a:p>
            <a:p>
              <a:pPr algn="ctr" eaLnBrk="1" hangingPunct="1"/>
              <a:endParaRPr lang="en-US" altLang="en-US" sz="2800"/>
            </a:p>
            <a:p>
              <a:pPr algn="ctr" eaLnBrk="1" hangingPunct="1"/>
              <a:r>
                <a:rPr lang="en-US" altLang="en-US">
                  <a:solidFill>
                    <a:srgbClr val="000000"/>
                  </a:solidFill>
                </a:rPr>
                <a:t>Plant Varieties</a:t>
              </a:r>
            </a:p>
            <a:p>
              <a:pPr algn="ctr" eaLnBrk="1" hangingPunct="1"/>
              <a:endParaRPr lang="en-US" altLang="en-US" sz="2800">
                <a:solidFill>
                  <a:srgbClr val="000000"/>
                </a:solidFill>
              </a:endParaRPr>
            </a:p>
            <a:p>
              <a:pPr algn="ctr" eaLnBrk="1" hangingPunct="1"/>
              <a:endParaRPr lang="en-US" altLang="en-US" sz="2800">
                <a:solidFill>
                  <a:srgbClr val="000000"/>
                </a:solidFill>
              </a:endParaRPr>
            </a:p>
          </p:txBody>
        </p:sp>
        <p:sp>
          <p:nvSpPr>
            <p:cNvPr id="38932" name="AutoShape 12">
              <a:extLst>
                <a:ext uri="{FF2B5EF4-FFF2-40B4-BE49-F238E27FC236}">
                  <a16:creationId xmlns:a16="http://schemas.microsoft.com/office/drawing/2014/main" id="{9E6D0F40-3100-4F73-8A85-DA39385E1A03}"/>
                </a:ext>
              </a:extLst>
            </p:cNvPr>
            <p:cNvSpPr>
              <a:spLocks noChangeArrowheads="1"/>
            </p:cNvSpPr>
            <p:nvPr/>
          </p:nvSpPr>
          <p:spPr bwMode="auto">
            <a:xfrm>
              <a:off x="5105400" y="4953000"/>
              <a:ext cx="3886200" cy="685800"/>
            </a:xfrm>
            <a:prstGeom prst="roundRect">
              <a:avLst>
                <a:gd name="adj" fmla="val 16667"/>
              </a:avLst>
            </a:prstGeom>
            <a:grp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Semi conductor IC layout design</a:t>
              </a:r>
            </a:p>
            <a:p>
              <a:pPr algn="ctr" eaLnBrk="1" hangingPunct="1"/>
              <a:r>
                <a:rPr lang="en-US" altLang="en-US" dirty="0">
                  <a:solidFill>
                    <a:srgbClr val="000000"/>
                  </a:solidFill>
                </a:rPr>
                <a:t> Act,2000</a:t>
              </a:r>
            </a:p>
          </p:txBody>
        </p:sp>
        <p:sp>
          <p:nvSpPr>
            <p:cNvPr id="38933" name="AutoShape 14">
              <a:extLst>
                <a:ext uri="{FF2B5EF4-FFF2-40B4-BE49-F238E27FC236}">
                  <a16:creationId xmlns:a16="http://schemas.microsoft.com/office/drawing/2014/main" id="{ED16DECB-64B4-4173-96BB-1620B944EBEA}"/>
                </a:ext>
              </a:extLst>
            </p:cNvPr>
            <p:cNvSpPr>
              <a:spLocks noChangeArrowheads="1"/>
            </p:cNvSpPr>
            <p:nvPr/>
          </p:nvSpPr>
          <p:spPr bwMode="auto">
            <a:xfrm>
              <a:off x="5105400" y="3532239"/>
              <a:ext cx="3886200" cy="685800"/>
            </a:xfrm>
            <a:prstGeom prst="roundRect">
              <a:avLst>
                <a:gd name="adj" fmla="val 16667"/>
              </a:avLst>
            </a:prstGeom>
            <a:grp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buClr>
                  <a:schemeClr val="tx2"/>
                </a:buClr>
              </a:pPr>
              <a:r>
                <a:rPr lang="en-US" altLang="en-US" dirty="0">
                  <a:solidFill>
                    <a:srgbClr val="000000"/>
                  </a:solidFill>
                </a:rPr>
                <a:t>The Geographical Indications</a:t>
              </a:r>
            </a:p>
            <a:p>
              <a:pPr algn="ctr" eaLnBrk="1" hangingPunct="1"/>
              <a:r>
                <a:rPr lang="en-US" altLang="en-US" dirty="0">
                  <a:solidFill>
                    <a:srgbClr val="000000"/>
                  </a:solidFill>
                </a:rPr>
                <a:t>Of Goods Act, 1999</a:t>
              </a:r>
            </a:p>
          </p:txBody>
        </p:sp>
        <p:sp>
          <p:nvSpPr>
            <p:cNvPr id="38934" name="AutoShape 15">
              <a:extLst>
                <a:ext uri="{FF2B5EF4-FFF2-40B4-BE49-F238E27FC236}">
                  <a16:creationId xmlns:a16="http://schemas.microsoft.com/office/drawing/2014/main" id="{79EBF973-7BDD-4A08-8711-E03978D20C5A}"/>
                </a:ext>
              </a:extLst>
            </p:cNvPr>
            <p:cNvSpPr>
              <a:spLocks noChangeArrowheads="1"/>
            </p:cNvSpPr>
            <p:nvPr/>
          </p:nvSpPr>
          <p:spPr bwMode="auto">
            <a:xfrm>
              <a:off x="5105400" y="914400"/>
              <a:ext cx="3886200" cy="609600"/>
            </a:xfrm>
            <a:prstGeom prst="roundRect">
              <a:avLst>
                <a:gd name="adj" fmla="val 16667"/>
              </a:avLst>
            </a:prstGeom>
            <a:grp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buClr>
                  <a:schemeClr val="tx2"/>
                </a:buClr>
              </a:pPr>
              <a:endParaRPr lang="en-US" altLang="en-US" dirty="0"/>
            </a:p>
            <a:p>
              <a:pPr algn="ctr" eaLnBrk="1" hangingPunct="1">
                <a:lnSpc>
                  <a:spcPct val="90000"/>
                </a:lnSpc>
                <a:spcBef>
                  <a:spcPct val="20000"/>
                </a:spcBef>
                <a:buClr>
                  <a:schemeClr val="tx2"/>
                </a:buClr>
              </a:pPr>
              <a:r>
                <a:rPr lang="en-US" altLang="en-US" dirty="0">
                  <a:solidFill>
                    <a:srgbClr val="000000"/>
                  </a:solidFill>
                </a:rPr>
                <a:t>The Trade Marks Act, 1999</a:t>
              </a:r>
            </a:p>
            <a:p>
              <a:pPr algn="ctr" eaLnBrk="1" hangingPunct="1"/>
              <a:endParaRPr lang="en-US" altLang="en-US" sz="2800" dirty="0"/>
            </a:p>
          </p:txBody>
        </p:sp>
        <p:sp>
          <p:nvSpPr>
            <p:cNvPr id="38935" name="AutoShape 16">
              <a:extLst>
                <a:ext uri="{FF2B5EF4-FFF2-40B4-BE49-F238E27FC236}">
                  <a16:creationId xmlns:a16="http://schemas.microsoft.com/office/drawing/2014/main" id="{152C571D-0522-468B-92EC-D5E210B8DC21}"/>
                </a:ext>
              </a:extLst>
            </p:cNvPr>
            <p:cNvSpPr>
              <a:spLocks noChangeArrowheads="1"/>
            </p:cNvSpPr>
            <p:nvPr/>
          </p:nvSpPr>
          <p:spPr bwMode="auto">
            <a:xfrm>
              <a:off x="533400" y="5029200"/>
              <a:ext cx="3048000" cy="685800"/>
            </a:xfrm>
            <a:prstGeom prst="roundRect">
              <a:avLst>
                <a:gd name="adj" fmla="val 16667"/>
              </a:avLst>
            </a:prstGeom>
            <a:grp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buClr>
                  <a:schemeClr val="tx2"/>
                </a:buClr>
              </a:pPr>
              <a:endParaRPr lang="en-US" altLang="en-US" dirty="0"/>
            </a:p>
            <a:p>
              <a:pPr algn="ctr" eaLnBrk="1" hangingPunct="1">
                <a:lnSpc>
                  <a:spcPct val="90000"/>
                </a:lnSpc>
                <a:spcBef>
                  <a:spcPct val="20000"/>
                </a:spcBef>
                <a:buClr>
                  <a:schemeClr val="tx2"/>
                </a:buClr>
              </a:pPr>
              <a:r>
                <a:rPr lang="en-US" altLang="en-US" dirty="0">
                  <a:solidFill>
                    <a:srgbClr val="000000"/>
                  </a:solidFill>
                </a:rPr>
                <a:t>Semi conductor IC layout</a:t>
              </a:r>
            </a:p>
            <a:p>
              <a:pPr algn="ctr" eaLnBrk="1" hangingPunct="1"/>
              <a:endParaRPr lang="en-US" altLang="en-US" dirty="0">
                <a:solidFill>
                  <a:srgbClr val="000000"/>
                </a:solidFill>
              </a:endParaRPr>
            </a:p>
          </p:txBody>
        </p:sp>
        <p:sp>
          <p:nvSpPr>
            <p:cNvPr id="38936" name="AutoShape 17">
              <a:extLst>
                <a:ext uri="{FF2B5EF4-FFF2-40B4-BE49-F238E27FC236}">
                  <a16:creationId xmlns:a16="http://schemas.microsoft.com/office/drawing/2014/main" id="{71DACCB8-A36D-4CFB-91F1-9371705B8620}"/>
                </a:ext>
              </a:extLst>
            </p:cNvPr>
            <p:cNvSpPr>
              <a:spLocks noChangeArrowheads="1"/>
            </p:cNvSpPr>
            <p:nvPr/>
          </p:nvSpPr>
          <p:spPr bwMode="auto">
            <a:xfrm>
              <a:off x="3581400" y="990600"/>
              <a:ext cx="1524000" cy="485775"/>
            </a:xfrm>
            <a:prstGeom prst="leftRightArrow">
              <a:avLst>
                <a:gd name="adj1" fmla="val 34639"/>
                <a:gd name="adj2" fmla="val 70588"/>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8937" name="AutoShape 18">
              <a:extLst>
                <a:ext uri="{FF2B5EF4-FFF2-40B4-BE49-F238E27FC236}">
                  <a16:creationId xmlns:a16="http://schemas.microsoft.com/office/drawing/2014/main" id="{BE7B6DA1-772C-4E4B-97E1-71D1CBD91B6F}"/>
                </a:ext>
              </a:extLst>
            </p:cNvPr>
            <p:cNvSpPr>
              <a:spLocks noChangeArrowheads="1"/>
            </p:cNvSpPr>
            <p:nvPr/>
          </p:nvSpPr>
          <p:spPr bwMode="auto">
            <a:xfrm>
              <a:off x="3581400" y="1676400"/>
              <a:ext cx="1524000" cy="485775"/>
            </a:xfrm>
            <a:prstGeom prst="leftRightArrow">
              <a:avLst>
                <a:gd name="adj1" fmla="val 34639"/>
                <a:gd name="adj2" fmla="val 70588"/>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8938" name="AutoShape 19">
              <a:extLst>
                <a:ext uri="{FF2B5EF4-FFF2-40B4-BE49-F238E27FC236}">
                  <a16:creationId xmlns:a16="http://schemas.microsoft.com/office/drawing/2014/main" id="{F80B5D7D-3739-41A2-8B86-C2B6E2B361CB}"/>
                </a:ext>
              </a:extLst>
            </p:cNvPr>
            <p:cNvSpPr>
              <a:spLocks noChangeArrowheads="1"/>
            </p:cNvSpPr>
            <p:nvPr/>
          </p:nvSpPr>
          <p:spPr bwMode="auto">
            <a:xfrm>
              <a:off x="3581400" y="2362200"/>
              <a:ext cx="1524000" cy="485775"/>
            </a:xfrm>
            <a:prstGeom prst="leftRightArrow">
              <a:avLst>
                <a:gd name="adj1" fmla="val 34639"/>
                <a:gd name="adj2" fmla="val 70588"/>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8939" name="AutoShape 21">
              <a:extLst>
                <a:ext uri="{FF2B5EF4-FFF2-40B4-BE49-F238E27FC236}">
                  <a16:creationId xmlns:a16="http://schemas.microsoft.com/office/drawing/2014/main" id="{94B4CAE4-96BD-4B01-A068-F1C2C82A2D4E}"/>
                </a:ext>
              </a:extLst>
            </p:cNvPr>
            <p:cNvSpPr>
              <a:spLocks noChangeArrowheads="1"/>
            </p:cNvSpPr>
            <p:nvPr/>
          </p:nvSpPr>
          <p:spPr bwMode="auto">
            <a:xfrm>
              <a:off x="3581400" y="3706761"/>
              <a:ext cx="1524000" cy="485775"/>
            </a:xfrm>
            <a:prstGeom prst="leftRightArrow">
              <a:avLst>
                <a:gd name="adj1" fmla="val 34639"/>
                <a:gd name="adj2" fmla="val 70588"/>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8940" name="AutoShape 22">
              <a:extLst>
                <a:ext uri="{FF2B5EF4-FFF2-40B4-BE49-F238E27FC236}">
                  <a16:creationId xmlns:a16="http://schemas.microsoft.com/office/drawing/2014/main" id="{767F1908-638B-470E-87B6-24CCDD97A6BF}"/>
                </a:ext>
              </a:extLst>
            </p:cNvPr>
            <p:cNvSpPr>
              <a:spLocks noChangeArrowheads="1"/>
            </p:cNvSpPr>
            <p:nvPr/>
          </p:nvSpPr>
          <p:spPr bwMode="auto">
            <a:xfrm>
              <a:off x="3581400" y="4419600"/>
              <a:ext cx="1524000" cy="485775"/>
            </a:xfrm>
            <a:prstGeom prst="leftRightArrow">
              <a:avLst>
                <a:gd name="adj1" fmla="val 34639"/>
                <a:gd name="adj2" fmla="val 70588"/>
              </a:avLst>
            </a:prstGeom>
            <a:grp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8941" name="AutoShape 12">
              <a:extLst>
                <a:ext uri="{FF2B5EF4-FFF2-40B4-BE49-F238E27FC236}">
                  <a16:creationId xmlns:a16="http://schemas.microsoft.com/office/drawing/2014/main" id="{A8BEEEB0-F3E6-4D8E-B584-6077A4D378B1}"/>
                </a:ext>
              </a:extLst>
            </p:cNvPr>
            <p:cNvSpPr>
              <a:spLocks noChangeArrowheads="1"/>
            </p:cNvSpPr>
            <p:nvPr/>
          </p:nvSpPr>
          <p:spPr bwMode="auto">
            <a:xfrm>
              <a:off x="5105400" y="5638800"/>
              <a:ext cx="3886200" cy="685800"/>
            </a:xfrm>
            <a:prstGeom prst="roundRect">
              <a:avLst>
                <a:gd name="adj" fmla="val 16667"/>
              </a:avLst>
            </a:prstGeom>
            <a:grp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Information Technology  Act,2000</a:t>
              </a:r>
            </a:p>
          </p:txBody>
        </p:sp>
        <p:sp>
          <p:nvSpPr>
            <p:cNvPr id="38942" name="AutoShape 16">
              <a:extLst>
                <a:ext uri="{FF2B5EF4-FFF2-40B4-BE49-F238E27FC236}">
                  <a16:creationId xmlns:a16="http://schemas.microsoft.com/office/drawing/2014/main" id="{F1CECBE4-6AEF-4EA5-8F32-BA4F00E6AB06}"/>
                </a:ext>
              </a:extLst>
            </p:cNvPr>
            <p:cNvSpPr>
              <a:spLocks noChangeArrowheads="1"/>
            </p:cNvSpPr>
            <p:nvPr/>
          </p:nvSpPr>
          <p:spPr bwMode="auto">
            <a:xfrm>
              <a:off x="533400" y="5726061"/>
              <a:ext cx="3048000" cy="685800"/>
            </a:xfrm>
            <a:prstGeom prst="roundRect">
              <a:avLst>
                <a:gd name="adj" fmla="val 16667"/>
              </a:avLst>
            </a:prstGeom>
            <a:grp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buClr>
                  <a:schemeClr val="tx2"/>
                </a:buClr>
              </a:pPr>
              <a:r>
                <a:rPr lang="en-US" altLang="en-US">
                  <a:solidFill>
                    <a:srgbClr val="000000"/>
                  </a:solidFill>
                </a:rPr>
                <a:t>Information</a:t>
              </a:r>
            </a:p>
            <a:p>
              <a:pPr algn="ctr" eaLnBrk="1" hangingPunct="1"/>
              <a:endParaRPr lang="en-US" altLang="en-US">
                <a:solidFill>
                  <a:srgbClr val="000000"/>
                </a:solidFill>
              </a:endParaRPr>
            </a:p>
          </p:txBody>
        </p:sp>
      </p:grpSp>
      <p:sp>
        <p:nvSpPr>
          <p:cNvPr id="38920" name="AutoShape 23">
            <a:extLst>
              <a:ext uri="{FF2B5EF4-FFF2-40B4-BE49-F238E27FC236}">
                <a16:creationId xmlns:a16="http://schemas.microsoft.com/office/drawing/2014/main" id="{1A6808EC-00E9-4762-8F75-F39E6E937483}"/>
              </a:ext>
            </a:extLst>
          </p:cNvPr>
          <p:cNvSpPr>
            <a:spLocks noChangeArrowheads="1"/>
          </p:cNvSpPr>
          <p:nvPr/>
        </p:nvSpPr>
        <p:spPr bwMode="auto">
          <a:xfrm>
            <a:off x="3352800" y="5638800"/>
            <a:ext cx="1524000" cy="485775"/>
          </a:xfrm>
          <a:prstGeom prst="leftRightArrow">
            <a:avLst>
              <a:gd name="adj1" fmla="val 34639"/>
              <a:gd name="adj2" fmla="val 70588"/>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73" name="Date Placeholder 31">
            <a:extLst>
              <a:ext uri="{FF2B5EF4-FFF2-40B4-BE49-F238E27FC236}">
                <a16:creationId xmlns:a16="http://schemas.microsoft.com/office/drawing/2014/main" id="{5C9B81AC-1CC0-4B28-BCED-E99E2D21A7C5}"/>
              </a:ext>
            </a:extLst>
          </p:cNvPr>
          <p:cNvSpPr>
            <a:spLocks noGrp="1"/>
          </p:cNvSpPr>
          <p:nvPr>
            <p:ph type="dt" sz="quarter" idx="10"/>
          </p:nvPr>
        </p:nvSpPr>
        <p:spPr/>
        <p:txBody>
          <a:bodyPr/>
          <a:lstStyle/>
          <a:p>
            <a:pPr>
              <a:defRPr/>
            </a:pPr>
            <a:fld id="{4F08C760-A679-4660-B499-86155DC3187A}" type="datetime3">
              <a:rPr lang="en-US" smtClean="0"/>
              <a:pPr>
                <a:defRPr/>
              </a:pPr>
              <a:t>17 March 2018</a:t>
            </a:fld>
            <a:endParaRPr lang="en-US"/>
          </a:p>
        </p:txBody>
      </p:sp>
      <p:sp>
        <p:nvSpPr>
          <p:cNvPr id="11275" name="Footer Placeholder 33">
            <a:extLst>
              <a:ext uri="{FF2B5EF4-FFF2-40B4-BE49-F238E27FC236}">
                <a16:creationId xmlns:a16="http://schemas.microsoft.com/office/drawing/2014/main" id="{B67C9FDA-F6B2-4BED-896E-0EE7007588B1}"/>
              </a:ext>
            </a:extLst>
          </p:cNvPr>
          <p:cNvSpPr>
            <a:spLocks noGrp="1"/>
          </p:cNvSpPr>
          <p:nvPr>
            <p:ph type="ftr" sz="quarter" idx="11"/>
          </p:nvPr>
        </p:nvSpPr>
        <p:spPr/>
        <p:txBody>
          <a:bodyPr/>
          <a:lstStyle/>
          <a:p>
            <a:pPr>
              <a:defRPr/>
            </a:pPr>
            <a:r>
              <a:rPr lang="en-US"/>
              <a:t>                                   ranbsingh</a:t>
            </a:r>
          </a:p>
        </p:txBody>
      </p:sp>
      <p:sp>
        <p:nvSpPr>
          <p:cNvPr id="11274" name="Slide Number Placeholder 32">
            <a:extLst>
              <a:ext uri="{FF2B5EF4-FFF2-40B4-BE49-F238E27FC236}">
                <a16:creationId xmlns:a16="http://schemas.microsoft.com/office/drawing/2014/main" id="{7E36947B-3E57-4216-99B8-5AAEB7E494C9}"/>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17DDFDC-E9B2-4848-8EB6-3055905893B0}" type="slidenum">
              <a:rPr lang="en-US" altLang="en-US">
                <a:solidFill>
                  <a:srgbClr val="898989"/>
                </a:solidFill>
              </a:rPr>
              <a:pPr eaLnBrk="1" hangingPunct="1"/>
              <a:t>7</a:t>
            </a:fld>
            <a:endParaRPr lang="en-US" altLang="en-US">
              <a:solidFill>
                <a:srgbClr val="898989"/>
              </a:solidFil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Date Placeholder 31">
            <a:extLst>
              <a:ext uri="{FF2B5EF4-FFF2-40B4-BE49-F238E27FC236}">
                <a16:creationId xmlns:a16="http://schemas.microsoft.com/office/drawing/2014/main" id="{6AF21E28-7F32-4368-8721-D3BEB61C26F6}"/>
              </a:ext>
            </a:extLst>
          </p:cNvPr>
          <p:cNvSpPr>
            <a:spLocks noGrp="1"/>
          </p:cNvSpPr>
          <p:nvPr>
            <p:ph type="dt" sz="quarter" idx="10"/>
          </p:nvPr>
        </p:nvSpPr>
        <p:spPr/>
        <p:txBody>
          <a:bodyPr/>
          <a:lstStyle/>
          <a:p>
            <a:pPr>
              <a:defRPr/>
            </a:pPr>
            <a:fld id="{263F4C2F-BFAE-4980-906B-E3F2BCB3916C}" type="datetime3">
              <a:rPr lang="en-US" smtClean="0"/>
              <a:pPr>
                <a:defRPr/>
              </a:pPr>
              <a:t>17 March 2018</a:t>
            </a:fld>
            <a:endParaRPr lang="en-US"/>
          </a:p>
        </p:txBody>
      </p:sp>
      <p:sp>
        <p:nvSpPr>
          <p:cNvPr id="33798" name="Footer Placeholder 33">
            <a:extLst>
              <a:ext uri="{FF2B5EF4-FFF2-40B4-BE49-F238E27FC236}">
                <a16:creationId xmlns:a16="http://schemas.microsoft.com/office/drawing/2014/main" id="{C0BDDD6C-F296-447E-B4F1-02EBEE6B6323}"/>
              </a:ext>
            </a:extLst>
          </p:cNvPr>
          <p:cNvSpPr>
            <a:spLocks noGrp="1"/>
          </p:cNvSpPr>
          <p:nvPr>
            <p:ph type="ftr" sz="quarter" idx="11"/>
          </p:nvPr>
        </p:nvSpPr>
        <p:spPr/>
        <p:txBody>
          <a:bodyPr/>
          <a:lstStyle/>
          <a:p>
            <a:pPr>
              <a:defRPr/>
            </a:pPr>
            <a:r>
              <a:rPr lang="en-US"/>
              <a:t>                                   ranbsingh</a:t>
            </a:r>
          </a:p>
        </p:txBody>
      </p:sp>
      <p:sp>
        <p:nvSpPr>
          <p:cNvPr id="33797" name="Slide Number Placeholder 32">
            <a:extLst>
              <a:ext uri="{FF2B5EF4-FFF2-40B4-BE49-F238E27FC236}">
                <a16:creationId xmlns:a16="http://schemas.microsoft.com/office/drawing/2014/main" id="{9D777D55-03DD-4CC9-8474-1F0F23A118B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5BCE4A-18D3-4F4A-97AC-DBB31263C46A}" type="slidenum">
              <a:rPr lang="en-US" altLang="en-US">
                <a:solidFill>
                  <a:srgbClr val="898989"/>
                </a:solidFill>
              </a:rPr>
              <a:pPr eaLnBrk="1" hangingPunct="1"/>
              <a:t>8</a:t>
            </a:fld>
            <a:endParaRPr lang="en-US" altLang="en-US">
              <a:solidFill>
                <a:srgbClr val="898989"/>
              </a:solidFill>
            </a:endParaRPr>
          </a:p>
        </p:txBody>
      </p:sp>
      <p:sp>
        <p:nvSpPr>
          <p:cNvPr id="39941" name="Rectangle 3">
            <a:extLst>
              <a:ext uri="{FF2B5EF4-FFF2-40B4-BE49-F238E27FC236}">
                <a16:creationId xmlns:a16="http://schemas.microsoft.com/office/drawing/2014/main" id="{1511D011-E18C-422C-8D65-DC9F944BCDE2}"/>
              </a:ext>
            </a:extLst>
          </p:cNvPr>
          <p:cNvSpPr>
            <a:spLocks noGrp="1" noChangeArrowheads="1"/>
          </p:cNvSpPr>
          <p:nvPr>
            <p:ph type="subTitle" idx="4294967295"/>
          </p:nvPr>
        </p:nvSpPr>
        <p:spPr>
          <a:xfrm>
            <a:off x="762000" y="609600"/>
            <a:ext cx="7924800" cy="5638800"/>
          </a:xfrm>
        </p:spPr>
        <p:txBody>
          <a:bodyPr/>
          <a:lstStyle/>
          <a:p>
            <a:pPr marL="0" indent="0" eaLnBrk="1" hangingPunct="1">
              <a:spcBef>
                <a:spcPct val="0"/>
              </a:spcBef>
              <a:buFont typeface="Arial" panose="020B0604020202020204" pitchFamily="34" charset="0"/>
              <a:buNone/>
            </a:pPr>
            <a:r>
              <a:rPr lang="en-US" altLang="en-US" sz="2800">
                <a:latin typeface="Times New Roman" panose="02020603050405020304" pitchFamily="18" charset="0"/>
                <a:cs typeface="Times New Roman" panose="02020603050405020304" pitchFamily="18" charset="0"/>
              </a:rPr>
              <a:t>Patent</a:t>
            </a:r>
            <a:r>
              <a:rPr lang="en-US" altLang="en-US" sz="3600" b="1">
                <a:latin typeface="Times New Roman" panose="02020603050405020304" pitchFamily="18" charset="0"/>
                <a:cs typeface="Times New Roman" panose="02020603050405020304" pitchFamily="18" charset="0"/>
              </a:rPr>
              <a:t> </a:t>
            </a:r>
            <a:endParaRPr lang="en-US" altLang="en-US" sz="3600">
              <a:latin typeface="Times New Roman" panose="02020603050405020304" pitchFamily="18" charset="0"/>
              <a:cs typeface="Times New Roman" panose="02020603050405020304" pitchFamily="18" charset="0"/>
            </a:endParaRPr>
          </a:p>
          <a:p>
            <a:pPr marL="0" indent="0" eaLnBrk="1" hangingPunct="1">
              <a:lnSpc>
                <a:spcPct val="50000"/>
              </a:lnSpc>
              <a:spcBef>
                <a:spcPct val="0"/>
              </a:spcBef>
            </a:pPr>
            <a:endParaRPr lang="en-US" altLang="en-US" sz="2400">
              <a:latin typeface="Times New Roman" panose="02020603050405020304" pitchFamily="18" charset="0"/>
              <a:cs typeface="Times New Roman" panose="02020603050405020304" pitchFamily="18" charset="0"/>
            </a:endParaRPr>
          </a:p>
          <a:p>
            <a:pPr marL="0" indent="0" eaLnBrk="1" hangingPunct="1">
              <a:spcBef>
                <a:spcPct val="0"/>
              </a:spcBef>
            </a:pPr>
            <a:r>
              <a:rPr lang="en-US" altLang="en-US" sz="2400">
                <a:latin typeface="Times New Roman" panose="02020603050405020304" pitchFamily="18" charset="0"/>
                <a:cs typeface="Times New Roman" panose="02020603050405020304" pitchFamily="18" charset="0"/>
              </a:rPr>
              <a:t>Patent is the grant of a monopoly right to an inventor who has used his skill to invent something new.</a:t>
            </a:r>
          </a:p>
          <a:p>
            <a:pPr marL="0" indent="0" eaLnBrk="1" hangingPunct="1">
              <a:spcBef>
                <a:spcPct val="0"/>
              </a:spcBef>
            </a:pPr>
            <a:endParaRPr lang="en-US" altLang="en-US" sz="2400">
              <a:latin typeface="Times New Roman" panose="02020603050405020304" pitchFamily="18" charset="0"/>
              <a:cs typeface="Times New Roman" panose="02020603050405020304" pitchFamily="18" charset="0"/>
            </a:endParaRPr>
          </a:p>
          <a:p>
            <a:pPr marL="0" indent="0" eaLnBrk="1" hangingPunct="1">
              <a:spcBef>
                <a:spcPct val="0"/>
              </a:spcBef>
            </a:pPr>
            <a:r>
              <a:rPr lang="en-US" altLang="en-US" sz="2400">
                <a:latin typeface="Times New Roman" panose="02020603050405020304" pitchFamily="18" charset="0"/>
                <a:cs typeface="Times New Roman" panose="02020603050405020304" pitchFamily="18" charset="0"/>
              </a:rPr>
              <a:t>It is given to a patentee for an invention for a limited term by the government for disclosing the invention</a:t>
            </a:r>
          </a:p>
          <a:p>
            <a:pPr marL="0" indent="0" eaLnBrk="1" hangingPunct="1">
              <a:spcBef>
                <a:spcPct val="0"/>
              </a:spcBef>
            </a:pPr>
            <a:endParaRPr lang="en-US" altLang="en-US" sz="2400">
              <a:latin typeface="Times New Roman" panose="02020603050405020304" pitchFamily="18" charset="0"/>
              <a:cs typeface="Times New Roman" panose="02020603050405020304" pitchFamily="18" charset="0"/>
            </a:endParaRPr>
          </a:p>
          <a:p>
            <a:pPr marL="0" indent="0" eaLnBrk="1" hangingPunct="1">
              <a:spcBef>
                <a:spcPct val="0"/>
              </a:spcBef>
            </a:pPr>
            <a:r>
              <a:rPr lang="en-US" altLang="en-US" sz="2400">
                <a:latin typeface="Times New Roman" panose="02020603050405020304" pitchFamily="18" charset="0"/>
                <a:cs typeface="Times New Roman" panose="02020603050405020304" pitchFamily="18" charset="0"/>
              </a:rPr>
              <a:t>Right to exclude others from using your invention.</a:t>
            </a:r>
          </a:p>
          <a:p>
            <a:pPr marL="0" indent="0" eaLnBrk="1" hangingPunct="1">
              <a:spcBef>
                <a:spcPct val="0"/>
              </a:spcBef>
            </a:pPr>
            <a:endParaRPr lang="en-US" altLang="en-US" sz="2400">
              <a:latin typeface="Times New Roman" panose="02020603050405020304" pitchFamily="18" charset="0"/>
              <a:cs typeface="Times New Roman" panose="02020603050405020304" pitchFamily="18" charset="0"/>
            </a:endParaRPr>
          </a:p>
          <a:p>
            <a:pPr marL="0" indent="0" eaLnBrk="1" hangingPunct="1">
              <a:spcBef>
                <a:spcPct val="0"/>
              </a:spcBef>
            </a:pPr>
            <a:r>
              <a:rPr lang="en-US" altLang="en-US" sz="2400">
                <a:latin typeface="Times New Roman" panose="02020603050405020304" pitchFamily="18" charset="0"/>
                <a:cs typeface="Times New Roman" panose="02020603050405020304" pitchFamily="18" charset="0"/>
              </a:rPr>
              <a:t>Owner has a qualified right to use the invention</a:t>
            </a:r>
          </a:p>
          <a:p>
            <a:pPr marL="0" indent="0" eaLnBrk="1" hangingPunct="1">
              <a:spcBef>
                <a:spcPct val="0"/>
              </a:spcBef>
            </a:pPr>
            <a:endParaRPr lang="en-US" altLang="en-US" sz="2400">
              <a:latin typeface="Times New Roman" panose="02020603050405020304" pitchFamily="18" charset="0"/>
              <a:cs typeface="Times New Roman" panose="02020603050405020304" pitchFamily="18" charset="0"/>
            </a:endParaRPr>
          </a:p>
          <a:p>
            <a:pPr marL="0" indent="0" eaLnBrk="1" hangingPunct="1">
              <a:spcBef>
                <a:spcPct val="0"/>
              </a:spcBef>
              <a:buFont typeface="Arial" panose="020B0604020202020204" pitchFamily="34" charset="0"/>
              <a:buNone/>
            </a:pPr>
            <a:r>
              <a:rPr lang="en-US" altLang="en-US" sz="2400" b="1">
                <a:latin typeface="Times New Roman" panose="02020603050405020304" pitchFamily="18" charset="0"/>
                <a:cs typeface="Times New Roman" panose="02020603050405020304" pitchFamily="18" charset="0"/>
              </a:rPr>
              <a:t>Invention: </a:t>
            </a:r>
            <a:r>
              <a:rPr lang="en-US" altLang="en-US" sz="2400">
                <a:latin typeface="Times New Roman" panose="02020603050405020304" pitchFamily="18" charset="0"/>
                <a:cs typeface="Times New Roman" panose="02020603050405020304" pitchFamily="18" charset="0"/>
              </a:rPr>
              <a:t>A new product or process involving an inventive step (not obvious to a person skilled in the art) and capable of industrial application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8DC1FF-81A5-4FE8-8854-4CC673CFB540}"/>
              </a:ext>
            </a:extLst>
          </p:cNvPr>
          <p:cNvSpPr>
            <a:spLocks noGrp="1"/>
          </p:cNvSpPr>
          <p:nvPr>
            <p:ph type="dt" sz="quarter" idx="10"/>
          </p:nvPr>
        </p:nvSpPr>
        <p:spPr/>
        <p:txBody>
          <a:bodyPr/>
          <a:lstStyle/>
          <a:p>
            <a:pPr>
              <a:defRPr/>
            </a:pPr>
            <a:fld id="{D50CA85B-D2DC-48CD-B5D5-3185A38B03FF}" type="datetime3">
              <a:rPr lang="en-US" smtClean="0"/>
              <a:pPr>
                <a:defRPr/>
              </a:pPr>
              <a:t>17 March 2018</a:t>
            </a:fld>
            <a:endParaRPr lang="en-US" dirty="0"/>
          </a:p>
        </p:txBody>
      </p:sp>
      <p:sp>
        <p:nvSpPr>
          <p:cNvPr id="3" name="Footer Placeholder 2">
            <a:extLst>
              <a:ext uri="{FF2B5EF4-FFF2-40B4-BE49-F238E27FC236}">
                <a16:creationId xmlns:a16="http://schemas.microsoft.com/office/drawing/2014/main" id="{176A5B80-F32D-42C4-A554-9BB7909E5A83}"/>
              </a:ext>
            </a:extLst>
          </p:cNvPr>
          <p:cNvSpPr>
            <a:spLocks noGrp="1"/>
          </p:cNvSpPr>
          <p:nvPr>
            <p:ph type="ftr" sz="quarter" idx="11"/>
          </p:nvPr>
        </p:nvSpPr>
        <p:spPr/>
        <p:txBody>
          <a:bodyPr/>
          <a:lstStyle/>
          <a:p>
            <a:pPr>
              <a:defRPr/>
            </a:pPr>
            <a:r>
              <a:rPr lang="en-US"/>
              <a:t>                                   ranbsingh</a:t>
            </a:r>
          </a:p>
        </p:txBody>
      </p:sp>
      <p:sp>
        <p:nvSpPr>
          <p:cNvPr id="4" name="Slide Number Placeholder 3">
            <a:extLst>
              <a:ext uri="{FF2B5EF4-FFF2-40B4-BE49-F238E27FC236}">
                <a16:creationId xmlns:a16="http://schemas.microsoft.com/office/drawing/2014/main" id="{9B52560C-789C-4E84-A5AF-126074BBBDB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988505-EA4F-49BF-AE88-7D14B408EC00}" type="slidenum">
              <a:rPr lang="en-US" altLang="en-US">
                <a:solidFill>
                  <a:srgbClr val="898989"/>
                </a:solidFill>
              </a:rPr>
              <a:pPr eaLnBrk="1" hangingPunct="1"/>
              <a:t>9</a:t>
            </a:fld>
            <a:endParaRPr lang="en-US" altLang="en-US">
              <a:solidFill>
                <a:srgbClr val="898989"/>
              </a:solidFill>
            </a:endParaRPr>
          </a:p>
        </p:txBody>
      </p:sp>
      <p:sp>
        <p:nvSpPr>
          <p:cNvPr id="40965" name="Rectangle 4">
            <a:extLst>
              <a:ext uri="{FF2B5EF4-FFF2-40B4-BE49-F238E27FC236}">
                <a16:creationId xmlns:a16="http://schemas.microsoft.com/office/drawing/2014/main" id="{F25BE069-5B78-4853-9295-8DDB4063B155}"/>
              </a:ext>
            </a:extLst>
          </p:cNvPr>
          <p:cNvSpPr>
            <a:spLocks noChangeArrowheads="1"/>
          </p:cNvSpPr>
          <p:nvPr/>
        </p:nvSpPr>
        <p:spPr bwMode="auto">
          <a:xfrm>
            <a:off x="1524000" y="1225550"/>
            <a:ext cx="6324600" cy="441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688975" algn="l"/>
              </a:tabLst>
              <a:defRPr>
                <a:solidFill>
                  <a:schemeClr val="tx1"/>
                </a:solidFill>
                <a:latin typeface="Arial" panose="020B0604020202020204" pitchFamily="34" charset="0"/>
              </a:defRPr>
            </a:lvl1pPr>
            <a:lvl2pPr marL="742950" indent="-285750" eaLnBrk="0" hangingPunct="0">
              <a:tabLst>
                <a:tab pos="688975" algn="l"/>
              </a:tabLst>
              <a:defRPr>
                <a:solidFill>
                  <a:schemeClr val="tx1"/>
                </a:solidFill>
                <a:latin typeface="Arial" panose="020B0604020202020204" pitchFamily="34" charset="0"/>
              </a:defRPr>
            </a:lvl2pPr>
            <a:lvl3pPr marL="1143000" indent="-228600" eaLnBrk="0" hangingPunct="0">
              <a:tabLst>
                <a:tab pos="688975" algn="l"/>
              </a:tabLst>
              <a:defRPr>
                <a:solidFill>
                  <a:schemeClr val="tx1"/>
                </a:solidFill>
                <a:latin typeface="Arial" panose="020B0604020202020204" pitchFamily="34" charset="0"/>
              </a:defRPr>
            </a:lvl3pPr>
            <a:lvl4pPr marL="1600200" indent="-228600" eaLnBrk="0" hangingPunct="0">
              <a:tabLst>
                <a:tab pos="688975" algn="l"/>
              </a:tabLst>
              <a:defRPr>
                <a:solidFill>
                  <a:schemeClr val="tx1"/>
                </a:solidFill>
                <a:latin typeface="Arial" panose="020B0604020202020204" pitchFamily="34" charset="0"/>
              </a:defRPr>
            </a:lvl4pPr>
            <a:lvl5pPr marL="2057400" indent="-228600" eaLnBrk="0" hangingPunct="0">
              <a:tabLst>
                <a:tab pos="688975"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688975"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688975"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688975"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688975" algn="l"/>
              </a:tabLst>
              <a:defRPr>
                <a:solidFill>
                  <a:schemeClr val="tx1"/>
                </a:solidFill>
                <a:latin typeface="Arial" panose="020B0604020202020204" pitchFamily="34" charset="0"/>
              </a:defRPr>
            </a:lvl9pPr>
          </a:lstStyle>
          <a:p>
            <a:pPr eaLnBrk="1" hangingPunct="1">
              <a:lnSpc>
                <a:spcPct val="90000"/>
              </a:lnSpc>
            </a:pPr>
            <a:r>
              <a:rPr lang="en-US" altLang="en-US" sz="2400">
                <a:latin typeface="Times New Roman" panose="02020603050405020304" pitchFamily="18" charset="0"/>
                <a:cs typeface="Times New Roman" panose="02020603050405020304" pitchFamily="18" charset="0"/>
              </a:rPr>
              <a:t>Patent - a Property Right (a bundle of rights) </a:t>
            </a:r>
          </a:p>
          <a:p>
            <a:pPr eaLnBrk="1" hangingPunct="1">
              <a:lnSpc>
                <a:spcPct val="90000"/>
              </a:lnSpc>
            </a:pPr>
            <a:r>
              <a:rPr lang="en-US" altLang="en-US" sz="2400">
                <a:latin typeface="Times New Roman" panose="02020603050405020304" pitchFamily="18" charset="0"/>
                <a:cs typeface="Times New Roman" panose="02020603050405020304" pitchFamily="18" charset="0"/>
              </a:rPr>
              <a:t>           - can be given away (assigned)</a:t>
            </a:r>
            <a:br>
              <a:rPr lang="en-US" altLang="en-US" sz="2400">
                <a:latin typeface="Times New Roman" panose="02020603050405020304" pitchFamily="18" charset="0"/>
                <a:cs typeface="Times New Roman" panose="02020603050405020304" pitchFamily="18" charset="0"/>
              </a:rPr>
            </a:br>
            <a:r>
              <a:rPr lang="en-US" altLang="en-US" sz="2400">
                <a:latin typeface="Times New Roman" panose="02020603050405020304" pitchFamily="18" charset="0"/>
                <a:cs typeface="Times New Roman" panose="02020603050405020304" pitchFamily="18" charset="0"/>
              </a:rPr>
              <a:t>			inherited</a:t>
            </a:r>
            <a:br>
              <a:rPr lang="en-US" altLang="en-US" sz="2400">
                <a:latin typeface="Times New Roman" panose="02020603050405020304" pitchFamily="18" charset="0"/>
                <a:cs typeface="Times New Roman" panose="02020603050405020304" pitchFamily="18" charset="0"/>
              </a:rPr>
            </a:br>
            <a:r>
              <a:rPr lang="en-US" altLang="en-US" sz="2400">
                <a:latin typeface="Times New Roman" panose="02020603050405020304" pitchFamily="18" charset="0"/>
                <a:cs typeface="Times New Roman" panose="02020603050405020304" pitchFamily="18" charset="0"/>
              </a:rPr>
              <a:t>			sold</a:t>
            </a:r>
            <a:br>
              <a:rPr lang="en-US" altLang="en-US" sz="2400">
                <a:latin typeface="Times New Roman" panose="02020603050405020304" pitchFamily="18" charset="0"/>
                <a:cs typeface="Times New Roman" panose="02020603050405020304" pitchFamily="18" charset="0"/>
              </a:rPr>
            </a:br>
            <a:r>
              <a:rPr lang="en-US" altLang="en-US" sz="2400">
                <a:latin typeface="Times New Roman" panose="02020603050405020304" pitchFamily="18" charset="0"/>
                <a:cs typeface="Times New Roman" panose="02020603050405020304" pitchFamily="18" charset="0"/>
              </a:rPr>
              <a:t>			bought</a:t>
            </a:r>
            <a:br>
              <a:rPr lang="en-US" altLang="en-US" sz="2400">
                <a:latin typeface="Times New Roman" panose="02020603050405020304" pitchFamily="18" charset="0"/>
                <a:cs typeface="Times New Roman" panose="02020603050405020304" pitchFamily="18" charset="0"/>
              </a:rPr>
            </a:br>
            <a:r>
              <a:rPr lang="en-US" altLang="en-US" sz="2400">
                <a:latin typeface="Times New Roman" panose="02020603050405020304" pitchFamily="18" charset="0"/>
                <a:cs typeface="Times New Roman" panose="02020603050405020304" pitchFamily="18" charset="0"/>
              </a:rPr>
              <a:t>			licensed</a:t>
            </a:r>
            <a:br>
              <a:rPr lang="en-US" altLang="en-US" sz="2400">
                <a:latin typeface="Times New Roman" panose="02020603050405020304" pitchFamily="18" charset="0"/>
                <a:cs typeface="Times New Roman" panose="02020603050405020304" pitchFamily="18" charset="0"/>
              </a:rPr>
            </a:br>
            <a:r>
              <a:rPr lang="en-US" altLang="en-US" sz="2400">
                <a:latin typeface="Times New Roman" panose="02020603050405020304" pitchFamily="18" charset="0"/>
                <a:cs typeface="Times New Roman" panose="02020603050405020304" pitchFamily="18" charset="0"/>
              </a:rPr>
              <a:t>			abandoned etc.</a:t>
            </a:r>
            <a:br>
              <a:rPr lang="en-US" altLang="en-US" sz="2400">
                <a:latin typeface="Times New Roman" panose="02020603050405020304" pitchFamily="18" charset="0"/>
                <a:cs typeface="Times New Roman" panose="02020603050405020304" pitchFamily="18" charset="0"/>
              </a:rPr>
            </a:br>
            <a:br>
              <a:rPr lang="en-US" altLang="en-US" sz="2400">
                <a:latin typeface="Times New Roman" panose="02020603050405020304" pitchFamily="18" charset="0"/>
                <a:cs typeface="Times New Roman" panose="02020603050405020304" pitchFamily="18" charset="0"/>
              </a:rPr>
            </a:br>
            <a:r>
              <a:rPr lang="en-US" altLang="en-US" sz="2400">
                <a:latin typeface="Times New Roman" panose="02020603050405020304" pitchFamily="18" charset="0"/>
                <a:cs typeface="Times New Roman" panose="02020603050405020304" pitchFamily="18" charset="0"/>
              </a:rPr>
              <a:t>Patent – can be revoked</a:t>
            </a:r>
            <a:br>
              <a:rPr lang="en-US" altLang="en-US" sz="2400">
                <a:latin typeface="Times New Roman" panose="02020603050405020304" pitchFamily="18" charset="0"/>
                <a:cs typeface="Times New Roman" panose="02020603050405020304" pitchFamily="18" charset="0"/>
              </a:rPr>
            </a:br>
            <a:r>
              <a:rPr lang="en-US" altLang="en-US" sz="2400">
                <a:latin typeface="Times New Roman" panose="02020603050405020304" pitchFamily="18" charset="0"/>
                <a:cs typeface="Times New Roman" panose="02020603050405020304" pitchFamily="18" charset="0"/>
              </a:rPr>
              <a:t>			by state</a:t>
            </a:r>
            <a:br>
              <a:rPr lang="en-US" altLang="en-US" sz="2400">
                <a:latin typeface="Times New Roman" panose="02020603050405020304" pitchFamily="18" charset="0"/>
                <a:cs typeface="Times New Roman" panose="02020603050405020304" pitchFamily="18" charset="0"/>
              </a:rPr>
            </a:br>
            <a:r>
              <a:rPr lang="en-US" altLang="en-US" sz="2400">
                <a:latin typeface="Times New Roman" panose="02020603050405020304" pitchFamily="18" charset="0"/>
                <a:cs typeface="Times New Roman" panose="02020603050405020304" pitchFamily="18" charset="0"/>
              </a:rPr>
              <a:t>			by opponent in a suit</a:t>
            </a:r>
            <a:br>
              <a:rPr lang="en-US" altLang="en-US" sz="2400">
                <a:latin typeface="Times New Roman" panose="02020603050405020304" pitchFamily="18" charset="0"/>
                <a:cs typeface="Times New Roman" panose="02020603050405020304" pitchFamily="18" charset="0"/>
              </a:rPr>
            </a:br>
            <a:br>
              <a:rPr lang="en-US" altLang="en-US" sz="2400">
                <a:latin typeface="Times New Roman" panose="02020603050405020304" pitchFamily="18" charset="0"/>
                <a:cs typeface="Times New Roman" panose="02020603050405020304" pitchFamily="18" charset="0"/>
              </a:rPr>
            </a:br>
            <a:r>
              <a:rPr lang="en-US" altLang="en-US" sz="2400">
                <a:latin typeface="Times New Roman" panose="02020603050405020304" pitchFamily="18" charset="0"/>
                <a:cs typeface="Times New Roman" panose="02020603050405020304" pitchFamily="18" charset="0"/>
              </a:rPr>
              <a:t>Patent – can be defended against infringement</a:t>
            </a:r>
            <a:endParaRPr lang="en-US" altLang="en-US" sz="240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4|0.5|0.4|0.4|0.4|0.3|0.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1125</TotalTime>
  <Words>4534</Words>
  <Application>Microsoft Office PowerPoint</Application>
  <PresentationFormat>On-screen Show (4:3)</PresentationFormat>
  <Paragraphs>871</Paragraphs>
  <Slides>57</Slides>
  <Notes>56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57</vt:i4>
      </vt:variant>
    </vt:vector>
  </HeadingPairs>
  <TitlesOfParts>
    <vt:vector size="62" baseType="lpstr">
      <vt:lpstr>Arial</vt:lpstr>
      <vt:lpstr>Calibri</vt:lpstr>
      <vt:lpstr>Times New Roman</vt:lpstr>
      <vt:lpstr>Wingdings</vt:lpstr>
      <vt:lpstr>Office Theme</vt:lpstr>
      <vt:lpstr>PowerPoint Presentation</vt:lpstr>
      <vt:lpstr>PowerPoint Presentation</vt:lpstr>
      <vt:lpstr>“Most creations resulting from human endeavors in various fields of art, literature ,science and technology constitute Intellectual Property” </vt:lpstr>
      <vt:lpstr>PowerPoint Presentation</vt:lpstr>
      <vt:lpstr>Property  Right  INTELLECT – PROPERTY – RIGHT  Idea    Expression     Copyright  Idea    Innovation    Invention    Patent  Idea    Quality + Identity    trademark  Idea    appearance     design  Idea    keep confidential     Trade Secret               no disclosure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aa</dc:creator>
  <cp:lastModifiedBy>Ran B Singh</cp:lastModifiedBy>
  <cp:revision>131</cp:revision>
  <dcterms:created xsi:type="dcterms:W3CDTF">2009-08-04T07:02:42Z</dcterms:created>
  <dcterms:modified xsi:type="dcterms:W3CDTF">2018-03-17T13:07:58Z</dcterms:modified>
  <cp:contentStatus/>
</cp:coreProperties>
</file>