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52"/>
  </p:notesMasterIdLst>
  <p:handoutMasterIdLst>
    <p:handoutMasterId r:id="rId53"/>
  </p:handoutMasterIdLst>
  <p:sldIdLst>
    <p:sldId id="300" r:id="rId3"/>
    <p:sldId id="301" r:id="rId4"/>
    <p:sldId id="351" r:id="rId5"/>
    <p:sldId id="302" r:id="rId6"/>
    <p:sldId id="350"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330" r:id="rId35"/>
    <p:sldId id="331" r:id="rId36"/>
    <p:sldId id="332" r:id="rId37"/>
    <p:sldId id="333" r:id="rId38"/>
    <p:sldId id="334" r:id="rId39"/>
    <p:sldId id="335" r:id="rId40"/>
    <p:sldId id="336" r:id="rId41"/>
    <p:sldId id="337" r:id="rId42"/>
    <p:sldId id="341" r:id="rId43"/>
    <p:sldId id="342" r:id="rId44"/>
    <p:sldId id="343" r:id="rId45"/>
    <p:sldId id="344" r:id="rId46"/>
    <p:sldId id="345" r:id="rId47"/>
    <p:sldId id="346" r:id="rId48"/>
    <p:sldId id="347" r:id="rId49"/>
    <p:sldId id="348" r:id="rId50"/>
    <p:sldId id="349" r:id="rId5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modifyVerifier cryptProviderType="rsaAES" cryptAlgorithmClass="hash" cryptAlgorithmType="typeAny" cryptAlgorithmSid="14" spinCount="100000" saltData="P4JbXWNE3oVJfcUh4zBhJA==" hashData="M4P8drEooVZMHWBNKx9d4xqgMGJRmkdRpqvY6S8nOGxkizNYIh4PvSb1ESRvyOxRLGKdICbQ/Dp9ZIhsaCc9tg=="/>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46" d="100"/>
          <a:sy n="46" d="100"/>
        </p:scale>
        <p:origin x="1399" y="27"/>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3" d="100"/>
          <a:sy n="53" d="100"/>
        </p:scale>
        <p:origin x="-18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handoutMaster" Target="handoutMasters/handoutMaster1.xml"/><Relationship Id="rId58"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w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2AF8831-DE53-450A-B8F6-8071BE7DD7B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F1C18F7C-BD0E-4AFE-82D0-057AD1A9577B}"/>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0F068D4-409F-4AAF-960B-0070891786AC}" type="datetimeFigureOut">
              <a:rPr lang="en-US"/>
              <a:pPr>
                <a:defRPr/>
              </a:pPr>
              <a:t>3/26/2018</a:t>
            </a:fld>
            <a:endParaRPr lang="en-US"/>
          </a:p>
        </p:txBody>
      </p:sp>
      <p:sp>
        <p:nvSpPr>
          <p:cNvPr id="4" name="Footer Placeholder 3">
            <a:extLst>
              <a:ext uri="{FF2B5EF4-FFF2-40B4-BE49-F238E27FC236}">
                <a16:creationId xmlns:a16="http://schemas.microsoft.com/office/drawing/2014/main" id="{1193BE04-B34A-4207-A280-B9E73C2D4055}"/>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a:extLst>
              <a:ext uri="{FF2B5EF4-FFF2-40B4-BE49-F238E27FC236}">
                <a16:creationId xmlns:a16="http://schemas.microsoft.com/office/drawing/2014/main" id="{E8183DC0-EEBB-436D-A911-3C277CFC3741}"/>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7D32BB2-C62C-46B4-8709-93B3C47B6A1D}"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B199E6A-9FF4-456D-B695-39DA994F3CE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3C9B81BF-3DA8-45CA-A399-D4D8B1985B5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B974133-F55B-46C4-B493-25CF922F45F6}" type="datetimeFigureOut">
              <a:rPr lang="en-US"/>
              <a:pPr>
                <a:defRPr/>
              </a:pPr>
              <a:t>3/26/2018</a:t>
            </a:fld>
            <a:endParaRPr lang="en-US"/>
          </a:p>
        </p:txBody>
      </p:sp>
      <p:sp>
        <p:nvSpPr>
          <p:cNvPr id="4" name="Slide Image Placeholder 3">
            <a:extLst>
              <a:ext uri="{FF2B5EF4-FFF2-40B4-BE49-F238E27FC236}">
                <a16:creationId xmlns:a16="http://schemas.microsoft.com/office/drawing/2014/main" id="{741296DD-73B3-4246-8673-E31C7A75A73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5DEADC84-A9E7-4B20-BE64-426E72F3B03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EEE9AF1-E794-4552-B1A8-9F5B446E888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8BCCD3BB-D1D2-4A42-A537-3417B2D915FB}"/>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33B643F-9D4F-4083-B6C1-4E30FCDE8B3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A47533A4-88B3-4246-B4E3-F925C1283D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F111AA7D-0F47-4517-A379-845B385D66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8612" name="Slide Number Placeholder 3">
            <a:extLst>
              <a:ext uri="{FF2B5EF4-FFF2-40B4-BE49-F238E27FC236}">
                <a16:creationId xmlns:a16="http://schemas.microsoft.com/office/drawing/2014/main" id="{63D6CD55-4064-488B-B39A-EB574388FD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B02E06-A487-4743-AD0D-3A873DB8A36E}" type="slidenum">
              <a:rPr lang="en-US" altLang="en-US"/>
              <a:pPr eaLnBrk="1" hangingPunct="1"/>
              <a:t>3</a:t>
            </a:fld>
            <a:endParaRPr lang="en-US" altLang="en-US"/>
          </a:p>
        </p:txBody>
      </p:sp>
    </p:spTree>
    <p:extLst>
      <p:ext uri="{BB962C8B-B14F-4D97-AF65-F5344CB8AC3E}">
        <p14:creationId xmlns:p14="http://schemas.microsoft.com/office/powerpoint/2010/main" val="3405414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593F2EF5-DAD6-4BD1-A0F3-C1010542E2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3E3FE96C-6B4D-4D94-ACD6-401413204F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7588" name="Slide Number Placeholder 3">
            <a:extLst>
              <a:ext uri="{FF2B5EF4-FFF2-40B4-BE49-F238E27FC236}">
                <a16:creationId xmlns:a16="http://schemas.microsoft.com/office/drawing/2014/main" id="{CAAB143D-47C4-48E6-9235-B31F90C439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80E14ED-AD1C-4514-B14F-087EA6B0B5A5}" type="slidenum">
              <a:rPr lang="en-US" altLang="en-US"/>
              <a:pPr eaLnBrk="1" hangingPunct="1"/>
              <a:t>5</a:t>
            </a:fld>
            <a:endParaRPr lang="en-US" altLang="en-US"/>
          </a:p>
        </p:txBody>
      </p:sp>
    </p:spTree>
    <p:extLst>
      <p:ext uri="{BB962C8B-B14F-4D97-AF65-F5344CB8AC3E}">
        <p14:creationId xmlns:p14="http://schemas.microsoft.com/office/powerpoint/2010/main" val="4064211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33B643F-9D4F-4083-B6C1-4E30FCDE8B38}" type="slidenum">
              <a:rPr lang="en-US" altLang="en-US" smtClean="0"/>
              <a:pPr/>
              <a:t>40</a:t>
            </a:fld>
            <a:endParaRPr lang="en-US" altLang="en-US"/>
          </a:p>
        </p:txBody>
      </p:sp>
    </p:spTree>
    <p:extLst>
      <p:ext uri="{BB962C8B-B14F-4D97-AF65-F5344CB8AC3E}">
        <p14:creationId xmlns:p14="http://schemas.microsoft.com/office/powerpoint/2010/main" val="4197532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7D16E512-6B87-4707-ACD4-BD457F81F244}"/>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BA012F25-654C-43CB-8E96-BDD7080ACEBD}"/>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A35CC094-9DF5-4689-8201-A57EFC868249}"/>
              </a:ext>
            </a:extLst>
          </p:cNvPr>
          <p:cNvSpPr>
            <a:spLocks noGrp="1"/>
          </p:cNvSpPr>
          <p:nvPr>
            <p:ph type="sldNum" sz="quarter" idx="12"/>
          </p:nvPr>
        </p:nvSpPr>
        <p:spPr/>
        <p:txBody>
          <a:bodyPr/>
          <a:lstStyle>
            <a:lvl1pPr>
              <a:defRPr/>
            </a:lvl1pPr>
          </a:lstStyle>
          <a:p>
            <a:fld id="{96AF885B-2BCB-4A2F-B57D-830EE1DD1400}" type="slidenum">
              <a:rPr lang="en-US" altLang="en-US"/>
              <a:pPr/>
              <a:t>‹#›</a:t>
            </a:fld>
            <a:endParaRPr lang="en-US" altLang="en-US"/>
          </a:p>
        </p:txBody>
      </p:sp>
    </p:spTree>
    <p:extLst>
      <p:ext uri="{BB962C8B-B14F-4D97-AF65-F5344CB8AC3E}">
        <p14:creationId xmlns:p14="http://schemas.microsoft.com/office/powerpoint/2010/main" val="568379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43E01-EAF9-4E5E-BAAD-F1BAF78A1DD3}"/>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5AA8FA60-0809-47A6-93DB-D3ECB3061FA0}"/>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69DC0CB3-15C3-427E-B0A8-780FCBE94B47}"/>
              </a:ext>
            </a:extLst>
          </p:cNvPr>
          <p:cNvSpPr>
            <a:spLocks noGrp="1"/>
          </p:cNvSpPr>
          <p:nvPr>
            <p:ph type="sldNum" sz="quarter" idx="12"/>
          </p:nvPr>
        </p:nvSpPr>
        <p:spPr/>
        <p:txBody>
          <a:bodyPr/>
          <a:lstStyle>
            <a:lvl1pPr>
              <a:defRPr/>
            </a:lvl1pPr>
          </a:lstStyle>
          <a:p>
            <a:fld id="{21C45547-4A45-4592-87AC-D6A0859C9798}" type="slidenum">
              <a:rPr lang="en-US" altLang="en-US"/>
              <a:pPr/>
              <a:t>‹#›</a:t>
            </a:fld>
            <a:endParaRPr lang="en-US" altLang="en-US"/>
          </a:p>
        </p:txBody>
      </p:sp>
    </p:spTree>
    <p:extLst>
      <p:ext uri="{BB962C8B-B14F-4D97-AF65-F5344CB8AC3E}">
        <p14:creationId xmlns:p14="http://schemas.microsoft.com/office/powerpoint/2010/main" val="3263895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83CEE-CDD3-4622-964C-1F93D74C8BA2}"/>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80924B7B-8CF7-490C-89AA-4973A7367190}"/>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C5C40130-E2F1-4505-9C47-BB2D2E836E56}"/>
              </a:ext>
            </a:extLst>
          </p:cNvPr>
          <p:cNvSpPr>
            <a:spLocks noGrp="1"/>
          </p:cNvSpPr>
          <p:nvPr>
            <p:ph type="sldNum" sz="quarter" idx="12"/>
          </p:nvPr>
        </p:nvSpPr>
        <p:spPr/>
        <p:txBody>
          <a:bodyPr/>
          <a:lstStyle>
            <a:lvl1pPr>
              <a:defRPr/>
            </a:lvl1pPr>
          </a:lstStyle>
          <a:p>
            <a:fld id="{4957303C-B335-4AD4-A308-8166DB62A584}" type="slidenum">
              <a:rPr lang="en-US" altLang="en-US"/>
              <a:pPr/>
              <a:t>‹#›</a:t>
            </a:fld>
            <a:endParaRPr lang="en-US" altLang="en-US"/>
          </a:p>
        </p:txBody>
      </p:sp>
    </p:spTree>
    <p:extLst>
      <p:ext uri="{BB962C8B-B14F-4D97-AF65-F5344CB8AC3E}">
        <p14:creationId xmlns:p14="http://schemas.microsoft.com/office/powerpoint/2010/main" val="25390345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5484594-7400-42DD-A3D3-83B2FCB3328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9F0B3984-BBD3-4102-8F03-ABC9C2A2883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DEAF0AE2-4F28-4A8F-B856-A17171B9579E}"/>
              </a:ext>
            </a:extLst>
          </p:cNvPr>
          <p:cNvSpPr>
            <a:spLocks noGrp="1" noChangeArrowheads="1"/>
          </p:cNvSpPr>
          <p:nvPr>
            <p:ph type="sldNum" sz="quarter" idx="12"/>
          </p:nvPr>
        </p:nvSpPr>
        <p:spPr>
          <a:ln/>
        </p:spPr>
        <p:txBody>
          <a:bodyPr/>
          <a:lstStyle>
            <a:lvl1pPr>
              <a:defRPr/>
            </a:lvl1pPr>
          </a:lstStyle>
          <a:p>
            <a:pPr>
              <a:defRPr/>
            </a:pPr>
            <a:fld id="{4BA17D7D-6D18-41C3-8118-940D8FC55718}" type="slidenum">
              <a:rPr lang="en-US" altLang="en-US"/>
              <a:pPr>
                <a:defRPr/>
              </a:pPr>
              <a:t>‹#›</a:t>
            </a:fld>
            <a:endParaRPr lang="en-US" altLang="en-US"/>
          </a:p>
        </p:txBody>
      </p:sp>
    </p:spTree>
    <p:extLst>
      <p:ext uri="{BB962C8B-B14F-4D97-AF65-F5344CB8AC3E}">
        <p14:creationId xmlns:p14="http://schemas.microsoft.com/office/powerpoint/2010/main" val="3174992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85428E4-1422-4C36-A5FE-FE4A61A5913A}"/>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BEBC5F5A-7350-43B8-8F7F-9EB83828F905}"/>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E63B5D1F-42BF-45EF-80EC-C991D1AB918D}"/>
              </a:ext>
            </a:extLst>
          </p:cNvPr>
          <p:cNvSpPr>
            <a:spLocks noGrp="1"/>
          </p:cNvSpPr>
          <p:nvPr>
            <p:ph type="sldNum" sz="quarter" idx="12"/>
          </p:nvPr>
        </p:nvSpPr>
        <p:spPr/>
        <p:txBody>
          <a:bodyPr/>
          <a:lstStyle>
            <a:lvl1pPr>
              <a:defRPr/>
            </a:lvl1pPr>
          </a:lstStyle>
          <a:p>
            <a:fld id="{75CF2E87-1C0D-45F9-A538-AC71A7E9AD5B}" type="slidenum">
              <a:rPr lang="en-US" altLang="en-US"/>
              <a:pPr/>
              <a:t>‹#›</a:t>
            </a:fld>
            <a:endParaRPr lang="en-US" altLang="en-US"/>
          </a:p>
        </p:txBody>
      </p:sp>
    </p:spTree>
    <p:extLst>
      <p:ext uri="{BB962C8B-B14F-4D97-AF65-F5344CB8AC3E}">
        <p14:creationId xmlns:p14="http://schemas.microsoft.com/office/powerpoint/2010/main" val="2732827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06F79E-AB51-4D2A-BF06-EBF39D1E95FB}"/>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DDC05392-0A13-4585-9A4F-3256917BF6A7}"/>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C312955F-9F45-455A-8EE1-1A9BCD671E52}"/>
              </a:ext>
            </a:extLst>
          </p:cNvPr>
          <p:cNvSpPr>
            <a:spLocks noGrp="1"/>
          </p:cNvSpPr>
          <p:nvPr>
            <p:ph type="sldNum" sz="quarter" idx="12"/>
          </p:nvPr>
        </p:nvSpPr>
        <p:spPr/>
        <p:txBody>
          <a:bodyPr/>
          <a:lstStyle>
            <a:lvl1pPr>
              <a:defRPr/>
            </a:lvl1pPr>
          </a:lstStyle>
          <a:p>
            <a:fld id="{79B37FAF-451A-4523-9991-52CBDDA191BF}" type="slidenum">
              <a:rPr lang="en-US" altLang="en-US"/>
              <a:pPr/>
              <a:t>‹#›</a:t>
            </a:fld>
            <a:endParaRPr lang="en-US" altLang="en-US"/>
          </a:p>
        </p:txBody>
      </p:sp>
    </p:spTree>
    <p:extLst>
      <p:ext uri="{BB962C8B-B14F-4D97-AF65-F5344CB8AC3E}">
        <p14:creationId xmlns:p14="http://schemas.microsoft.com/office/powerpoint/2010/main" val="1697395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35D41F-BCFF-48D0-9FC3-D30ADC713094}"/>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2CC7350F-B698-4574-9DE7-EBC8C8CF219D}"/>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8F8404C8-C700-4862-85A3-0CB3A7D07561}"/>
              </a:ext>
            </a:extLst>
          </p:cNvPr>
          <p:cNvSpPr>
            <a:spLocks noGrp="1"/>
          </p:cNvSpPr>
          <p:nvPr>
            <p:ph type="sldNum" sz="quarter" idx="12"/>
          </p:nvPr>
        </p:nvSpPr>
        <p:spPr/>
        <p:txBody>
          <a:bodyPr/>
          <a:lstStyle>
            <a:lvl1pPr>
              <a:defRPr/>
            </a:lvl1pPr>
          </a:lstStyle>
          <a:p>
            <a:fld id="{14FB190B-1057-48C0-B6FB-678C320216BF}" type="slidenum">
              <a:rPr lang="en-US" altLang="en-US"/>
              <a:pPr/>
              <a:t>‹#›</a:t>
            </a:fld>
            <a:endParaRPr lang="en-US" altLang="en-US"/>
          </a:p>
        </p:txBody>
      </p:sp>
    </p:spTree>
    <p:extLst>
      <p:ext uri="{BB962C8B-B14F-4D97-AF65-F5344CB8AC3E}">
        <p14:creationId xmlns:p14="http://schemas.microsoft.com/office/powerpoint/2010/main" val="1185235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5627F84-0335-49D6-B808-6B55EC470A55}"/>
              </a:ext>
            </a:extLst>
          </p:cNvPr>
          <p:cNvSpPr>
            <a:spLocks noGrp="1"/>
          </p:cNvSpPr>
          <p:nvPr>
            <p:ph type="dt" sz="half" idx="10"/>
          </p:nvPr>
        </p:nvSpPr>
        <p:spPr/>
        <p:txBody>
          <a:bodyPr/>
          <a:lstStyle>
            <a:lvl1pPr>
              <a:defRPr/>
            </a:lvl1pPr>
          </a:lstStyle>
          <a:p>
            <a:pPr>
              <a:defRPr/>
            </a:pPr>
            <a:r>
              <a:rPr lang="en-US"/>
              <a:t> 24 December 2013</a:t>
            </a:r>
          </a:p>
        </p:txBody>
      </p:sp>
      <p:sp>
        <p:nvSpPr>
          <p:cNvPr id="6" name="Footer Placeholder 4">
            <a:extLst>
              <a:ext uri="{FF2B5EF4-FFF2-40B4-BE49-F238E27FC236}">
                <a16:creationId xmlns:a16="http://schemas.microsoft.com/office/drawing/2014/main" id="{58F1CCF5-07F4-4D25-A87F-434CA7C589AF}"/>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7" name="Slide Number Placeholder 5">
            <a:extLst>
              <a:ext uri="{FF2B5EF4-FFF2-40B4-BE49-F238E27FC236}">
                <a16:creationId xmlns:a16="http://schemas.microsoft.com/office/drawing/2014/main" id="{4008B242-FF2E-4148-B016-6B8C0FDE68E8}"/>
              </a:ext>
            </a:extLst>
          </p:cNvPr>
          <p:cNvSpPr>
            <a:spLocks noGrp="1"/>
          </p:cNvSpPr>
          <p:nvPr>
            <p:ph type="sldNum" sz="quarter" idx="12"/>
          </p:nvPr>
        </p:nvSpPr>
        <p:spPr/>
        <p:txBody>
          <a:bodyPr/>
          <a:lstStyle>
            <a:lvl1pPr>
              <a:defRPr/>
            </a:lvl1pPr>
          </a:lstStyle>
          <a:p>
            <a:fld id="{049A5776-FCB3-47E6-81CC-C93BBE7EB3C9}" type="slidenum">
              <a:rPr lang="en-US" altLang="en-US"/>
              <a:pPr/>
              <a:t>‹#›</a:t>
            </a:fld>
            <a:endParaRPr lang="en-US" altLang="en-US"/>
          </a:p>
        </p:txBody>
      </p:sp>
    </p:spTree>
    <p:extLst>
      <p:ext uri="{BB962C8B-B14F-4D97-AF65-F5344CB8AC3E}">
        <p14:creationId xmlns:p14="http://schemas.microsoft.com/office/powerpoint/2010/main" val="1385207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F94EAB1-9AE2-4353-815D-F7FA36AD22BB}"/>
              </a:ext>
            </a:extLst>
          </p:cNvPr>
          <p:cNvSpPr>
            <a:spLocks noGrp="1"/>
          </p:cNvSpPr>
          <p:nvPr>
            <p:ph type="dt" sz="half" idx="10"/>
          </p:nvPr>
        </p:nvSpPr>
        <p:spPr/>
        <p:txBody>
          <a:bodyPr/>
          <a:lstStyle>
            <a:lvl1pPr>
              <a:defRPr/>
            </a:lvl1pPr>
          </a:lstStyle>
          <a:p>
            <a:pPr>
              <a:defRPr/>
            </a:pPr>
            <a:r>
              <a:rPr lang="en-US"/>
              <a:t> 24 December 2013</a:t>
            </a:r>
          </a:p>
        </p:txBody>
      </p:sp>
      <p:sp>
        <p:nvSpPr>
          <p:cNvPr id="8" name="Footer Placeholder 4">
            <a:extLst>
              <a:ext uri="{FF2B5EF4-FFF2-40B4-BE49-F238E27FC236}">
                <a16:creationId xmlns:a16="http://schemas.microsoft.com/office/drawing/2014/main" id="{AE49A76B-C0FD-49A7-B73F-6F8B8E24DB0F}"/>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9" name="Slide Number Placeholder 5">
            <a:extLst>
              <a:ext uri="{FF2B5EF4-FFF2-40B4-BE49-F238E27FC236}">
                <a16:creationId xmlns:a16="http://schemas.microsoft.com/office/drawing/2014/main" id="{3F427048-493E-41AA-9E8B-29800C01F765}"/>
              </a:ext>
            </a:extLst>
          </p:cNvPr>
          <p:cNvSpPr>
            <a:spLocks noGrp="1"/>
          </p:cNvSpPr>
          <p:nvPr>
            <p:ph type="sldNum" sz="quarter" idx="12"/>
          </p:nvPr>
        </p:nvSpPr>
        <p:spPr/>
        <p:txBody>
          <a:bodyPr/>
          <a:lstStyle>
            <a:lvl1pPr>
              <a:defRPr/>
            </a:lvl1pPr>
          </a:lstStyle>
          <a:p>
            <a:fld id="{D4D9C67B-1B02-416B-96C2-BF0EB1117284}" type="slidenum">
              <a:rPr lang="en-US" altLang="en-US"/>
              <a:pPr/>
              <a:t>‹#›</a:t>
            </a:fld>
            <a:endParaRPr lang="en-US" altLang="en-US"/>
          </a:p>
        </p:txBody>
      </p:sp>
    </p:spTree>
    <p:extLst>
      <p:ext uri="{BB962C8B-B14F-4D97-AF65-F5344CB8AC3E}">
        <p14:creationId xmlns:p14="http://schemas.microsoft.com/office/powerpoint/2010/main" val="37486713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3">
            <a:extLst>
              <a:ext uri="{FF2B5EF4-FFF2-40B4-BE49-F238E27FC236}">
                <a16:creationId xmlns:a16="http://schemas.microsoft.com/office/drawing/2014/main" id="{9663EB87-B0A1-4C7F-B1A3-6B4EA1D020EC}"/>
              </a:ext>
            </a:extLst>
          </p:cNvPr>
          <p:cNvSpPr>
            <a:spLocks noGrp="1"/>
          </p:cNvSpPr>
          <p:nvPr>
            <p:ph type="dt" sz="half" idx="10"/>
          </p:nvPr>
        </p:nvSpPr>
        <p:spPr/>
        <p:txBody>
          <a:bodyPr/>
          <a:lstStyle>
            <a:lvl1pPr>
              <a:defRPr/>
            </a:lvl1pPr>
          </a:lstStyle>
          <a:p>
            <a:pPr>
              <a:defRPr/>
            </a:pPr>
            <a:r>
              <a:rPr lang="en-US"/>
              <a:t> 24 December 2013</a:t>
            </a:r>
          </a:p>
        </p:txBody>
      </p:sp>
      <p:sp>
        <p:nvSpPr>
          <p:cNvPr id="4" name="Footer Placeholder 4">
            <a:extLst>
              <a:ext uri="{FF2B5EF4-FFF2-40B4-BE49-F238E27FC236}">
                <a16:creationId xmlns:a16="http://schemas.microsoft.com/office/drawing/2014/main" id="{50B28DB3-3230-4915-AB51-94B29976506E}"/>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5" name="Slide Number Placeholder 5">
            <a:extLst>
              <a:ext uri="{FF2B5EF4-FFF2-40B4-BE49-F238E27FC236}">
                <a16:creationId xmlns:a16="http://schemas.microsoft.com/office/drawing/2014/main" id="{451C1711-0456-488E-80F3-BD1586CC32EC}"/>
              </a:ext>
            </a:extLst>
          </p:cNvPr>
          <p:cNvSpPr>
            <a:spLocks noGrp="1"/>
          </p:cNvSpPr>
          <p:nvPr>
            <p:ph type="sldNum" sz="quarter" idx="12"/>
          </p:nvPr>
        </p:nvSpPr>
        <p:spPr/>
        <p:txBody>
          <a:bodyPr/>
          <a:lstStyle>
            <a:lvl1pPr>
              <a:defRPr/>
            </a:lvl1pPr>
          </a:lstStyle>
          <a:p>
            <a:fld id="{E154DF64-B465-48E9-A60E-4450C029093C}" type="slidenum">
              <a:rPr lang="en-US" altLang="en-US"/>
              <a:pPr/>
              <a:t>‹#›</a:t>
            </a:fld>
            <a:endParaRPr lang="en-US" altLang="en-US"/>
          </a:p>
        </p:txBody>
      </p:sp>
    </p:spTree>
    <p:extLst>
      <p:ext uri="{BB962C8B-B14F-4D97-AF65-F5344CB8AC3E}">
        <p14:creationId xmlns:p14="http://schemas.microsoft.com/office/powerpoint/2010/main" val="2501931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B548EEE-3993-4307-B751-F6BB9968E346}"/>
              </a:ext>
            </a:extLst>
          </p:cNvPr>
          <p:cNvSpPr>
            <a:spLocks noGrp="1"/>
          </p:cNvSpPr>
          <p:nvPr>
            <p:ph type="dt" sz="half" idx="10"/>
          </p:nvPr>
        </p:nvSpPr>
        <p:spPr/>
        <p:txBody>
          <a:bodyPr/>
          <a:lstStyle>
            <a:lvl1pPr>
              <a:defRPr/>
            </a:lvl1pPr>
          </a:lstStyle>
          <a:p>
            <a:pPr>
              <a:defRPr/>
            </a:pPr>
            <a:r>
              <a:rPr lang="en-US"/>
              <a:t> 24 December 2013</a:t>
            </a:r>
          </a:p>
        </p:txBody>
      </p:sp>
      <p:sp>
        <p:nvSpPr>
          <p:cNvPr id="3" name="Footer Placeholder 4">
            <a:extLst>
              <a:ext uri="{FF2B5EF4-FFF2-40B4-BE49-F238E27FC236}">
                <a16:creationId xmlns:a16="http://schemas.microsoft.com/office/drawing/2014/main" id="{BE8CCBA9-686B-411B-94B1-8DF53238835E}"/>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4" name="Slide Number Placeholder 5">
            <a:extLst>
              <a:ext uri="{FF2B5EF4-FFF2-40B4-BE49-F238E27FC236}">
                <a16:creationId xmlns:a16="http://schemas.microsoft.com/office/drawing/2014/main" id="{EAAB1FC0-1168-4244-A15C-2D324B70FD9D}"/>
              </a:ext>
            </a:extLst>
          </p:cNvPr>
          <p:cNvSpPr>
            <a:spLocks noGrp="1"/>
          </p:cNvSpPr>
          <p:nvPr>
            <p:ph type="sldNum" sz="quarter" idx="12"/>
          </p:nvPr>
        </p:nvSpPr>
        <p:spPr/>
        <p:txBody>
          <a:bodyPr/>
          <a:lstStyle>
            <a:lvl1pPr>
              <a:defRPr/>
            </a:lvl1pPr>
          </a:lstStyle>
          <a:p>
            <a:fld id="{FA15F32B-437A-46F0-894D-380D4377C193}" type="slidenum">
              <a:rPr lang="en-US" altLang="en-US"/>
              <a:pPr/>
              <a:t>‹#›</a:t>
            </a:fld>
            <a:endParaRPr lang="en-US" altLang="en-US"/>
          </a:p>
        </p:txBody>
      </p:sp>
    </p:spTree>
    <p:extLst>
      <p:ext uri="{BB962C8B-B14F-4D97-AF65-F5344CB8AC3E}">
        <p14:creationId xmlns:p14="http://schemas.microsoft.com/office/powerpoint/2010/main" val="327151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0E4427-D529-4D51-A720-0C7FA18FA574}"/>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4DBD0127-78D3-4133-8F06-10ACFEC3F3B6}"/>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68EEF595-A45C-4043-BFDC-43A9F8DF7711}"/>
              </a:ext>
            </a:extLst>
          </p:cNvPr>
          <p:cNvSpPr>
            <a:spLocks noGrp="1"/>
          </p:cNvSpPr>
          <p:nvPr>
            <p:ph type="sldNum" sz="quarter" idx="12"/>
          </p:nvPr>
        </p:nvSpPr>
        <p:spPr/>
        <p:txBody>
          <a:bodyPr/>
          <a:lstStyle>
            <a:lvl1pPr>
              <a:defRPr/>
            </a:lvl1pPr>
          </a:lstStyle>
          <a:p>
            <a:fld id="{939A3B10-8CBD-47F8-AD02-50ADB5136E7E}" type="slidenum">
              <a:rPr lang="en-US" altLang="en-US"/>
              <a:pPr/>
              <a:t>‹#›</a:t>
            </a:fld>
            <a:endParaRPr lang="en-US" altLang="en-US"/>
          </a:p>
        </p:txBody>
      </p:sp>
    </p:spTree>
    <p:extLst>
      <p:ext uri="{BB962C8B-B14F-4D97-AF65-F5344CB8AC3E}">
        <p14:creationId xmlns:p14="http://schemas.microsoft.com/office/powerpoint/2010/main" val="15374724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E68D050-6C1C-4FE3-9F00-625E7924C9C8}"/>
              </a:ext>
            </a:extLst>
          </p:cNvPr>
          <p:cNvSpPr>
            <a:spLocks noGrp="1"/>
          </p:cNvSpPr>
          <p:nvPr>
            <p:ph type="dt" sz="half" idx="10"/>
          </p:nvPr>
        </p:nvSpPr>
        <p:spPr/>
        <p:txBody>
          <a:bodyPr/>
          <a:lstStyle>
            <a:lvl1pPr>
              <a:defRPr/>
            </a:lvl1pPr>
          </a:lstStyle>
          <a:p>
            <a:pPr>
              <a:defRPr/>
            </a:pPr>
            <a:r>
              <a:rPr lang="en-US"/>
              <a:t> 24 December 2013</a:t>
            </a:r>
          </a:p>
        </p:txBody>
      </p:sp>
      <p:sp>
        <p:nvSpPr>
          <p:cNvPr id="6" name="Footer Placeholder 4">
            <a:extLst>
              <a:ext uri="{FF2B5EF4-FFF2-40B4-BE49-F238E27FC236}">
                <a16:creationId xmlns:a16="http://schemas.microsoft.com/office/drawing/2014/main" id="{20F90BE3-572E-4925-ACBC-DCE5331CC5B0}"/>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7" name="Slide Number Placeholder 5">
            <a:extLst>
              <a:ext uri="{FF2B5EF4-FFF2-40B4-BE49-F238E27FC236}">
                <a16:creationId xmlns:a16="http://schemas.microsoft.com/office/drawing/2014/main" id="{6A727B52-61B6-4AEC-BCA5-834CBB162E70}"/>
              </a:ext>
            </a:extLst>
          </p:cNvPr>
          <p:cNvSpPr>
            <a:spLocks noGrp="1"/>
          </p:cNvSpPr>
          <p:nvPr>
            <p:ph type="sldNum" sz="quarter" idx="12"/>
          </p:nvPr>
        </p:nvSpPr>
        <p:spPr/>
        <p:txBody>
          <a:bodyPr/>
          <a:lstStyle>
            <a:lvl1pPr>
              <a:defRPr/>
            </a:lvl1pPr>
          </a:lstStyle>
          <a:p>
            <a:fld id="{74B2F1C3-F4BF-4D89-8857-0DC2AECAD29F}" type="slidenum">
              <a:rPr lang="en-US" altLang="en-US"/>
              <a:pPr/>
              <a:t>‹#›</a:t>
            </a:fld>
            <a:endParaRPr lang="en-US" altLang="en-US"/>
          </a:p>
        </p:txBody>
      </p:sp>
    </p:spTree>
    <p:extLst>
      <p:ext uri="{BB962C8B-B14F-4D97-AF65-F5344CB8AC3E}">
        <p14:creationId xmlns:p14="http://schemas.microsoft.com/office/powerpoint/2010/main" val="1279895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316C553-7BE7-4F42-832E-32EEFD9D4987}"/>
              </a:ext>
            </a:extLst>
          </p:cNvPr>
          <p:cNvSpPr>
            <a:spLocks noGrp="1"/>
          </p:cNvSpPr>
          <p:nvPr>
            <p:ph type="dt" sz="half" idx="10"/>
          </p:nvPr>
        </p:nvSpPr>
        <p:spPr/>
        <p:txBody>
          <a:bodyPr/>
          <a:lstStyle>
            <a:lvl1pPr>
              <a:defRPr/>
            </a:lvl1pPr>
          </a:lstStyle>
          <a:p>
            <a:pPr>
              <a:defRPr/>
            </a:pPr>
            <a:r>
              <a:rPr lang="en-US"/>
              <a:t> 24 December 2013</a:t>
            </a:r>
          </a:p>
        </p:txBody>
      </p:sp>
      <p:sp>
        <p:nvSpPr>
          <p:cNvPr id="6" name="Footer Placeholder 4">
            <a:extLst>
              <a:ext uri="{FF2B5EF4-FFF2-40B4-BE49-F238E27FC236}">
                <a16:creationId xmlns:a16="http://schemas.microsoft.com/office/drawing/2014/main" id="{14E53345-667C-4D97-A037-9BD8CA1B521C}"/>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7" name="Slide Number Placeholder 5">
            <a:extLst>
              <a:ext uri="{FF2B5EF4-FFF2-40B4-BE49-F238E27FC236}">
                <a16:creationId xmlns:a16="http://schemas.microsoft.com/office/drawing/2014/main" id="{151C108D-2C18-4D18-BBBE-32CF1CD89E10}"/>
              </a:ext>
            </a:extLst>
          </p:cNvPr>
          <p:cNvSpPr>
            <a:spLocks noGrp="1"/>
          </p:cNvSpPr>
          <p:nvPr>
            <p:ph type="sldNum" sz="quarter" idx="12"/>
          </p:nvPr>
        </p:nvSpPr>
        <p:spPr/>
        <p:txBody>
          <a:bodyPr/>
          <a:lstStyle>
            <a:lvl1pPr>
              <a:defRPr/>
            </a:lvl1pPr>
          </a:lstStyle>
          <a:p>
            <a:fld id="{2F608E1E-8786-4A4B-A5F5-501EE4A567D4}" type="slidenum">
              <a:rPr lang="en-US" altLang="en-US"/>
              <a:pPr/>
              <a:t>‹#›</a:t>
            </a:fld>
            <a:endParaRPr lang="en-US" altLang="en-US"/>
          </a:p>
        </p:txBody>
      </p:sp>
    </p:spTree>
    <p:extLst>
      <p:ext uri="{BB962C8B-B14F-4D97-AF65-F5344CB8AC3E}">
        <p14:creationId xmlns:p14="http://schemas.microsoft.com/office/powerpoint/2010/main" val="1923635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040D92-7E12-4AD7-B273-47880303E28E}"/>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5765FDF8-F0FD-4D73-9A7D-FE99FF72EE3E}"/>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E952B171-6393-4AC4-9D1C-0BED83D74C93}"/>
              </a:ext>
            </a:extLst>
          </p:cNvPr>
          <p:cNvSpPr>
            <a:spLocks noGrp="1"/>
          </p:cNvSpPr>
          <p:nvPr>
            <p:ph type="sldNum" sz="quarter" idx="12"/>
          </p:nvPr>
        </p:nvSpPr>
        <p:spPr/>
        <p:txBody>
          <a:bodyPr/>
          <a:lstStyle>
            <a:lvl1pPr>
              <a:defRPr/>
            </a:lvl1pPr>
          </a:lstStyle>
          <a:p>
            <a:fld id="{787E6EBC-97EB-43AD-905E-A96166A76DCC}" type="slidenum">
              <a:rPr lang="en-US" altLang="en-US"/>
              <a:pPr/>
              <a:t>‹#›</a:t>
            </a:fld>
            <a:endParaRPr lang="en-US" altLang="en-US"/>
          </a:p>
        </p:txBody>
      </p:sp>
    </p:spTree>
    <p:extLst>
      <p:ext uri="{BB962C8B-B14F-4D97-AF65-F5344CB8AC3E}">
        <p14:creationId xmlns:p14="http://schemas.microsoft.com/office/powerpoint/2010/main" val="10103163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7ED8A-0115-4868-B670-54836F6CEDC6}"/>
              </a:ext>
            </a:extLst>
          </p:cNvPr>
          <p:cNvSpPr>
            <a:spLocks noGrp="1"/>
          </p:cNvSpPr>
          <p:nvPr>
            <p:ph type="dt" sz="half" idx="10"/>
          </p:nvPr>
        </p:nvSpPr>
        <p:spPr/>
        <p:txBody>
          <a:bodyPr/>
          <a:lstStyle>
            <a:lvl1pPr>
              <a:defRPr/>
            </a:lvl1pPr>
          </a:lstStyle>
          <a:p>
            <a:pPr>
              <a:defRPr/>
            </a:pPr>
            <a:r>
              <a:rPr lang="en-US"/>
              <a:t> 24 December 2013</a:t>
            </a:r>
          </a:p>
        </p:txBody>
      </p:sp>
      <p:sp>
        <p:nvSpPr>
          <p:cNvPr id="5" name="Footer Placeholder 4">
            <a:extLst>
              <a:ext uri="{FF2B5EF4-FFF2-40B4-BE49-F238E27FC236}">
                <a16:creationId xmlns:a16="http://schemas.microsoft.com/office/drawing/2014/main" id="{B87C0F80-53F8-43C4-82DC-455D1D2228C9}"/>
              </a:ext>
            </a:extLst>
          </p:cNvPr>
          <p:cNvSpPr>
            <a:spLocks noGrp="1"/>
          </p:cNvSpPr>
          <p:nvPr>
            <p:ph type="ftr" sz="quarter" idx="11"/>
          </p:nvPr>
        </p:nvSpPr>
        <p:spPr/>
        <p:txBody>
          <a:bodyPr/>
          <a:lstStyle>
            <a:lvl1pPr>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9B8201B7-FFCD-4C04-A8F8-879FA8455401}"/>
              </a:ext>
            </a:extLst>
          </p:cNvPr>
          <p:cNvSpPr>
            <a:spLocks noGrp="1"/>
          </p:cNvSpPr>
          <p:nvPr>
            <p:ph type="sldNum" sz="quarter" idx="12"/>
          </p:nvPr>
        </p:nvSpPr>
        <p:spPr/>
        <p:txBody>
          <a:bodyPr/>
          <a:lstStyle>
            <a:lvl1pPr>
              <a:defRPr/>
            </a:lvl1pPr>
          </a:lstStyle>
          <a:p>
            <a:fld id="{35705232-761D-4EB0-97E1-20D0E7C22C9A}" type="slidenum">
              <a:rPr lang="en-US" altLang="en-US"/>
              <a:pPr/>
              <a:t>‹#›</a:t>
            </a:fld>
            <a:endParaRPr lang="en-US" altLang="en-US"/>
          </a:p>
        </p:txBody>
      </p:sp>
    </p:spTree>
    <p:extLst>
      <p:ext uri="{BB962C8B-B14F-4D97-AF65-F5344CB8AC3E}">
        <p14:creationId xmlns:p14="http://schemas.microsoft.com/office/powerpoint/2010/main" val="972854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a:extLst>
              <a:ext uri="{FF2B5EF4-FFF2-40B4-BE49-F238E27FC236}">
                <a16:creationId xmlns:a16="http://schemas.microsoft.com/office/drawing/2014/main" id="{653C3E5C-20F5-4E61-B98B-EB3423E4E77A}"/>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5" name="Footer Placeholder 4">
            <a:extLst>
              <a:ext uri="{FF2B5EF4-FFF2-40B4-BE49-F238E27FC236}">
                <a16:creationId xmlns:a16="http://schemas.microsoft.com/office/drawing/2014/main" id="{2F16BF45-1D4D-4C14-919A-B4666E386169}"/>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6" name="Slide Number Placeholder 5">
            <a:extLst>
              <a:ext uri="{FF2B5EF4-FFF2-40B4-BE49-F238E27FC236}">
                <a16:creationId xmlns:a16="http://schemas.microsoft.com/office/drawing/2014/main" id="{BA8C6B0A-9A61-44DC-9A9B-EC79D10DBB24}"/>
              </a:ext>
            </a:extLst>
          </p:cNvPr>
          <p:cNvSpPr>
            <a:spLocks noGrp="1"/>
          </p:cNvSpPr>
          <p:nvPr>
            <p:ph type="sldNum" sz="quarter" idx="12"/>
          </p:nvPr>
        </p:nvSpPr>
        <p:spPr/>
        <p:txBody>
          <a:bodyPr/>
          <a:lstStyle>
            <a:lvl1pPr>
              <a:defRPr/>
            </a:lvl1pPr>
          </a:lstStyle>
          <a:p>
            <a:fld id="{9F34422C-5DBD-4BC2-BA1C-4044BD71660F}" type="slidenum">
              <a:rPr lang="en-US" altLang="en-US"/>
              <a:pPr/>
              <a:t>‹#›</a:t>
            </a:fld>
            <a:endParaRPr lang="en-US" altLang="en-US"/>
          </a:p>
        </p:txBody>
      </p:sp>
    </p:spTree>
    <p:extLst>
      <p:ext uri="{BB962C8B-B14F-4D97-AF65-F5344CB8AC3E}">
        <p14:creationId xmlns:p14="http://schemas.microsoft.com/office/powerpoint/2010/main" val="98071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D90ED0-6334-4E13-852C-D25A833418A7}"/>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6" name="Footer Placeholder 5">
            <a:extLst>
              <a:ext uri="{FF2B5EF4-FFF2-40B4-BE49-F238E27FC236}">
                <a16:creationId xmlns:a16="http://schemas.microsoft.com/office/drawing/2014/main" id="{40E601D4-AFFB-4C32-8638-328BB79E5EB9}"/>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7" name="Slide Number Placeholder 6">
            <a:extLst>
              <a:ext uri="{FF2B5EF4-FFF2-40B4-BE49-F238E27FC236}">
                <a16:creationId xmlns:a16="http://schemas.microsoft.com/office/drawing/2014/main" id="{F3697053-02AC-48F2-8BD6-0DAFFDF56DAA}"/>
              </a:ext>
            </a:extLst>
          </p:cNvPr>
          <p:cNvSpPr>
            <a:spLocks noGrp="1"/>
          </p:cNvSpPr>
          <p:nvPr>
            <p:ph type="sldNum" sz="quarter" idx="12"/>
          </p:nvPr>
        </p:nvSpPr>
        <p:spPr/>
        <p:txBody>
          <a:bodyPr/>
          <a:lstStyle>
            <a:lvl1pPr>
              <a:defRPr/>
            </a:lvl1pPr>
          </a:lstStyle>
          <a:p>
            <a:fld id="{F37DFD3F-28E1-46C0-A4D7-94EE14E90B6E}" type="slidenum">
              <a:rPr lang="en-US" altLang="en-US"/>
              <a:pPr/>
              <a:t>‹#›</a:t>
            </a:fld>
            <a:endParaRPr lang="en-US" altLang="en-US"/>
          </a:p>
        </p:txBody>
      </p:sp>
    </p:spTree>
    <p:extLst>
      <p:ext uri="{BB962C8B-B14F-4D97-AF65-F5344CB8AC3E}">
        <p14:creationId xmlns:p14="http://schemas.microsoft.com/office/powerpoint/2010/main" val="2285191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128E77-B7A1-4C18-93AA-1F8E699E4D19}"/>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8" name="Footer Placeholder 7">
            <a:extLst>
              <a:ext uri="{FF2B5EF4-FFF2-40B4-BE49-F238E27FC236}">
                <a16:creationId xmlns:a16="http://schemas.microsoft.com/office/drawing/2014/main" id="{0DE0AF60-6DD2-4123-8A0B-9FE67B1B8A8D}"/>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9" name="Slide Number Placeholder 8">
            <a:extLst>
              <a:ext uri="{FF2B5EF4-FFF2-40B4-BE49-F238E27FC236}">
                <a16:creationId xmlns:a16="http://schemas.microsoft.com/office/drawing/2014/main" id="{6D50E7DF-D63F-44FA-BC10-152FE01D9177}"/>
              </a:ext>
            </a:extLst>
          </p:cNvPr>
          <p:cNvSpPr>
            <a:spLocks noGrp="1"/>
          </p:cNvSpPr>
          <p:nvPr>
            <p:ph type="sldNum" sz="quarter" idx="12"/>
          </p:nvPr>
        </p:nvSpPr>
        <p:spPr/>
        <p:txBody>
          <a:bodyPr/>
          <a:lstStyle>
            <a:lvl1pPr>
              <a:defRPr/>
            </a:lvl1pPr>
          </a:lstStyle>
          <a:p>
            <a:fld id="{9D55A2DE-63F2-4A8F-AD51-54675CA49FC6}" type="slidenum">
              <a:rPr lang="en-US" altLang="en-US"/>
              <a:pPr/>
              <a:t>‹#›</a:t>
            </a:fld>
            <a:endParaRPr lang="en-US" altLang="en-US"/>
          </a:p>
        </p:txBody>
      </p:sp>
    </p:spTree>
    <p:extLst>
      <p:ext uri="{BB962C8B-B14F-4D97-AF65-F5344CB8AC3E}">
        <p14:creationId xmlns:p14="http://schemas.microsoft.com/office/powerpoint/2010/main" val="90157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5997F06E-C0B3-442B-BC32-773D0367B2B0}"/>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4" name="Footer Placeholder 3">
            <a:extLst>
              <a:ext uri="{FF2B5EF4-FFF2-40B4-BE49-F238E27FC236}">
                <a16:creationId xmlns:a16="http://schemas.microsoft.com/office/drawing/2014/main" id="{6197C3BB-E65A-4832-AEB2-70A94F190764}"/>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5" name="Slide Number Placeholder 4">
            <a:extLst>
              <a:ext uri="{FF2B5EF4-FFF2-40B4-BE49-F238E27FC236}">
                <a16:creationId xmlns:a16="http://schemas.microsoft.com/office/drawing/2014/main" id="{6B8EB7DC-CF1C-4580-8DDE-FA17B5C748EF}"/>
              </a:ext>
            </a:extLst>
          </p:cNvPr>
          <p:cNvSpPr>
            <a:spLocks noGrp="1"/>
          </p:cNvSpPr>
          <p:nvPr>
            <p:ph type="sldNum" sz="quarter" idx="12"/>
          </p:nvPr>
        </p:nvSpPr>
        <p:spPr/>
        <p:txBody>
          <a:bodyPr/>
          <a:lstStyle>
            <a:lvl1pPr>
              <a:defRPr/>
            </a:lvl1pPr>
          </a:lstStyle>
          <a:p>
            <a:fld id="{BBE90F62-B206-4500-AD56-90C03BF00150}" type="slidenum">
              <a:rPr lang="en-US" altLang="en-US"/>
              <a:pPr/>
              <a:t>‹#›</a:t>
            </a:fld>
            <a:endParaRPr lang="en-US" altLang="en-US"/>
          </a:p>
        </p:txBody>
      </p:sp>
    </p:spTree>
    <p:extLst>
      <p:ext uri="{BB962C8B-B14F-4D97-AF65-F5344CB8AC3E}">
        <p14:creationId xmlns:p14="http://schemas.microsoft.com/office/powerpoint/2010/main" val="1561310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1">
            <a:extLst>
              <a:ext uri="{FF2B5EF4-FFF2-40B4-BE49-F238E27FC236}">
                <a16:creationId xmlns:a16="http://schemas.microsoft.com/office/drawing/2014/main" id="{82336F63-A685-4306-BE6C-DB14774282DF}"/>
              </a:ext>
            </a:extLst>
          </p:cNvPr>
          <p:cNvSpPr>
            <a:spLocks noGrp="1"/>
          </p:cNvSpPr>
          <p:nvPr>
            <p:ph type="dt" sz="half" idx="10"/>
          </p:nvPr>
        </p:nvSpPr>
        <p:spPr>
          <a:xfrm>
            <a:off x="457200" y="6381750"/>
            <a:ext cx="2133600" cy="476250"/>
          </a:xfrm>
          <a:prstGeom prst="rect">
            <a:avLst/>
          </a:prstGeom>
        </p:spPr>
        <p:txBody>
          <a:bodyPr/>
          <a:lstStyle>
            <a:lvl1pPr>
              <a:defRPr smtClean="0"/>
            </a:lvl1pPr>
          </a:lstStyle>
          <a:p>
            <a:pPr>
              <a:defRPr/>
            </a:pPr>
            <a:r>
              <a:rPr lang="en-US"/>
              <a:t> 24 December 2013</a:t>
            </a:r>
            <a:endParaRPr lang="en-US" dirty="0"/>
          </a:p>
        </p:txBody>
      </p:sp>
      <p:sp>
        <p:nvSpPr>
          <p:cNvPr id="4" name="Footer Placeholder 2">
            <a:extLst>
              <a:ext uri="{FF2B5EF4-FFF2-40B4-BE49-F238E27FC236}">
                <a16:creationId xmlns:a16="http://schemas.microsoft.com/office/drawing/2014/main" id="{F1194081-F8E9-46EE-B7F5-343242E7B416}"/>
              </a:ext>
            </a:extLst>
          </p:cNvPr>
          <p:cNvSpPr>
            <a:spLocks noGrp="1"/>
          </p:cNvSpPr>
          <p:nvPr>
            <p:ph type="ftr" sz="quarter" idx="11"/>
          </p:nvPr>
        </p:nvSpPr>
        <p:spPr>
          <a:xfrm>
            <a:off x="6172200" y="6248400"/>
            <a:ext cx="2895600" cy="476250"/>
          </a:xfrm>
        </p:spPr>
        <p:txBody>
          <a:bodyPr/>
          <a:lstStyle>
            <a:lvl1pPr>
              <a:defRPr sz="1800" i="1" smtClean="0">
                <a:latin typeface="Times New Roman" pitchFamily="18" charset="0"/>
                <a:cs typeface="Times New Roman" pitchFamily="18" charset="0"/>
              </a:defRPr>
            </a:lvl1pPr>
          </a:lstStyle>
          <a:p>
            <a:pPr>
              <a:defRPr/>
            </a:pPr>
            <a:r>
              <a:rPr lang="en-US"/>
              <a:t>                         ranbsingh</a:t>
            </a:r>
            <a:endParaRPr lang="en-US" dirty="0"/>
          </a:p>
        </p:txBody>
      </p:sp>
      <p:sp>
        <p:nvSpPr>
          <p:cNvPr id="5" name="Slide Number Placeholder 3">
            <a:extLst>
              <a:ext uri="{FF2B5EF4-FFF2-40B4-BE49-F238E27FC236}">
                <a16:creationId xmlns:a16="http://schemas.microsoft.com/office/drawing/2014/main" id="{7CA3898E-C61C-4292-A78E-D3A4A29678D4}"/>
              </a:ext>
            </a:extLst>
          </p:cNvPr>
          <p:cNvSpPr>
            <a:spLocks noGrp="1"/>
          </p:cNvSpPr>
          <p:nvPr>
            <p:ph type="sldNum" sz="quarter" idx="12"/>
          </p:nvPr>
        </p:nvSpPr>
        <p:spPr>
          <a:xfrm>
            <a:off x="2362200" y="6381750"/>
            <a:ext cx="2133600" cy="476250"/>
          </a:xfrm>
        </p:spPr>
        <p:txBody>
          <a:bodyPr/>
          <a:lstStyle>
            <a:lvl1pPr>
              <a:defRPr/>
            </a:lvl1pPr>
          </a:lstStyle>
          <a:p>
            <a:endParaRPr lang="en-US" altLang="en-US"/>
          </a:p>
          <a:p>
            <a:fld id="{F63E87A5-6836-4332-9BF3-D887425523A8}" type="slidenum">
              <a:rPr lang="en-US" altLang="en-US"/>
              <a:pPr/>
              <a:t>‹#›</a:t>
            </a:fld>
            <a:endParaRPr lang="en-US" altLang="en-US"/>
          </a:p>
        </p:txBody>
      </p:sp>
    </p:spTree>
    <p:extLst>
      <p:ext uri="{BB962C8B-B14F-4D97-AF65-F5344CB8AC3E}">
        <p14:creationId xmlns:p14="http://schemas.microsoft.com/office/powerpoint/2010/main" val="342189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89AC33E7-19B2-4E5C-BFC4-B1E68DEEEFA6}"/>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6" name="Footer Placeholder 5">
            <a:extLst>
              <a:ext uri="{FF2B5EF4-FFF2-40B4-BE49-F238E27FC236}">
                <a16:creationId xmlns:a16="http://schemas.microsoft.com/office/drawing/2014/main" id="{6A209219-23C3-4988-8ECC-7F5C87F8E3F7}"/>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7" name="Slide Number Placeholder 6">
            <a:extLst>
              <a:ext uri="{FF2B5EF4-FFF2-40B4-BE49-F238E27FC236}">
                <a16:creationId xmlns:a16="http://schemas.microsoft.com/office/drawing/2014/main" id="{41908A4A-2FF4-4A34-BE93-153090CBEB09}"/>
              </a:ext>
            </a:extLst>
          </p:cNvPr>
          <p:cNvSpPr>
            <a:spLocks noGrp="1"/>
          </p:cNvSpPr>
          <p:nvPr>
            <p:ph type="sldNum" sz="quarter" idx="12"/>
          </p:nvPr>
        </p:nvSpPr>
        <p:spPr/>
        <p:txBody>
          <a:bodyPr/>
          <a:lstStyle>
            <a:lvl1pPr>
              <a:defRPr/>
            </a:lvl1pPr>
          </a:lstStyle>
          <a:p>
            <a:fld id="{6EF5AD5A-CC7E-454B-872B-891AE0615FD7}" type="slidenum">
              <a:rPr lang="en-US" altLang="en-US"/>
              <a:pPr/>
              <a:t>‹#›</a:t>
            </a:fld>
            <a:endParaRPr lang="en-US" altLang="en-US"/>
          </a:p>
        </p:txBody>
      </p:sp>
    </p:spTree>
    <p:extLst>
      <p:ext uri="{BB962C8B-B14F-4D97-AF65-F5344CB8AC3E}">
        <p14:creationId xmlns:p14="http://schemas.microsoft.com/office/powerpoint/2010/main" val="763917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6726C50-A05A-429A-B094-A7D881C2A621}"/>
              </a:ext>
            </a:extLst>
          </p:cNvPr>
          <p:cNvSpPr>
            <a:spLocks noGrp="1"/>
          </p:cNvSpPr>
          <p:nvPr>
            <p:ph type="dt" sz="half" idx="10"/>
          </p:nvPr>
        </p:nvSpPr>
        <p:spPr>
          <a:xfrm>
            <a:off x="457200" y="6305550"/>
            <a:ext cx="2133600" cy="476250"/>
          </a:xfrm>
          <a:prstGeom prst="rect">
            <a:avLst/>
          </a:prstGeom>
        </p:spPr>
        <p:txBody>
          <a:bodyPr/>
          <a:lstStyle>
            <a:lvl1pPr>
              <a:defRPr smtClean="0"/>
            </a:lvl1pPr>
          </a:lstStyle>
          <a:p>
            <a:pPr>
              <a:defRPr/>
            </a:pPr>
            <a:r>
              <a:rPr lang="en-US"/>
              <a:t> 24 December 2013</a:t>
            </a:r>
          </a:p>
        </p:txBody>
      </p:sp>
      <p:sp>
        <p:nvSpPr>
          <p:cNvPr id="6" name="Footer Placeholder 5">
            <a:extLst>
              <a:ext uri="{FF2B5EF4-FFF2-40B4-BE49-F238E27FC236}">
                <a16:creationId xmlns:a16="http://schemas.microsoft.com/office/drawing/2014/main" id="{6C92B467-AF95-4550-AA28-0546B0CF2F2F}"/>
              </a:ext>
            </a:extLst>
          </p:cNvPr>
          <p:cNvSpPr>
            <a:spLocks noGrp="1"/>
          </p:cNvSpPr>
          <p:nvPr>
            <p:ph type="ftr" sz="quarter" idx="11"/>
          </p:nvPr>
        </p:nvSpPr>
        <p:spPr/>
        <p:txBody>
          <a:bodyPr/>
          <a:lstStyle>
            <a:lvl1pPr>
              <a:defRPr sz="1600" smtClean="0"/>
            </a:lvl1pPr>
          </a:lstStyle>
          <a:p>
            <a:pPr>
              <a:defRPr/>
            </a:pPr>
            <a:r>
              <a:rPr lang="en-US"/>
              <a:t>                         ranbsingh</a:t>
            </a:r>
          </a:p>
        </p:txBody>
      </p:sp>
      <p:sp>
        <p:nvSpPr>
          <p:cNvPr id="7" name="Slide Number Placeholder 6">
            <a:extLst>
              <a:ext uri="{FF2B5EF4-FFF2-40B4-BE49-F238E27FC236}">
                <a16:creationId xmlns:a16="http://schemas.microsoft.com/office/drawing/2014/main" id="{227B1B08-2D62-408F-84FF-68628F3E815C}"/>
              </a:ext>
            </a:extLst>
          </p:cNvPr>
          <p:cNvSpPr>
            <a:spLocks noGrp="1"/>
          </p:cNvSpPr>
          <p:nvPr>
            <p:ph type="sldNum" sz="quarter" idx="12"/>
          </p:nvPr>
        </p:nvSpPr>
        <p:spPr/>
        <p:txBody>
          <a:bodyPr/>
          <a:lstStyle>
            <a:lvl1pPr>
              <a:defRPr/>
            </a:lvl1pPr>
          </a:lstStyle>
          <a:p>
            <a:fld id="{2DA7021A-E4D5-4D71-AD6C-F37B8402F26F}" type="slidenum">
              <a:rPr lang="en-US" altLang="en-US"/>
              <a:pPr/>
              <a:t>‹#›</a:t>
            </a:fld>
            <a:endParaRPr lang="en-US" altLang="en-US"/>
          </a:p>
        </p:txBody>
      </p:sp>
    </p:spTree>
    <p:extLst>
      <p:ext uri="{BB962C8B-B14F-4D97-AF65-F5344CB8AC3E}">
        <p14:creationId xmlns:p14="http://schemas.microsoft.com/office/powerpoint/2010/main" val="198837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88A7B38C-819E-4D21-BAB1-8B355F966EFD}"/>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a:extLst>
              <a:ext uri="{FF2B5EF4-FFF2-40B4-BE49-F238E27FC236}">
                <a16:creationId xmlns:a16="http://schemas.microsoft.com/office/drawing/2014/main" id="{0ACC2743-A202-45E2-B5D7-FB326A043ACF}"/>
              </a:ext>
            </a:extLst>
          </p:cNvPr>
          <p:cNvSpPr>
            <a:spLocks noGrp="1" noChangeArrowheads="1"/>
          </p:cNvSpPr>
          <p:nvPr>
            <p:ph type="ftr" sz="quarter" idx="3"/>
          </p:nvPr>
        </p:nvSpPr>
        <p:spPr bwMode="auto">
          <a:xfrm>
            <a:off x="62484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800" i="1">
                <a:latin typeface="Times New Roman" pitchFamily="18" charset="0"/>
                <a:cs typeface="Times New Roman" pitchFamily="18" charset="0"/>
              </a:defRPr>
            </a:lvl1pPr>
          </a:lstStyle>
          <a:p>
            <a:pPr>
              <a:defRPr/>
            </a:pPr>
            <a:endParaRPr lang="en-US"/>
          </a:p>
          <a:p>
            <a:pPr>
              <a:defRPr/>
            </a:pPr>
            <a:r>
              <a:rPr lang="en-US"/>
              <a:t>                        ranbsingh</a:t>
            </a:r>
            <a:endParaRPr lang="en-US" dirty="0"/>
          </a:p>
        </p:txBody>
      </p:sp>
      <p:sp>
        <p:nvSpPr>
          <p:cNvPr id="1030" name="Rectangle 6">
            <a:extLst>
              <a:ext uri="{FF2B5EF4-FFF2-40B4-BE49-F238E27FC236}">
                <a16:creationId xmlns:a16="http://schemas.microsoft.com/office/drawing/2014/main" id="{9439FDB1-C038-4F44-9DEE-2F9FBD561595}"/>
              </a:ext>
            </a:extLst>
          </p:cNvPr>
          <p:cNvSpPr>
            <a:spLocks noGrp="1" noChangeArrowheads="1"/>
          </p:cNvSpPr>
          <p:nvPr>
            <p:ph type="sldNum" sz="quarter" idx="4"/>
          </p:nvPr>
        </p:nvSpPr>
        <p:spPr bwMode="auto">
          <a:xfrm>
            <a:off x="2362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endParaRPr lang="en-US" altLang="en-US"/>
          </a:p>
          <a:p>
            <a:fld id="{F3FDAFDF-E4EF-4F04-B0E2-68C5E2719F5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Placeholder 2">
            <a:extLst>
              <a:ext uri="{FF2B5EF4-FFF2-40B4-BE49-F238E27FC236}">
                <a16:creationId xmlns:a16="http://schemas.microsoft.com/office/drawing/2014/main" id="{3CD9849D-2CB4-4EDA-A359-87972263774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B9E20D-6B1C-4FE0-B434-2FE88B92553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 24 December 2013</a:t>
            </a:r>
          </a:p>
        </p:txBody>
      </p:sp>
      <p:sp>
        <p:nvSpPr>
          <p:cNvPr id="5" name="Footer Placeholder 4">
            <a:extLst>
              <a:ext uri="{FF2B5EF4-FFF2-40B4-BE49-F238E27FC236}">
                <a16:creationId xmlns:a16="http://schemas.microsoft.com/office/drawing/2014/main" id="{58232006-90B1-4D91-BC2B-7A99A725F274}"/>
              </a:ext>
            </a:extLst>
          </p:cNvPr>
          <p:cNvSpPr>
            <a:spLocks noGrp="1"/>
          </p:cNvSpPr>
          <p:nvPr>
            <p:ph type="ftr" sz="quarter" idx="3"/>
          </p:nvPr>
        </p:nvSpPr>
        <p:spPr>
          <a:xfrm>
            <a:off x="6172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r>
              <a:rPr lang="en-US"/>
              <a:t>                         ranbsingh</a:t>
            </a:r>
            <a:endParaRPr lang="en-US" dirty="0"/>
          </a:p>
        </p:txBody>
      </p:sp>
      <p:sp>
        <p:nvSpPr>
          <p:cNvPr id="6" name="Slide Number Placeholder 5">
            <a:extLst>
              <a:ext uri="{FF2B5EF4-FFF2-40B4-BE49-F238E27FC236}">
                <a16:creationId xmlns:a16="http://schemas.microsoft.com/office/drawing/2014/main" id="{D9936A45-8F17-45E9-B907-37D96D65531F}"/>
              </a:ext>
            </a:extLst>
          </p:cNvPr>
          <p:cNvSpPr>
            <a:spLocks noGrp="1"/>
          </p:cNvSpPr>
          <p:nvPr>
            <p:ph type="sldNum" sz="quarter" idx="4"/>
          </p:nvPr>
        </p:nvSpPr>
        <p:spPr>
          <a:xfrm>
            <a:off x="26670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EFDB808-55E4-4D8C-BF93-AA00AE83E6C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slide" Target="slide24.xml"/><Relationship Id="rId3" Type="http://schemas.openxmlformats.org/officeDocument/2006/relationships/audio" Target="../media/audio1.wav"/><Relationship Id="rId7" Type="http://schemas.openxmlformats.org/officeDocument/2006/relationships/slide" Target="slide45.xml"/><Relationship Id="rId12" Type="http://schemas.openxmlformats.org/officeDocument/2006/relationships/oleObject" Target="../embeddings/oleObject9.bin"/><Relationship Id="rId17" Type="http://schemas.openxmlformats.org/officeDocument/2006/relationships/image" Target="../media/image13.wmf"/><Relationship Id="rId2" Type="http://schemas.openxmlformats.org/officeDocument/2006/relationships/slideLayout" Target="../slideLayouts/slideLayout12.xml"/><Relationship Id="rId16" Type="http://schemas.openxmlformats.org/officeDocument/2006/relationships/slide" Target="slide23.xml"/><Relationship Id="rId1" Type="http://schemas.openxmlformats.org/officeDocument/2006/relationships/vmlDrawing" Target="../drawings/vmlDrawing4.vml"/><Relationship Id="rId6" Type="http://schemas.openxmlformats.org/officeDocument/2006/relationships/slide" Target="slide44.xml"/><Relationship Id="rId11" Type="http://schemas.openxmlformats.org/officeDocument/2006/relationships/image" Target="../media/image11.wmf"/><Relationship Id="rId5" Type="http://schemas.openxmlformats.org/officeDocument/2006/relationships/audio" Target="../media/audio3.wav"/><Relationship Id="rId15" Type="http://schemas.openxmlformats.org/officeDocument/2006/relationships/oleObject" Target="../embeddings/oleObject10.bin"/><Relationship Id="rId10" Type="http://schemas.openxmlformats.org/officeDocument/2006/relationships/oleObject" Target="../embeddings/oleObject8.bin"/><Relationship Id="rId4" Type="http://schemas.openxmlformats.org/officeDocument/2006/relationships/audio" Target="../media/audio2.wav"/><Relationship Id="rId9" Type="http://schemas.openxmlformats.org/officeDocument/2006/relationships/image" Target="../media/image10.wmf"/><Relationship Id="rId14" Type="http://schemas.openxmlformats.org/officeDocument/2006/relationships/image" Target="../media/image1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5.wav"/><Relationship Id="rId1" Type="http://schemas.openxmlformats.org/officeDocument/2006/relationships/slideLayout" Target="../slideLayouts/slideLayout12.xml"/><Relationship Id="rId4" Type="http://schemas.openxmlformats.org/officeDocument/2006/relationships/audio" Target="../media/audio6.wav"/></Relationships>
</file>

<file path=ppt/slides/_rels/slide22.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5.wav"/><Relationship Id="rId1" Type="http://schemas.openxmlformats.org/officeDocument/2006/relationships/slideLayout" Target="../slideLayouts/slideLayout12.xml"/><Relationship Id="rId5" Type="http://schemas.openxmlformats.org/officeDocument/2006/relationships/audio" Target="../media/audio3.wav"/><Relationship Id="rId4" Type="http://schemas.openxmlformats.org/officeDocument/2006/relationships/audio" Target="../media/audio1.wav"/></Relationships>
</file>

<file path=ppt/slides/_rels/slide23.xml.rels><?xml version="1.0" encoding="UTF-8" standalone="yes"?>
<Relationships xmlns="http://schemas.openxmlformats.org/package/2006/relationships"><Relationship Id="rId3" Type="http://schemas.openxmlformats.org/officeDocument/2006/relationships/audio" Target="../media/audio6.wav"/><Relationship Id="rId2" Type="http://schemas.openxmlformats.org/officeDocument/2006/relationships/audio" Target="../media/audio5.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5.wav"/><Relationship Id="rId1" Type="http://schemas.openxmlformats.org/officeDocument/2006/relationships/slideLayout" Target="../slideLayouts/slideLayout12.xml"/><Relationship Id="rId6" Type="http://schemas.openxmlformats.org/officeDocument/2006/relationships/slide" Target="slide9.xml"/><Relationship Id="rId5" Type="http://schemas.openxmlformats.org/officeDocument/2006/relationships/slide" Target="slide48.xml"/><Relationship Id="rId4" Type="http://schemas.openxmlformats.org/officeDocument/2006/relationships/image" Target="../media/image1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audio" Target="../media/audio5.wav"/><Relationship Id="rId1" Type="http://schemas.openxmlformats.org/officeDocument/2006/relationships/slideLayout" Target="../slideLayouts/slideLayout12.xml"/><Relationship Id="rId4" Type="http://schemas.openxmlformats.org/officeDocument/2006/relationships/slide" Target="slide4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slide" Target="slide4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15.emf"/><Relationship Id="rId4" Type="http://schemas.openxmlformats.org/officeDocument/2006/relationships/oleObject" Target="../embeddings/oleObject11.bin"/></Relationships>
</file>

<file path=ppt/slides/_rels/slide41.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16.wmf"/></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2.xml"/><Relationship Id="rId1" Type="http://schemas.openxmlformats.org/officeDocument/2006/relationships/vmlDrawing" Target="../drawings/vmlDrawing7.vml"/><Relationship Id="rId5" Type="http://schemas.openxmlformats.org/officeDocument/2006/relationships/slide" Target="slide7.xml"/><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slide" Target="slide43.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1026" descr="C:\My Documents\AILEEN\Photos\@2000\07 Manila Sunset.jpg">
            <a:extLst>
              <a:ext uri="{FF2B5EF4-FFF2-40B4-BE49-F238E27FC236}">
                <a16:creationId xmlns:a16="http://schemas.microsoft.com/office/drawing/2014/main" id="{0CA0A49B-6F09-4459-B676-773AB700B82E}"/>
              </a:ext>
            </a:extLst>
          </p:cNvPr>
          <p:cNvPicPr>
            <a:picLocks noChangeAspect="1" noChangeArrowheads="1"/>
          </p:cNvPicPr>
          <p:nvPr/>
        </p:nvPicPr>
        <p:blipFill>
          <a:blip r:embed="rId2">
            <a:lum bright="-12000"/>
            <a:extLst>
              <a:ext uri="{28A0092B-C50C-407E-A947-70E740481C1C}">
                <a14:useLocalDpi xmlns:a14="http://schemas.microsoft.com/office/drawing/2010/main" val="0"/>
              </a:ext>
            </a:extLst>
          </a:blip>
          <a:srcRect t="7797"/>
          <a:stretch>
            <a:fillRect/>
          </a:stretch>
        </p:blipFill>
        <p:spPr bwMode="auto">
          <a:xfrm>
            <a:off x="228600" y="533400"/>
            <a:ext cx="8683625"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WordArt 1028" descr="Paper bag">
            <a:extLst>
              <a:ext uri="{FF2B5EF4-FFF2-40B4-BE49-F238E27FC236}">
                <a16:creationId xmlns:a16="http://schemas.microsoft.com/office/drawing/2014/main" id="{D8C0DFBB-3816-4D29-BD71-B7CC3530CE10}"/>
              </a:ext>
            </a:extLst>
          </p:cNvPr>
          <p:cNvSpPr>
            <a:spLocks noChangeArrowheads="1" noChangeShapeType="1" noTextEdit="1"/>
          </p:cNvSpPr>
          <p:nvPr/>
        </p:nvSpPr>
        <p:spPr bwMode="auto">
          <a:xfrm>
            <a:off x="609600" y="4972050"/>
            <a:ext cx="6781800" cy="819150"/>
          </a:xfrm>
          <a:prstGeom prst="rect">
            <a:avLst/>
          </a:prstGeom>
        </p:spPr>
        <p:txBody>
          <a:bodyPr wrap="none" fromWordArt="1">
            <a:prstTxWarp prst="textPlain">
              <a:avLst>
                <a:gd name="adj" fmla="val 50000"/>
              </a:avLst>
            </a:prstTxWarp>
          </a:bodyPr>
          <a:lstStyle/>
          <a:p>
            <a:pPr algn="ctr"/>
            <a:r>
              <a:rPr lang="en-IN" sz="36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cs typeface="Times New Roman" panose="02020603050405020304" pitchFamily="18" charset="0"/>
              </a:rPr>
              <a:t>Forensic Science</a:t>
            </a:r>
          </a:p>
        </p:txBody>
      </p:sp>
      <p:sp>
        <p:nvSpPr>
          <p:cNvPr id="55302" name="Text Box 1030">
            <a:extLst>
              <a:ext uri="{FF2B5EF4-FFF2-40B4-BE49-F238E27FC236}">
                <a16:creationId xmlns:a16="http://schemas.microsoft.com/office/drawing/2014/main" id="{FA237DA7-4CBF-4471-B391-43BC71FE343C}"/>
              </a:ext>
            </a:extLst>
          </p:cNvPr>
          <p:cNvSpPr txBox="1">
            <a:spLocks noChangeArrowheads="1"/>
          </p:cNvSpPr>
          <p:nvPr/>
        </p:nvSpPr>
        <p:spPr bwMode="auto">
          <a:xfrm>
            <a:off x="7848600" y="57150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2875932806"/>
      </p:ext>
    </p:extLst>
  </p:cSld>
  <p:clrMapOvr>
    <a:masterClrMapping/>
  </p:clrMapOvr>
  <p:transition spd="slow" advTm="4928">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nodeType="click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blinds(vertical)">
                                      <p:cBhvr>
                                        <p:cTn id="7" dur="500"/>
                                        <p:tgtEl>
                                          <p:spTgt spid="552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55300"/>
                                        </p:tgtEl>
                                        <p:attrNameLst>
                                          <p:attrName>style.visibility</p:attrName>
                                        </p:attrNameLst>
                                      </p:cBhvr>
                                      <p:to>
                                        <p:strVal val="visible"/>
                                      </p:to>
                                    </p:set>
                                    <p:animEffect transition="in" filter="checkerboard(across)">
                                      <p:cBhvr>
                                        <p:cTn id="12" dur="500"/>
                                        <p:tgtEl>
                                          <p:spTgt spid="55300"/>
                                        </p:tgtEl>
                                      </p:cBhvr>
                                    </p:animEffect>
                                  </p:childTnLst>
                                </p:cTn>
                              </p:par>
                            </p:childTnLst>
                          </p:cTn>
                        </p:par>
                        <p:par>
                          <p:cTn id="13" fill="hold" nodeType="afterGroup">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55302"/>
                                        </p:tgtEl>
                                        <p:attrNameLst>
                                          <p:attrName>style.visibility</p:attrName>
                                        </p:attrNameLst>
                                      </p:cBhvr>
                                      <p:to>
                                        <p:strVal val="visible"/>
                                      </p:to>
                                    </p:set>
                                    <p:anim calcmode="lin" valueType="num">
                                      <p:cBhvr additive="base">
                                        <p:cTn id="16" dur="500" fill="hold"/>
                                        <p:tgtEl>
                                          <p:spTgt spid="55302"/>
                                        </p:tgtEl>
                                        <p:attrNameLst>
                                          <p:attrName>ppt_x</p:attrName>
                                        </p:attrNameLst>
                                      </p:cBhvr>
                                      <p:tavLst>
                                        <p:tav tm="0">
                                          <p:val>
                                            <p:strVal val="0-#ppt_w/2"/>
                                          </p:val>
                                        </p:tav>
                                        <p:tav tm="100000">
                                          <p:val>
                                            <p:strVal val="#ppt_x"/>
                                          </p:val>
                                        </p:tav>
                                      </p:tavLst>
                                    </p:anim>
                                    <p:anim calcmode="lin" valueType="num">
                                      <p:cBhvr additive="base">
                                        <p:cTn id="17" dur="500" fill="hold"/>
                                        <p:tgtEl>
                                          <p:spTgt spid="553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2"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2C896B6-079A-4E4D-B061-22727256F72B}"/>
              </a:ext>
            </a:extLst>
          </p:cNvPr>
          <p:cNvSpPr>
            <a:spLocks noChangeArrowheads="1"/>
          </p:cNvSpPr>
          <p:nvPr/>
        </p:nvSpPr>
        <p:spPr bwMode="auto">
          <a:xfrm flipH="1">
            <a:off x="533400" y="31750"/>
            <a:ext cx="8305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defRPr/>
            </a:pPr>
            <a:r>
              <a:rPr lang="en-US" altLang="en-US" sz="4800" i="1">
                <a:solidFill>
                  <a:schemeClr val="bg2"/>
                </a:solidFill>
                <a:effectLst>
                  <a:outerShdw blurRad="38100" dist="38100" dir="2700000" algn="tl">
                    <a:srgbClr val="000000"/>
                  </a:outerShdw>
                </a:effectLst>
                <a:latin typeface="Bookman Old Style" panose="02050604050505020204" pitchFamily="18" charset="0"/>
              </a:rPr>
              <a:t>Crime Scene Management</a:t>
            </a:r>
          </a:p>
        </p:txBody>
      </p:sp>
      <p:sp>
        <p:nvSpPr>
          <p:cNvPr id="13315" name="Rectangle 3">
            <a:extLst>
              <a:ext uri="{FF2B5EF4-FFF2-40B4-BE49-F238E27FC236}">
                <a16:creationId xmlns:a16="http://schemas.microsoft.com/office/drawing/2014/main" id="{3F303380-0730-4D7B-A2DE-5DF91A56DDA6}"/>
              </a:ext>
            </a:extLst>
          </p:cNvPr>
          <p:cNvSpPr>
            <a:spLocks noChangeArrowheads="1"/>
          </p:cNvSpPr>
          <p:nvPr/>
        </p:nvSpPr>
        <p:spPr bwMode="auto">
          <a:xfrm>
            <a:off x="669925" y="1431925"/>
            <a:ext cx="480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defRPr/>
            </a:pPr>
            <a:r>
              <a:rPr lang="en-US" altLang="en-US" i="1">
                <a:solidFill>
                  <a:schemeClr val="bg2"/>
                </a:solidFill>
                <a:effectLst>
                  <a:outerShdw blurRad="38100" dist="38100" dir="2700000" algn="tl">
                    <a:srgbClr val="000000"/>
                  </a:outerShdw>
                </a:effectLst>
                <a:latin typeface="Arial" panose="020B0604020202020204" pitchFamily="34" charset="0"/>
              </a:rPr>
              <a:t>specialized evidence </a:t>
            </a:r>
            <a:r>
              <a:rPr lang="en-US" altLang="en-US" sz="3200" i="1">
                <a:solidFill>
                  <a:schemeClr val="bg2"/>
                </a:solidFill>
                <a:effectLst>
                  <a:outerShdw blurRad="38100" dist="38100" dir="2700000" algn="tl">
                    <a:srgbClr val="000000"/>
                  </a:outerShdw>
                </a:effectLst>
                <a:latin typeface="Arial" panose="020B0604020202020204" pitchFamily="34" charset="0"/>
              </a:rPr>
              <a:t>collectors</a:t>
            </a:r>
            <a:endParaRPr lang="en-US" altLang="en-US" i="1">
              <a:solidFill>
                <a:schemeClr val="bg2"/>
              </a:solidFill>
              <a:effectLst>
                <a:outerShdw blurRad="38100" dist="38100" dir="2700000" algn="tl">
                  <a:srgbClr val="000000"/>
                </a:outerShdw>
              </a:effectLst>
              <a:latin typeface="Arial" panose="020B0604020202020204" pitchFamily="34" charset="0"/>
            </a:endParaRPr>
          </a:p>
        </p:txBody>
      </p:sp>
      <p:sp>
        <p:nvSpPr>
          <p:cNvPr id="13316" name="Rectangle 4">
            <a:extLst>
              <a:ext uri="{FF2B5EF4-FFF2-40B4-BE49-F238E27FC236}">
                <a16:creationId xmlns:a16="http://schemas.microsoft.com/office/drawing/2014/main" id="{0E053FAB-647A-434B-9CED-AC9C8A435EEE}"/>
              </a:ext>
            </a:extLst>
          </p:cNvPr>
          <p:cNvSpPr>
            <a:spLocks noChangeArrowheads="1"/>
          </p:cNvSpPr>
          <p:nvPr/>
        </p:nvSpPr>
        <p:spPr bwMode="auto">
          <a:xfrm>
            <a:off x="419100" y="2333625"/>
            <a:ext cx="81534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400">
                <a:solidFill>
                  <a:schemeClr val="bg2"/>
                </a:solidFill>
                <a:latin typeface="Bookman Old Style" panose="02050604050505020204" pitchFamily="18" charset="0"/>
              </a:rPr>
              <a:t>Light Sources </a:t>
            </a:r>
            <a:r>
              <a:rPr lang="en-US" altLang="en-US">
                <a:solidFill>
                  <a:schemeClr val="bg2"/>
                </a:solidFill>
                <a:latin typeface="Bookman Old Style" panose="02050604050505020204" pitchFamily="18" charset="0"/>
              </a:rPr>
              <a:t>(Lasers &amp;Alternatives)</a:t>
            </a:r>
            <a:endParaRPr lang="en-US" altLang="en-US" sz="4400">
              <a:solidFill>
                <a:schemeClr val="bg2"/>
              </a:solidFill>
              <a:latin typeface="Bookman Old Style" panose="02050604050505020204" pitchFamily="18" charset="0"/>
            </a:endParaRPr>
          </a:p>
          <a:p>
            <a:pPr>
              <a:buFontTx/>
              <a:buChar char="•"/>
            </a:pPr>
            <a:r>
              <a:rPr lang="en-US" altLang="en-US" sz="4400">
                <a:solidFill>
                  <a:schemeClr val="bg2"/>
                </a:solidFill>
                <a:latin typeface="Bookman Old Style" panose="02050604050505020204" pitchFamily="18" charset="0"/>
                <a:hlinkClick r:id="rId6" action="ppaction://hlinksldjump"/>
              </a:rPr>
              <a:t>High Tech </a:t>
            </a:r>
            <a:r>
              <a:rPr lang="en-US" altLang="en-US" sz="4400">
                <a:solidFill>
                  <a:schemeClr val="bg2"/>
                </a:solidFill>
                <a:latin typeface="Bookman Old Style" panose="02050604050505020204" pitchFamily="18" charset="0"/>
              </a:rPr>
              <a:t>Documentation </a:t>
            </a:r>
            <a:endParaRPr lang="en-US" altLang="en-US">
              <a:solidFill>
                <a:schemeClr val="bg2"/>
              </a:solidFill>
              <a:latin typeface="Bookman Old Style" panose="02050604050505020204" pitchFamily="18" charset="0"/>
            </a:endParaRPr>
          </a:p>
          <a:p>
            <a:pPr>
              <a:buFontTx/>
              <a:buChar char="•"/>
            </a:pPr>
            <a:r>
              <a:rPr lang="en-US" altLang="en-US" sz="4400">
                <a:solidFill>
                  <a:schemeClr val="bg2"/>
                </a:solidFill>
                <a:latin typeface="Bookman Old Style" panose="02050604050505020204" pitchFamily="18" charset="0"/>
              </a:rPr>
              <a:t>Test &amp; Collection </a:t>
            </a:r>
            <a:r>
              <a:rPr lang="en-US" altLang="en-US" sz="4400">
                <a:solidFill>
                  <a:schemeClr val="bg2"/>
                </a:solidFill>
                <a:latin typeface="Bookman Old Style" panose="02050604050505020204" pitchFamily="18" charset="0"/>
                <a:hlinkClick r:id="rId7" action="ppaction://hlinksldjump"/>
              </a:rPr>
              <a:t>Kits</a:t>
            </a:r>
          </a:p>
          <a:p>
            <a:pPr>
              <a:buFontTx/>
              <a:buChar char="•"/>
            </a:pPr>
            <a:r>
              <a:rPr lang="en-US" altLang="en-US" sz="4400">
                <a:solidFill>
                  <a:schemeClr val="bg2"/>
                </a:solidFill>
                <a:latin typeface="Bookman Old Style" panose="02050604050505020204" pitchFamily="18" charset="0"/>
              </a:rPr>
              <a:t>Animation</a:t>
            </a:r>
            <a:r>
              <a:rPr lang="en-US" altLang="en-US">
                <a:solidFill>
                  <a:schemeClr val="bg2"/>
                </a:solidFill>
                <a:latin typeface="Bookman Old Style" panose="02050604050505020204" pitchFamily="18" charset="0"/>
              </a:rPr>
              <a:t> (Simulation /Reconstruction)</a:t>
            </a:r>
          </a:p>
        </p:txBody>
      </p:sp>
      <p:graphicFrame>
        <p:nvGraphicFramePr>
          <p:cNvPr id="13317" name="Object 5">
            <a:extLst>
              <a:ext uri="{FF2B5EF4-FFF2-40B4-BE49-F238E27FC236}">
                <a16:creationId xmlns:a16="http://schemas.microsoft.com/office/drawing/2014/main" id="{217B1484-F984-4192-9CE1-B036E8469828}"/>
              </a:ext>
            </a:extLst>
          </p:cNvPr>
          <p:cNvGraphicFramePr>
            <a:graphicFrameLocks/>
          </p:cNvGraphicFramePr>
          <p:nvPr/>
        </p:nvGraphicFramePr>
        <p:xfrm>
          <a:off x="1160463" y="4876800"/>
          <a:ext cx="2725737" cy="1674813"/>
        </p:xfrm>
        <a:graphic>
          <a:graphicData uri="http://schemas.openxmlformats.org/presentationml/2006/ole">
            <mc:AlternateContent xmlns:mc="http://schemas.openxmlformats.org/markup-compatibility/2006">
              <mc:Choice xmlns:v="urn:schemas-microsoft-com:vml" Requires="v">
                <p:oleObj spid="_x0000_s4138" name="Clip" r:id="rId8" imgW="3659801" imgH="1658244" progId="MS_ClipArt_Gallery.2">
                  <p:embed/>
                </p:oleObj>
              </mc:Choice>
              <mc:Fallback>
                <p:oleObj name="Clip" r:id="rId8" imgW="3659801" imgH="1658244" progId="MS_ClipArt_Gallery.2">
                  <p:embed/>
                  <p:pic>
                    <p:nvPicPr>
                      <p:cNvPr id="13317" name="Object 5">
                        <a:extLst>
                          <a:ext uri="{FF2B5EF4-FFF2-40B4-BE49-F238E27FC236}">
                            <a16:creationId xmlns:a16="http://schemas.microsoft.com/office/drawing/2014/main" id="{217B1484-F984-4192-9CE1-B036E8469828}"/>
                          </a:ext>
                        </a:extLst>
                      </p:cNvPr>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60463" y="4876800"/>
                        <a:ext cx="2725737" cy="167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8" name="Object 6">
            <a:extLst>
              <a:ext uri="{FF2B5EF4-FFF2-40B4-BE49-F238E27FC236}">
                <a16:creationId xmlns:a16="http://schemas.microsoft.com/office/drawing/2014/main" id="{0869E73C-E92C-47F3-8B14-9F1C8AFCE376}"/>
              </a:ext>
            </a:extLst>
          </p:cNvPr>
          <p:cNvGraphicFramePr>
            <a:graphicFrameLocks/>
          </p:cNvGraphicFramePr>
          <p:nvPr/>
        </p:nvGraphicFramePr>
        <p:xfrm>
          <a:off x="5629275" y="762000"/>
          <a:ext cx="2057400" cy="1981200"/>
        </p:xfrm>
        <a:graphic>
          <a:graphicData uri="http://schemas.openxmlformats.org/presentationml/2006/ole">
            <mc:AlternateContent xmlns:mc="http://schemas.openxmlformats.org/markup-compatibility/2006">
              <mc:Choice xmlns:v="urn:schemas-microsoft-com:vml" Requires="v">
                <p:oleObj spid="_x0000_s4139" name="Clip" r:id="rId10" imgW="3659752" imgH="2488602" progId="MS_ClipArt_Gallery.2">
                  <p:embed/>
                </p:oleObj>
              </mc:Choice>
              <mc:Fallback>
                <p:oleObj name="Clip" r:id="rId10" imgW="3659752" imgH="2488602" progId="MS_ClipArt_Gallery.2">
                  <p:embed/>
                  <p:pic>
                    <p:nvPicPr>
                      <p:cNvPr id="13318" name="Object 6">
                        <a:extLst>
                          <a:ext uri="{FF2B5EF4-FFF2-40B4-BE49-F238E27FC236}">
                            <a16:creationId xmlns:a16="http://schemas.microsoft.com/office/drawing/2014/main" id="{0869E73C-E92C-47F3-8B14-9F1C8AFCE376}"/>
                          </a:ext>
                        </a:extLst>
                      </p:cNvPr>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29275" y="762000"/>
                        <a:ext cx="20574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9" name="Object 7">
            <a:hlinkClick r:id="rId7" action="ppaction://hlinksldjump"/>
            <a:extLst>
              <a:ext uri="{FF2B5EF4-FFF2-40B4-BE49-F238E27FC236}">
                <a16:creationId xmlns:a16="http://schemas.microsoft.com/office/drawing/2014/main" id="{AEC901C5-EA92-4EA4-A2E3-538C463601EA}"/>
              </a:ext>
            </a:extLst>
          </p:cNvPr>
          <p:cNvGraphicFramePr>
            <a:graphicFrameLocks/>
          </p:cNvGraphicFramePr>
          <p:nvPr/>
        </p:nvGraphicFramePr>
        <p:xfrm>
          <a:off x="6307138" y="4935538"/>
          <a:ext cx="2074862" cy="1446212"/>
        </p:xfrm>
        <a:graphic>
          <a:graphicData uri="http://schemas.openxmlformats.org/presentationml/2006/ole">
            <mc:AlternateContent xmlns:mc="http://schemas.openxmlformats.org/markup-compatibility/2006">
              <mc:Choice xmlns:v="urn:schemas-microsoft-com:vml" Requires="v">
                <p:oleObj spid="_x0000_s4140" name="Clip" r:id="rId12" imgW="3660092" imgH="2475358" progId="MS_ClipArt_Gallery.2">
                  <p:embed/>
                </p:oleObj>
              </mc:Choice>
              <mc:Fallback>
                <p:oleObj name="Clip" r:id="rId12" imgW="3660092" imgH="2475358" progId="MS_ClipArt_Gallery.2">
                  <p:embed/>
                  <p:pic>
                    <p:nvPicPr>
                      <p:cNvPr id="13319" name="Object 7">
                        <a:hlinkClick r:id="rId13" action="ppaction://hlinksldjump"/>
                        <a:extLst>
                          <a:ext uri="{FF2B5EF4-FFF2-40B4-BE49-F238E27FC236}">
                            <a16:creationId xmlns:a16="http://schemas.microsoft.com/office/drawing/2014/main" id="{AEC901C5-EA92-4EA4-A2E3-538C463601EA}"/>
                          </a:ext>
                        </a:extLst>
                      </p:cNvPr>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307138" y="4935538"/>
                        <a:ext cx="2074862" cy="144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20" name="Object 8">
            <a:hlinkClick r:id="rId6" action="ppaction://hlinksldjump"/>
            <a:extLst>
              <a:ext uri="{FF2B5EF4-FFF2-40B4-BE49-F238E27FC236}">
                <a16:creationId xmlns:a16="http://schemas.microsoft.com/office/drawing/2014/main" id="{358A5795-BB20-4A3B-909C-1326FAF3D24B}"/>
              </a:ext>
            </a:extLst>
          </p:cNvPr>
          <p:cNvGraphicFramePr>
            <a:graphicFrameLocks/>
          </p:cNvGraphicFramePr>
          <p:nvPr/>
        </p:nvGraphicFramePr>
        <p:xfrm>
          <a:off x="7916863" y="1295400"/>
          <a:ext cx="1074737" cy="3238500"/>
        </p:xfrm>
        <a:graphic>
          <a:graphicData uri="http://schemas.openxmlformats.org/presentationml/2006/ole">
            <mc:AlternateContent xmlns:mc="http://schemas.openxmlformats.org/markup-compatibility/2006">
              <mc:Choice xmlns:v="urn:schemas-microsoft-com:vml" Requires="v">
                <p:oleObj spid="_x0000_s4141" name="Clip" r:id="rId15" imgW="1376379" imgH="3662379" progId="MS_ClipArt_Gallery.2">
                  <p:embed/>
                </p:oleObj>
              </mc:Choice>
              <mc:Fallback>
                <p:oleObj name="Clip" r:id="rId15" imgW="1376379" imgH="3662379" progId="MS_ClipArt_Gallery.2">
                  <p:embed/>
                  <p:pic>
                    <p:nvPicPr>
                      <p:cNvPr id="13320" name="Object 8">
                        <a:hlinkClick r:id="rId16" action="ppaction://hlinksldjump"/>
                        <a:extLst>
                          <a:ext uri="{FF2B5EF4-FFF2-40B4-BE49-F238E27FC236}">
                            <a16:creationId xmlns:a16="http://schemas.microsoft.com/office/drawing/2014/main" id="{358A5795-BB20-4A3B-909C-1326FAF3D24B}"/>
                          </a:ext>
                        </a:extLst>
                      </p:cNvPr>
                      <p:cNvPicPr>
                        <a:picLocks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916863" y="1295400"/>
                        <a:ext cx="1074737" cy="323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73" name="Rectangle 9">
            <a:hlinkHover r:id="rId6" action="ppaction://hlinksldjump"/>
            <a:extLst>
              <a:ext uri="{FF2B5EF4-FFF2-40B4-BE49-F238E27FC236}">
                <a16:creationId xmlns:a16="http://schemas.microsoft.com/office/drawing/2014/main" id="{BB5690A5-5FB2-4535-AC61-D68943548893}"/>
              </a:ext>
            </a:extLst>
          </p:cNvPr>
          <p:cNvSpPr>
            <a:spLocks noChangeArrowheads="1"/>
          </p:cNvSpPr>
          <p:nvPr/>
        </p:nvSpPr>
        <p:spPr bwMode="auto">
          <a:xfrm>
            <a:off x="8415338" y="6643688"/>
            <a:ext cx="7302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 u="sng"/>
              <a:t>Ran B. Singh</a:t>
            </a:r>
          </a:p>
        </p:txBody>
      </p:sp>
    </p:spTree>
    <p:extLst>
      <p:ext uri="{BB962C8B-B14F-4D97-AF65-F5344CB8AC3E}">
        <p14:creationId xmlns:p14="http://schemas.microsoft.com/office/powerpoint/2010/main" val="2179331397"/>
      </p:ext>
    </p:extLst>
  </p:cSld>
  <p:clrMapOvr>
    <a:masterClrMapping/>
  </p:clrMapOvr>
  <p:transition advTm="21917">
    <p:strips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left)">
                                      <p:cBhvr>
                                        <p:cTn id="7" dur="500"/>
                                        <p:tgtEl>
                                          <p:spTgt spid="13314"/>
                                        </p:tgtEl>
                                      </p:cBhvr>
                                    </p:animEffect>
                                  </p:childTnLst>
                                  <p:subTnLst>
                                    <p:animClr clrSpc="rgb" dir="cw">
                                      <p:cBhvr override="childStyle">
                                        <p:cTn dur="1" fill="hold" display="0" masterRel="nextClick" afterEffect="1"/>
                                        <p:tgtEl>
                                          <p:spTgt spid="13314"/>
                                        </p:tgtEl>
                                        <p:attrNameLst>
                                          <p:attrName>ppt_c</p:attrName>
                                        </p:attrNameLst>
                                      </p:cBhvr>
                                      <p:to>
                                        <a:srgbClr val="990033"/>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3315"/>
                                        </p:tgtEl>
                                        <p:attrNameLst>
                                          <p:attrName>style.visibility</p:attrName>
                                        </p:attrNameLst>
                                      </p:cBhvr>
                                      <p:to>
                                        <p:strVal val="visible"/>
                                      </p:to>
                                    </p:set>
                                  </p:childTnLst>
                                </p:cTn>
                              </p:par>
                            </p:childTnLst>
                          </p:cTn>
                        </p:par>
                        <p:par>
                          <p:cTn id="12" fill="hold" nodeType="afterGroup">
                            <p:stCondLst>
                              <p:cond delay="500"/>
                            </p:stCondLst>
                            <p:childTnLst>
                              <p:par>
                                <p:cTn id="13" presetID="2" presetClass="entr" presetSubtype="1" fill="hold" nodeType="afterEffect">
                                  <p:stCondLst>
                                    <p:cond delay="0"/>
                                  </p:stCondLst>
                                  <p:childTnLst>
                                    <p:set>
                                      <p:cBhvr>
                                        <p:cTn id="14" dur="1" fill="hold">
                                          <p:stCondLst>
                                            <p:cond delay="0"/>
                                          </p:stCondLst>
                                        </p:cTn>
                                        <p:tgtEl>
                                          <p:spTgt spid="13318"/>
                                        </p:tgtEl>
                                        <p:attrNameLst>
                                          <p:attrName>style.visibility</p:attrName>
                                        </p:attrNameLst>
                                      </p:cBhvr>
                                      <p:to>
                                        <p:strVal val="visible"/>
                                      </p:to>
                                    </p:set>
                                    <p:anim calcmode="lin" valueType="num">
                                      <p:cBhvr additive="base">
                                        <p:cTn id="15" dur="500" fill="hold"/>
                                        <p:tgtEl>
                                          <p:spTgt spid="13318"/>
                                        </p:tgtEl>
                                        <p:attrNameLst>
                                          <p:attrName>ppt_x</p:attrName>
                                        </p:attrNameLst>
                                      </p:cBhvr>
                                      <p:tavLst>
                                        <p:tav tm="0">
                                          <p:val>
                                            <p:strVal val="#ppt_x"/>
                                          </p:val>
                                        </p:tav>
                                        <p:tav tm="100000">
                                          <p:val>
                                            <p:strVal val="#ppt_x"/>
                                          </p:val>
                                        </p:tav>
                                      </p:tavLst>
                                    </p:anim>
                                    <p:anim calcmode="lin" valueType="num">
                                      <p:cBhvr additive="base">
                                        <p:cTn id="16" dur="500" fill="hold"/>
                                        <p:tgtEl>
                                          <p:spTgt spid="1331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Whoosh"/>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37" fill="hold" grpId="0" nodeType="clickEffect">
                                  <p:stCondLst>
                                    <p:cond delay="0"/>
                                  </p:stCondLst>
                                  <p:childTnLst>
                                    <p:set>
                                      <p:cBhvr>
                                        <p:cTn id="20" dur="1" fill="hold">
                                          <p:stCondLst>
                                            <p:cond delay="0"/>
                                          </p:stCondLst>
                                        </p:cTn>
                                        <p:tgtEl>
                                          <p:spTgt spid="13316">
                                            <p:txEl>
                                              <p:pRg st="0" end="0"/>
                                            </p:txEl>
                                          </p:spTgt>
                                        </p:tgtEl>
                                        <p:attrNameLst>
                                          <p:attrName>style.visibility</p:attrName>
                                        </p:attrNameLst>
                                      </p:cBhvr>
                                      <p:to>
                                        <p:strVal val="visible"/>
                                      </p:to>
                                    </p:set>
                                    <p:animEffect transition="in" filter="barn(outVertical)">
                                      <p:cBhvr>
                                        <p:cTn id="21" dur="500"/>
                                        <p:tgtEl>
                                          <p:spTgt spid="13316">
                                            <p:txEl>
                                              <p:pRg st="0" end="0"/>
                                            </p:txEl>
                                          </p:spTgt>
                                        </p:tgtEl>
                                      </p:cBhvr>
                                    </p:animEffect>
                                  </p:childTnLst>
                                  <p:subTnLst>
                                    <p:animClr clrSpc="rgb" dir="cw">
                                      <p:cBhvr override="childStyle">
                                        <p:cTn dur="1" fill="hold" display="0" masterRel="nextClick" afterEffect="1"/>
                                        <p:tgtEl>
                                          <p:spTgt spid="13316">
                                            <p:txEl>
                                              <p:pRg st="0" end="0"/>
                                            </p:txEl>
                                          </p:spTgt>
                                        </p:tgtEl>
                                        <p:attrNameLst>
                                          <p:attrName>ppt_c</p:attrName>
                                        </p:attrNameLst>
                                      </p:cBhvr>
                                      <p:to>
                                        <a:srgbClr val="CC3300"/>
                                      </p:to>
                                    </p:animClr>
                                  </p:subTnLst>
                                </p:cTn>
                              </p:par>
                            </p:childTnLst>
                          </p:cTn>
                        </p:par>
                      </p:childTnLst>
                    </p:cTn>
                  </p:par>
                  <p:par>
                    <p:cTn id="22" fill="hold" nodeType="clickPar">
                      <p:stCondLst>
                        <p:cond delay="indefinite"/>
                      </p:stCondLst>
                      <p:childTnLst>
                        <p:par>
                          <p:cTn id="23" fill="hold" nodeType="withGroup">
                            <p:stCondLst>
                              <p:cond delay="0"/>
                            </p:stCondLst>
                            <p:childTnLst>
                              <p:par>
                                <p:cTn id="24" presetID="16" presetClass="entr" presetSubtype="37" fill="hold" grpId="0" nodeType="clickEffect">
                                  <p:stCondLst>
                                    <p:cond delay="0"/>
                                  </p:stCondLst>
                                  <p:childTnLst>
                                    <p:set>
                                      <p:cBhvr>
                                        <p:cTn id="25" dur="1" fill="hold">
                                          <p:stCondLst>
                                            <p:cond delay="0"/>
                                          </p:stCondLst>
                                        </p:cTn>
                                        <p:tgtEl>
                                          <p:spTgt spid="13316">
                                            <p:txEl>
                                              <p:pRg st="1" end="1"/>
                                            </p:txEl>
                                          </p:spTgt>
                                        </p:tgtEl>
                                        <p:attrNameLst>
                                          <p:attrName>style.visibility</p:attrName>
                                        </p:attrNameLst>
                                      </p:cBhvr>
                                      <p:to>
                                        <p:strVal val="visible"/>
                                      </p:to>
                                    </p:set>
                                    <p:animEffect transition="in" filter="barn(outVertical)">
                                      <p:cBhvr>
                                        <p:cTn id="26" dur="500"/>
                                        <p:tgtEl>
                                          <p:spTgt spid="13316">
                                            <p:txEl>
                                              <p:pRg st="1" end="1"/>
                                            </p:txEl>
                                          </p:spTgt>
                                        </p:tgtEl>
                                      </p:cBhvr>
                                    </p:animEffect>
                                  </p:childTnLst>
                                  <p:subTnLst>
                                    <p:animClr clrSpc="rgb" dir="cw">
                                      <p:cBhvr override="childStyle">
                                        <p:cTn dur="1" fill="hold" display="0" masterRel="nextClick" afterEffect="1"/>
                                        <p:tgtEl>
                                          <p:spTgt spid="13316">
                                            <p:txEl>
                                              <p:pRg st="1" end="1"/>
                                            </p:txEl>
                                          </p:spTgt>
                                        </p:tgtEl>
                                        <p:attrNameLst>
                                          <p:attrName>ppt_c</p:attrName>
                                        </p:attrNameLst>
                                      </p:cBhvr>
                                      <p:to>
                                        <a:srgbClr val="CC3300"/>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13316">
                                            <p:txEl>
                                              <p:pRg st="2" end="2"/>
                                            </p:txEl>
                                          </p:spTgt>
                                        </p:tgtEl>
                                        <p:attrNameLst>
                                          <p:attrName>style.visibility</p:attrName>
                                        </p:attrNameLst>
                                      </p:cBhvr>
                                      <p:to>
                                        <p:strVal val="visible"/>
                                      </p:to>
                                    </p:set>
                                    <p:animEffect transition="in" filter="barn(outVertical)">
                                      <p:cBhvr>
                                        <p:cTn id="31" dur="500"/>
                                        <p:tgtEl>
                                          <p:spTgt spid="13316">
                                            <p:txEl>
                                              <p:pRg st="2" end="2"/>
                                            </p:txEl>
                                          </p:spTgt>
                                        </p:tgtEl>
                                      </p:cBhvr>
                                    </p:animEffect>
                                  </p:childTnLst>
                                  <p:subTnLst>
                                    <p:animClr clrSpc="rgb" dir="cw">
                                      <p:cBhvr override="childStyle">
                                        <p:cTn dur="1" fill="hold" display="0" masterRel="nextClick" afterEffect="1"/>
                                        <p:tgtEl>
                                          <p:spTgt spid="13316">
                                            <p:txEl>
                                              <p:pRg st="2" end="2"/>
                                            </p:txEl>
                                          </p:spTgt>
                                        </p:tgtEl>
                                        <p:attrNameLst>
                                          <p:attrName>ppt_c</p:attrName>
                                        </p:attrNameLst>
                                      </p:cBhvr>
                                      <p:to>
                                        <a:srgbClr val="CC3300"/>
                                      </p:to>
                                    </p:animClr>
                                  </p:subTnLst>
                                </p:cTn>
                              </p:par>
                            </p:childTnLst>
                          </p:cTn>
                        </p:par>
                      </p:childTnLst>
                    </p:cTn>
                  </p:par>
                  <p:par>
                    <p:cTn id="32" fill="hold" nodeType="clickPar">
                      <p:stCondLst>
                        <p:cond delay="indefinite"/>
                      </p:stCondLst>
                      <p:childTnLst>
                        <p:par>
                          <p:cTn id="33" fill="hold" nodeType="withGroup">
                            <p:stCondLst>
                              <p:cond delay="0"/>
                            </p:stCondLst>
                            <p:childTnLst>
                              <p:par>
                                <p:cTn id="34" presetID="16" presetClass="entr" presetSubtype="37" fill="hold" grpId="0" nodeType="clickEffect">
                                  <p:stCondLst>
                                    <p:cond delay="0"/>
                                  </p:stCondLst>
                                  <p:childTnLst>
                                    <p:set>
                                      <p:cBhvr>
                                        <p:cTn id="35" dur="1" fill="hold">
                                          <p:stCondLst>
                                            <p:cond delay="0"/>
                                          </p:stCondLst>
                                        </p:cTn>
                                        <p:tgtEl>
                                          <p:spTgt spid="13316">
                                            <p:txEl>
                                              <p:pRg st="3" end="3"/>
                                            </p:txEl>
                                          </p:spTgt>
                                        </p:tgtEl>
                                        <p:attrNameLst>
                                          <p:attrName>style.visibility</p:attrName>
                                        </p:attrNameLst>
                                      </p:cBhvr>
                                      <p:to>
                                        <p:strVal val="visible"/>
                                      </p:to>
                                    </p:set>
                                    <p:animEffect transition="in" filter="barn(outVertical)">
                                      <p:cBhvr>
                                        <p:cTn id="36" dur="500"/>
                                        <p:tgtEl>
                                          <p:spTgt spid="13316">
                                            <p:txEl>
                                              <p:pRg st="3" end="3"/>
                                            </p:txEl>
                                          </p:spTgt>
                                        </p:tgtEl>
                                      </p:cBhvr>
                                    </p:animEffect>
                                  </p:childTnLst>
                                  <p:subTnLst>
                                    <p:animClr clrSpc="rgb" dir="cw">
                                      <p:cBhvr override="childStyle">
                                        <p:cTn dur="1" fill="hold" display="0" masterRel="nextClick" afterEffect="1"/>
                                        <p:tgtEl>
                                          <p:spTgt spid="13316">
                                            <p:txEl>
                                              <p:pRg st="3" end="3"/>
                                            </p:txEl>
                                          </p:spTgt>
                                        </p:tgtEl>
                                        <p:attrNameLst>
                                          <p:attrName>ppt_c</p:attrName>
                                        </p:attrNameLst>
                                      </p:cBhvr>
                                      <p:to>
                                        <a:srgbClr val="CC3300"/>
                                      </p:to>
                                    </p:animClr>
                                  </p:sub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ntr" presetSubtype="32" fill="hold" nodeType="clickEffect">
                                  <p:stCondLst>
                                    <p:cond delay="0"/>
                                  </p:stCondLst>
                                  <p:childTnLst>
                                    <p:set>
                                      <p:cBhvr>
                                        <p:cTn id="40" dur="1" fill="hold">
                                          <p:stCondLst>
                                            <p:cond delay="0"/>
                                          </p:stCondLst>
                                        </p:cTn>
                                        <p:tgtEl>
                                          <p:spTgt spid="13320"/>
                                        </p:tgtEl>
                                        <p:attrNameLst>
                                          <p:attrName>style.visibility</p:attrName>
                                        </p:attrNameLst>
                                      </p:cBhvr>
                                      <p:to>
                                        <p:strVal val="visible"/>
                                      </p:to>
                                    </p:set>
                                    <p:animEffect transition="in" filter="box(out)">
                                      <p:cBhvr>
                                        <p:cTn id="41" dur="500"/>
                                        <p:tgtEl>
                                          <p:spTgt spid="13320"/>
                                        </p:tgtEl>
                                      </p:cBhvr>
                                    </p:animEffect>
                                  </p:childTnLst>
                                  <p:subTnLst>
                                    <p:audio>
                                      <p:cMediaNode>
                                        <p:cTn display="0" masterRel="sameClick">
                                          <p:stCondLst>
                                            <p:cond evt="begin" delay="0">
                                              <p:tn val="39"/>
                                            </p:cond>
                                          </p:stCondLst>
                                          <p:endCondLst>
                                            <p:cond evt="onStopAudio" delay="0">
                                              <p:tgtEl>
                                                <p:sldTgt/>
                                              </p:tgtEl>
                                            </p:cond>
                                          </p:endCondLst>
                                        </p:cTn>
                                        <p:tgtEl>
                                          <p:sndTgt r:embed="rId4" name="Camera"/>
                                        </p:tgtEl>
                                      </p:cMediaNode>
                                    </p:audio>
                                  </p:subTnLst>
                                </p:cTn>
                              </p:par>
                            </p:childTnLst>
                          </p:cTn>
                        </p:par>
                        <p:par>
                          <p:cTn id="42" fill="hold" nodeType="afterGroup">
                            <p:stCondLst>
                              <p:cond delay="500"/>
                            </p:stCondLst>
                            <p:childTnLst>
                              <p:par>
                                <p:cTn id="43" presetID="4" presetClass="entr" presetSubtype="32" fill="hold" nodeType="afterEffect">
                                  <p:stCondLst>
                                    <p:cond delay="0"/>
                                  </p:stCondLst>
                                  <p:childTnLst>
                                    <p:set>
                                      <p:cBhvr>
                                        <p:cTn id="44" dur="1" fill="hold">
                                          <p:stCondLst>
                                            <p:cond delay="0"/>
                                          </p:stCondLst>
                                        </p:cTn>
                                        <p:tgtEl>
                                          <p:spTgt spid="13317"/>
                                        </p:tgtEl>
                                        <p:attrNameLst>
                                          <p:attrName>style.visibility</p:attrName>
                                        </p:attrNameLst>
                                      </p:cBhvr>
                                      <p:to>
                                        <p:strVal val="visible"/>
                                      </p:to>
                                    </p:set>
                                    <p:animEffect transition="in" filter="box(out)">
                                      <p:cBhvr>
                                        <p:cTn id="45" dur="500"/>
                                        <p:tgtEl>
                                          <p:spTgt spid="13317"/>
                                        </p:tgtEl>
                                      </p:cBhvr>
                                    </p:animEffect>
                                  </p:childTnLst>
                                  <p:subTnLst>
                                    <p:audio>
                                      <p:cMediaNode>
                                        <p:cTn display="0" masterRel="sameClick">
                                          <p:stCondLst>
                                            <p:cond evt="begin" delay="0">
                                              <p:tn val="43"/>
                                            </p:cond>
                                          </p:stCondLst>
                                          <p:endCondLst>
                                            <p:cond evt="onStopAudio" delay="0">
                                              <p:tgtEl>
                                                <p:sldTgt/>
                                              </p:tgtEl>
                                            </p:cond>
                                          </p:endCondLst>
                                        </p:cTn>
                                        <p:tgtEl>
                                          <p:sndTgt r:embed="rId4" name="Camera"/>
                                        </p:tgtEl>
                                      </p:cMediaNode>
                                    </p:audio>
                                  </p:subTnLst>
                                </p:cTn>
                              </p:par>
                            </p:childTnLst>
                          </p:cTn>
                        </p:par>
                        <p:par>
                          <p:cTn id="46" fill="hold" nodeType="afterGroup">
                            <p:stCondLst>
                              <p:cond delay="1000"/>
                            </p:stCondLst>
                            <p:childTnLst>
                              <p:par>
                                <p:cTn id="47" presetID="2" presetClass="entr" presetSubtype="12" fill="hold" nodeType="afterEffect">
                                  <p:stCondLst>
                                    <p:cond delay="0"/>
                                  </p:stCondLst>
                                  <p:childTnLst>
                                    <p:set>
                                      <p:cBhvr>
                                        <p:cTn id="48" dur="1" fill="hold">
                                          <p:stCondLst>
                                            <p:cond delay="0"/>
                                          </p:stCondLst>
                                        </p:cTn>
                                        <p:tgtEl>
                                          <p:spTgt spid="13319"/>
                                        </p:tgtEl>
                                        <p:attrNameLst>
                                          <p:attrName>style.visibility</p:attrName>
                                        </p:attrNameLst>
                                      </p:cBhvr>
                                      <p:to>
                                        <p:strVal val="visible"/>
                                      </p:to>
                                    </p:set>
                                    <p:anim calcmode="lin" valueType="num">
                                      <p:cBhvr additive="base">
                                        <p:cTn id="49" dur="500" fill="hold"/>
                                        <p:tgtEl>
                                          <p:spTgt spid="13319"/>
                                        </p:tgtEl>
                                        <p:attrNameLst>
                                          <p:attrName>ppt_x</p:attrName>
                                        </p:attrNameLst>
                                      </p:cBhvr>
                                      <p:tavLst>
                                        <p:tav tm="0">
                                          <p:val>
                                            <p:strVal val="0-#ppt_w/2"/>
                                          </p:val>
                                        </p:tav>
                                        <p:tav tm="100000">
                                          <p:val>
                                            <p:strVal val="#ppt_x"/>
                                          </p:val>
                                        </p:tav>
                                      </p:tavLst>
                                    </p:anim>
                                    <p:anim calcmode="lin" valueType="num">
                                      <p:cBhvr additive="base">
                                        <p:cTn id="50" dur="500" fill="hold"/>
                                        <p:tgtEl>
                                          <p:spTgt spid="13319"/>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5" name="Screeching Brak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autoUpdateAnimBg="0"/>
      <p:bldP spid="13316"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a:extLst>
              <a:ext uri="{FF2B5EF4-FFF2-40B4-BE49-F238E27FC236}">
                <a16:creationId xmlns:a16="http://schemas.microsoft.com/office/drawing/2014/main" id="{2F073BB3-E08D-48FB-8366-69460F55B2F1}"/>
              </a:ext>
            </a:extLst>
          </p:cNvPr>
          <p:cNvSpPr txBox="1">
            <a:spLocks noChangeArrowheads="1"/>
          </p:cNvSpPr>
          <p:nvPr/>
        </p:nvSpPr>
        <p:spPr bwMode="auto">
          <a:xfrm>
            <a:off x="1519238" y="-17463"/>
            <a:ext cx="6305550" cy="1098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b="1" i="1">
                <a:solidFill>
                  <a:schemeClr val="accent2"/>
                </a:solidFill>
              </a:rPr>
              <a:t>Forensic analytes</a:t>
            </a:r>
          </a:p>
        </p:txBody>
      </p:sp>
      <p:sp>
        <p:nvSpPr>
          <p:cNvPr id="62467" name="Text Box 3">
            <a:extLst>
              <a:ext uri="{FF2B5EF4-FFF2-40B4-BE49-F238E27FC236}">
                <a16:creationId xmlns:a16="http://schemas.microsoft.com/office/drawing/2014/main" id="{B986FD11-42A3-4995-8E1F-2CA4566852F6}"/>
              </a:ext>
            </a:extLst>
          </p:cNvPr>
          <p:cNvSpPr txBox="1">
            <a:spLocks noChangeArrowheads="1"/>
          </p:cNvSpPr>
          <p:nvPr/>
        </p:nvSpPr>
        <p:spPr bwMode="auto">
          <a:xfrm>
            <a:off x="2193925" y="1589088"/>
            <a:ext cx="5592763"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 typeface="Symbol" panose="05050102010706020507" pitchFamily="18" charset="2"/>
              <a:buChar char="·"/>
            </a:pPr>
            <a:r>
              <a:rPr lang="en-US" altLang="en-US" sz="6000" dirty="0">
                <a:solidFill>
                  <a:srgbClr val="FF0000"/>
                </a:solidFill>
              </a:rPr>
              <a:t>Chemicals</a:t>
            </a:r>
            <a:endParaRPr lang="en-US" altLang="en-US" sz="6000" dirty="0"/>
          </a:p>
          <a:p>
            <a:pPr>
              <a:buFont typeface="Symbol" panose="05050102010706020507" pitchFamily="18" charset="2"/>
              <a:buNone/>
            </a:pPr>
            <a:endParaRPr lang="en-US" altLang="en-US" sz="6000" dirty="0"/>
          </a:p>
          <a:p>
            <a:pPr>
              <a:buFont typeface="Symbol" panose="05050102010706020507" pitchFamily="18" charset="2"/>
              <a:buChar char="·"/>
            </a:pPr>
            <a:r>
              <a:rPr lang="en-US" altLang="en-US" sz="6000" dirty="0">
                <a:solidFill>
                  <a:srgbClr val="7030A0"/>
                </a:solidFill>
              </a:rPr>
              <a:t>Impressions</a:t>
            </a:r>
          </a:p>
          <a:p>
            <a:pPr>
              <a:buFont typeface="Symbol" panose="05050102010706020507" pitchFamily="18" charset="2"/>
              <a:buNone/>
            </a:pPr>
            <a:endParaRPr lang="en-US" altLang="en-US" sz="6000" dirty="0"/>
          </a:p>
          <a:p>
            <a:pPr>
              <a:buFont typeface="Symbol" panose="05050102010706020507" pitchFamily="18" charset="2"/>
              <a:buChar char="·"/>
            </a:pPr>
            <a:r>
              <a:rPr lang="en-US" altLang="en-US" sz="6000" dirty="0">
                <a:solidFill>
                  <a:srgbClr val="660033"/>
                </a:solidFill>
              </a:rPr>
              <a:t>Images </a:t>
            </a:r>
            <a:r>
              <a:rPr lang="en-US" altLang="en-US" sz="3600" dirty="0">
                <a:solidFill>
                  <a:srgbClr val="660033"/>
                </a:solidFill>
              </a:rPr>
              <a:t>(</a:t>
            </a:r>
            <a:r>
              <a:rPr lang="en-US" altLang="en-US" sz="3600" b="1" dirty="0">
                <a:solidFill>
                  <a:srgbClr val="660033"/>
                </a:solidFill>
              </a:rPr>
              <a:t>morphology</a:t>
            </a:r>
            <a:r>
              <a:rPr lang="en-US" altLang="en-US" sz="3600" dirty="0">
                <a:solidFill>
                  <a:srgbClr val="660033"/>
                </a:solidFill>
              </a:rPr>
              <a:t>)</a:t>
            </a:r>
            <a:endParaRPr lang="en-US" altLang="en-US" sz="6000" dirty="0"/>
          </a:p>
        </p:txBody>
      </p:sp>
      <p:sp>
        <p:nvSpPr>
          <p:cNvPr id="12292" name="Text Box 4">
            <a:extLst>
              <a:ext uri="{FF2B5EF4-FFF2-40B4-BE49-F238E27FC236}">
                <a16:creationId xmlns:a16="http://schemas.microsoft.com/office/drawing/2014/main" id="{0CA5E5D4-590F-49A8-97BC-1539EE11DB22}"/>
              </a:ext>
            </a:extLst>
          </p:cNvPr>
          <p:cNvSpPr txBox="1">
            <a:spLocks noChangeArrowheads="1"/>
          </p:cNvSpPr>
          <p:nvPr/>
        </p:nvSpPr>
        <p:spPr bwMode="auto">
          <a:xfrm>
            <a:off x="85947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293" name="Text Box 5">
            <a:extLst>
              <a:ext uri="{FF2B5EF4-FFF2-40B4-BE49-F238E27FC236}">
                <a16:creationId xmlns:a16="http://schemas.microsoft.com/office/drawing/2014/main" id="{826F13D0-51D8-47E3-9578-92D725606AF2}"/>
              </a:ext>
            </a:extLst>
          </p:cNvPr>
          <p:cNvSpPr txBox="1">
            <a:spLocks noChangeArrowheads="1"/>
          </p:cNvSpPr>
          <p:nvPr/>
        </p:nvSpPr>
        <p:spPr bwMode="auto">
          <a:xfrm>
            <a:off x="7848600" y="6481763"/>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2436246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2466"/>
                                        </p:tgtEl>
                                        <p:attrNameLst>
                                          <p:attrName>style.visibility</p:attrName>
                                        </p:attrNameLst>
                                      </p:cBhvr>
                                      <p:to>
                                        <p:strVal val="visible"/>
                                      </p:to>
                                    </p:set>
                                    <p:anim calcmode="lin" valueType="num">
                                      <p:cBhvr additive="base">
                                        <p:cTn id="7" dur="500" fill="hold"/>
                                        <p:tgtEl>
                                          <p:spTgt spid="62466"/>
                                        </p:tgtEl>
                                        <p:attrNameLst>
                                          <p:attrName>ppt_x</p:attrName>
                                        </p:attrNameLst>
                                      </p:cBhvr>
                                      <p:tavLst>
                                        <p:tav tm="0">
                                          <p:val>
                                            <p:strVal val="0-#ppt_w/2"/>
                                          </p:val>
                                        </p:tav>
                                        <p:tav tm="100000">
                                          <p:val>
                                            <p:strVal val="#ppt_x"/>
                                          </p:val>
                                        </p:tav>
                                      </p:tavLst>
                                    </p:anim>
                                    <p:anim calcmode="lin" valueType="num">
                                      <p:cBhvr additive="base">
                                        <p:cTn id="8" dur="500" fill="hold"/>
                                        <p:tgtEl>
                                          <p:spTgt spid="6246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iterate type="wd">
                                    <p:tmPct val="100000"/>
                                  </p:iterate>
                                  <p:childTnLst>
                                    <p:set>
                                      <p:cBhvr>
                                        <p:cTn id="12" dur="1" fill="hold">
                                          <p:stCondLst>
                                            <p:cond delay="0"/>
                                          </p:stCondLst>
                                        </p:cTn>
                                        <p:tgtEl>
                                          <p:spTgt spid="62467"/>
                                        </p:tgtEl>
                                        <p:attrNameLst>
                                          <p:attrName>style.visibility</p:attrName>
                                        </p:attrNameLst>
                                      </p:cBhvr>
                                      <p:to>
                                        <p:strVal val="visible"/>
                                      </p:to>
                                    </p:set>
                                    <p:animEffect transition="in" filter="box(in)">
                                      <p:cBhvr>
                                        <p:cTn id="13" dur="300"/>
                                        <p:tgtEl>
                                          <p:spTgt spid="624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autoUpdateAnimBg="0"/>
      <p:bldP spid="6246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E2F492A5-FA1E-4F05-A77A-E9F9B1B5621F}"/>
              </a:ext>
            </a:extLst>
          </p:cNvPr>
          <p:cNvSpPr>
            <a:spLocks noChangeArrowheads="1"/>
          </p:cNvSpPr>
          <p:nvPr/>
        </p:nvSpPr>
        <p:spPr bwMode="auto">
          <a:xfrm>
            <a:off x="152400" y="60325"/>
            <a:ext cx="8839200" cy="677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b="1" i="1" u="sng"/>
              <a:t>Nature of examinations</a:t>
            </a:r>
            <a:endParaRPr lang="en-US" altLang="en-US" sz="3600" b="1" i="1"/>
          </a:p>
          <a:p>
            <a:r>
              <a:rPr lang="en-US" altLang="en-US" sz="3200"/>
              <a:t> </a:t>
            </a:r>
            <a:r>
              <a:rPr lang="en-US" altLang="en-US" sz="3200" b="1"/>
              <a:t>Physics Division</a:t>
            </a:r>
            <a:endParaRPr lang="en-US" altLang="en-US" sz="3200"/>
          </a:p>
          <a:p>
            <a:pPr>
              <a:lnSpc>
                <a:spcPct val="60000"/>
              </a:lnSpc>
              <a:buFontTx/>
              <a:buChar char="•"/>
            </a:pPr>
            <a:r>
              <a:rPr lang="en-US" altLang="en-US" sz="3200"/>
              <a:t> Physical examination of paint, glass, soil, ropes, </a:t>
            </a:r>
          </a:p>
          <a:p>
            <a:pPr>
              <a:lnSpc>
                <a:spcPct val="60000"/>
              </a:lnSpc>
            </a:pPr>
            <a:r>
              <a:rPr lang="en-US" altLang="en-US" sz="3200"/>
              <a:t>   strings, electrical transmission wires, textiles, </a:t>
            </a:r>
          </a:p>
          <a:p>
            <a:pPr>
              <a:lnSpc>
                <a:spcPct val="60000"/>
              </a:lnSpc>
            </a:pPr>
            <a:r>
              <a:rPr lang="en-US" altLang="en-US" sz="3200"/>
              <a:t>   lottery  tickets,  seals,  etc.</a:t>
            </a:r>
          </a:p>
          <a:p>
            <a:pPr>
              <a:lnSpc>
                <a:spcPct val="60000"/>
              </a:lnSpc>
            </a:pPr>
            <a:endParaRPr lang="en-US" altLang="en-US" sz="3200"/>
          </a:p>
          <a:p>
            <a:pPr>
              <a:lnSpc>
                <a:spcPct val="75000"/>
              </a:lnSpc>
              <a:buFontTx/>
              <a:buChar char="•"/>
            </a:pPr>
            <a:r>
              <a:rPr lang="en-US" altLang="en-US" sz="3200"/>
              <a:t> Comparison of tool marks</a:t>
            </a:r>
          </a:p>
          <a:p>
            <a:pPr>
              <a:lnSpc>
                <a:spcPct val="75000"/>
              </a:lnSpc>
            </a:pPr>
            <a:endParaRPr lang="en-US" altLang="en-US" sz="3200"/>
          </a:p>
          <a:p>
            <a:pPr>
              <a:lnSpc>
                <a:spcPct val="60000"/>
              </a:lnSpc>
              <a:buFontTx/>
              <a:buChar char="•"/>
            </a:pPr>
            <a:r>
              <a:rPr lang="en-US" altLang="en-US" sz="3200"/>
              <a:t> Restoration of erased identification     </a:t>
            </a:r>
          </a:p>
          <a:p>
            <a:pPr>
              <a:lnSpc>
                <a:spcPct val="60000"/>
              </a:lnSpc>
            </a:pPr>
            <a:r>
              <a:rPr lang="en-US" altLang="en-US" sz="3200"/>
              <a:t>   numbers/marks</a:t>
            </a:r>
          </a:p>
          <a:p>
            <a:pPr>
              <a:lnSpc>
                <a:spcPct val="65000"/>
              </a:lnSpc>
            </a:pPr>
            <a:endParaRPr lang="en-US" altLang="en-US" sz="3200"/>
          </a:p>
          <a:p>
            <a:pPr>
              <a:lnSpc>
                <a:spcPct val="60000"/>
              </a:lnSpc>
              <a:buFontTx/>
              <a:buChar char="•"/>
            </a:pPr>
            <a:r>
              <a:rPr lang="en-US" altLang="en-US" sz="3200"/>
              <a:t> Contour matching of broken/torn pieces </a:t>
            </a:r>
          </a:p>
          <a:p>
            <a:pPr>
              <a:lnSpc>
                <a:spcPct val="60000"/>
              </a:lnSpc>
            </a:pPr>
            <a:r>
              <a:rPr lang="en-US" altLang="en-US" sz="3200"/>
              <a:t>  for source correspondence</a:t>
            </a:r>
          </a:p>
          <a:p>
            <a:pPr>
              <a:lnSpc>
                <a:spcPct val="60000"/>
              </a:lnSpc>
            </a:pPr>
            <a:endParaRPr lang="en-US" altLang="en-US" sz="3200"/>
          </a:p>
          <a:p>
            <a:pPr>
              <a:lnSpc>
                <a:spcPct val="60000"/>
              </a:lnSpc>
              <a:buFontTx/>
              <a:buChar char="•"/>
            </a:pPr>
            <a:r>
              <a:rPr lang="en-US" altLang="en-US" sz="3200"/>
              <a:t> Examination of broken  glass panes/glass pieces</a:t>
            </a:r>
          </a:p>
          <a:p>
            <a:pPr>
              <a:lnSpc>
                <a:spcPct val="60000"/>
              </a:lnSpc>
            </a:pPr>
            <a:r>
              <a:rPr lang="en-US" altLang="en-US" sz="3200"/>
              <a:t>  for  the  direction of impact etc.</a:t>
            </a:r>
          </a:p>
          <a:p>
            <a:pPr>
              <a:lnSpc>
                <a:spcPct val="60000"/>
              </a:lnSpc>
            </a:pPr>
            <a:endParaRPr lang="en-US" altLang="en-US" sz="3200"/>
          </a:p>
          <a:p>
            <a:pPr>
              <a:lnSpc>
                <a:spcPct val="75000"/>
              </a:lnSpc>
              <a:buFontTx/>
              <a:buChar char="•"/>
            </a:pPr>
            <a:r>
              <a:rPr lang="en-US" altLang="en-US" sz="3200"/>
              <a:t> Examination of  counterfeit  coins</a:t>
            </a:r>
          </a:p>
          <a:p>
            <a:pPr>
              <a:lnSpc>
                <a:spcPct val="75000"/>
              </a:lnSpc>
            </a:pPr>
            <a:endParaRPr lang="en-US" altLang="en-US" sz="3200"/>
          </a:p>
          <a:p>
            <a:pPr>
              <a:lnSpc>
                <a:spcPct val="75000"/>
              </a:lnSpc>
              <a:buFontTx/>
              <a:buChar char="•"/>
            </a:pPr>
            <a:r>
              <a:rPr lang="en-US" altLang="en-US" sz="3200"/>
              <a:t> Trace elements analysis, etc.                             </a:t>
            </a:r>
          </a:p>
        </p:txBody>
      </p:sp>
    </p:spTree>
    <p:extLst>
      <p:ext uri="{BB962C8B-B14F-4D97-AF65-F5344CB8AC3E}">
        <p14:creationId xmlns:p14="http://schemas.microsoft.com/office/powerpoint/2010/main" val="608688861"/>
      </p:ext>
    </p:extLst>
  </p:cSld>
  <p:clrMapOvr>
    <a:masterClrMapping/>
  </p:clrMapOvr>
  <p:transition spd="slow" advTm="33450">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89090"/>
                                        </p:tgtEl>
                                        <p:attrNameLst>
                                          <p:attrName>style.visibility</p:attrName>
                                        </p:attrNameLst>
                                      </p:cBhvr>
                                      <p:to>
                                        <p:strVal val="visible"/>
                                      </p:to>
                                    </p:set>
                                    <p:animEffect transition="in" filter="box(out)">
                                      <p:cBhvr>
                                        <p:cTn id="7" dur="500"/>
                                        <p:tgtEl>
                                          <p:spTgt spid="89090"/>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0"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5DE1F4D2-5B07-43AE-9B1F-27721646EA81}"/>
              </a:ext>
            </a:extLst>
          </p:cNvPr>
          <p:cNvSpPr>
            <a:spLocks noChangeArrowheads="1"/>
          </p:cNvSpPr>
          <p:nvPr/>
        </p:nvSpPr>
        <p:spPr bwMode="auto">
          <a:xfrm>
            <a:off x="0" y="0"/>
            <a:ext cx="9067800" cy="609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3200" b="1"/>
          </a:p>
          <a:p>
            <a:r>
              <a:rPr lang="en-US" altLang="en-US" sz="3200" b="1"/>
              <a:t>Documents Division</a:t>
            </a:r>
          </a:p>
          <a:p>
            <a:endParaRPr lang="en-US" altLang="en-US" sz="3200"/>
          </a:p>
          <a:p>
            <a:pPr>
              <a:lnSpc>
                <a:spcPct val="65000"/>
              </a:lnSpc>
              <a:buFontTx/>
              <a:buChar char="•"/>
            </a:pPr>
            <a:r>
              <a:rPr lang="en-US" altLang="en-US" sz="3200"/>
              <a:t>Comparison of questioned writing,  typewriting,   </a:t>
            </a:r>
          </a:p>
          <a:p>
            <a:pPr>
              <a:lnSpc>
                <a:spcPct val="65000"/>
              </a:lnSpc>
            </a:pPr>
            <a:r>
              <a:rPr lang="en-US" altLang="en-US" sz="3200"/>
              <a:t>   printed matter, signatures with the known standards</a:t>
            </a:r>
          </a:p>
          <a:p>
            <a:pPr>
              <a:lnSpc>
                <a:spcPct val="65000"/>
              </a:lnSpc>
            </a:pPr>
            <a:r>
              <a:rPr lang="en-US" altLang="en-US" sz="3200"/>
              <a:t>   to  establish  genuineness  or forgery </a:t>
            </a:r>
          </a:p>
          <a:p>
            <a:pPr>
              <a:lnSpc>
                <a:spcPct val="65000"/>
              </a:lnSpc>
            </a:pPr>
            <a:endParaRPr lang="en-US" altLang="en-US" sz="3200"/>
          </a:p>
          <a:p>
            <a:pPr>
              <a:lnSpc>
                <a:spcPct val="65000"/>
              </a:lnSpc>
              <a:buFontTx/>
              <a:buChar char="•"/>
            </a:pPr>
            <a:r>
              <a:rPr lang="en-US" altLang="en-US" sz="3200"/>
              <a:t>Examination of  documents  for  erasures, alterations</a:t>
            </a:r>
          </a:p>
          <a:p>
            <a:pPr>
              <a:lnSpc>
                <a:spcPct val="65000"/>
              </a:lnSpc>
            </a:pPr>
            <a:r>
              <a:rPr lang="en-US" altLang="en-US" sz="3200"/>
              <a:t>  obliterations and secret writings </a:t>
            </a:r>
          </a:p>
          <a:p>
            <a:pPr>
              <a:buFontTx/>
              <a:buChar char="•"/>
            </a:pPr>
            <a:r>
              <a:rPr lang="en-US" altLang="en-US" sz="3200"/>
              <a:t>Decipherment of indented writings</a:t>
            </a:r>
          </a:p>
          <a:p>
            <a:pPr>
              <a:buFontTx/>
              <a:buChar char="•"/>
            </a:pPr>
            <a:r>
              <a:rPr lang="en-US" altLang="en-US" sz="3200"/>
              <a:t>Determination of relative age of the  writings/papers</a:t>
            </a:r>
          </a:p>
          <a:p>
            <a:pPr>
              <a:buFontTx/>
              <a:buChar char="•"/>
            </a:pPr>
            <a:r>
              <a:rPr lang="en-US" altLang="en-US" sz="3200"/>
              <a:t>Examination of the charred documents</a:t>
            </a:r>
          </a:p>
          <a:p>
            <a:pPr>
              <a:buFontTx/>
              <a:buChar char="•"/>
            </a:pPr>
            <a:r>
              <a:rPr lang="en-US" altLang="en-US" sz="3200"/>
              <a:t>Examination  of postage stamps, revenue stamps</a:t>
            </a:r>
          </a:p>
          <a:p>
            <a:pPr>
              <a:lnSpc>
                <a:spcPct val="65000"/>
              </a:lnSpc>
            </a:pPr>
            <a:r>
              <a:rPr lang="en-US" altLang="en-US" sz="3200"/>
              <a:t>   cheques, etc.</a:t>
            </a:r>
          </a:p>
          <a:p>
            <a:endParaRPr lang="en-US" altLang="en-US" sz="3200"/>
          </a:p>
        </p:txBody>
      </p:sp>
    </p:spTree>
    <p:extLst>
      <p:ext uri="{BB962C8B-B14F-4D97-AF65-F5344CB8AC3E}">
        <p14:creationId xmlns:p14="http://schemas.microsoft.com/office/powerpoint/2010/main" val="1636736940"/>
      </p:ext>
    </p:extLst>
  </p:cSld>
  <p:clrMapOvr>
    <a:masterClrMapping/>
  </p:clrMapOvr>
  <p:transition spd="slow" advTm="47367">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withEffect">
                                  <p:stCondLst>
                                    <p:cond delay="0"/>
                                  </p:stCondLst>
                                  <p:childTnLst>
                                    <p:set>
                                      <p:cBhvr>
                                        <p:cTn id="6" dur="1" fill="hold">
                                          <p:stCondLst>
                                            <p:cond delay="0"/>
                                          </p:stCondLst>
                                        </p:cTn>
                                        <p:tgtEl>
                                          <p:spTgt spid="90114">
                                            <p:txEl>
                                              <p:pRg st="1" end="1"/>
                                            </p:txEl>
                                          </p:spTgt>
                                        </p:tgtEl>
                                        <p:attrNameLst>
                                          <p:attrName>style.visibility</p:attrName>
                                        </p:attrNameLst>
                                      </p:cBhvr>
                                      <p:to>
                                        <p:strVal val="visible"/>
                                      </p:to>
                                    </p:set>
                                    <p:anim calcmode="lin" valueType="num">
                                      <p:cBhvr additive="base">
                                        <p:cTn id="7" dur="500" fill="hold"/>
                                        <p:tgtEl>
                                          <p:spTgt spid="90114">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0114">
                                            <p:txEl>
                                              <p:pRg st="1" end="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1" end="1"/>
                                            </p:txEl>
                                          </p:spTgt>
                                        </p:tgtEl>
                                        <p:attrNameLst>
                                          <p:attrName>ppt_c</p:attrName>
                                        </p:attrNameLst>
                                      </p:cBhvr>
                                      <p:to>
                                        <a:srgbClr val="330099"/>
                                      </p:to>
                                    </p:animClr>
                                    <p:audio>
                                      <p:cMediaNode>
                                        <p:cTn display="0" masterRel="sameClick">
                                          <p:stCondLst>
                                            <p:cond evt="begin" delay="0">
                                              <p:tn val="5"/>
                                            </p:cond>
                                          </p:stCondLst>
                                          <p:endCondLst>
                                            <p:cond evt="onStopAudio" delay="0">
                                              <p:tgtEl>
                                                <p:sldTgt/>
                                              </p:tgtEl>
                                            </p:cond>
                                          </p:endCondLst>
                                        </p:cTn>
                                        <p:tgtEl>
                                          <p:sndTgt r:embed="rId2" name="Screeching Brakes"/>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90114">
                                            <p:txEl>
                                              <p:pRg st="3" end="3"/>
                                            </p:txEl>
                                          </p:spTgt>
                                        </p:tgtEl>
                                        <p:attrNameLst>
                                          <p:attrName>style.visibility</p:attrName>
                                        </p:attrNameLst>
                                      </p:cBhvr>
                                      <p:to>
                                        <p:strVal val="visible"/>
                                      </p:to>
                                    </p:set>
                                    <p:anim calcmode="lin" valueType="num">
                                      <p:cBhvr additive="base">
                                        <p:cTn id="13" dur="500" fill="hold"/>
                                        <p:tgtEl>
                                          <p:spTgt spid="90114">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0114">
                                            <p:txEl>
                                              <p:pRg st="3" end="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3" end="3"/>
                                            </p:txEl>
                                          </p:spTgt>
                                        </p:tgtEl>
                                        <p:attrNameLst>
                                          <p:attrName>ppt_c</p:attrName>
                                        </p:attrNameLst>
                                      </p:cBhvr>
                                      <p:to>
                                        <a:srgbClr val="330099"/>
                                      </p:to>
                                    </p:animClr>
                                    <p:audio>
                                      <p:cMediaNode>
                                        <p:cTn display="0" masterRel="sameClick">
                                          <p:stCondLst>
                                            <p:cond evt="begin" delay="0">
                                              <p:tn val="11"/>
                                            </p:cond>
                                          </p:stCondLst>
                                          <p:endCondLst>
                                            <p:cond evt="onStopAudio" delay="0">
                                              <p:tgtEl>
                                                <p:sldTgt/>
                                              </p:tgtEl>
                                            </p:cond>
                                          </p:endCondLst>
                                        </p:cTn>
                                        <p:tgtEl>
                                          <p:sndTgt r:embed="rId2" name="Screeching Brakes"/>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0114">
                                            <p:txEl>
                                              <p:pRg st="4" end="4"/>
                                            </p:txEl>
                                          </p:spTgt>
                                        </p:tgtEl>
                                        <p:attrNameLst>
                                          <p:attrName>style.visibility</p:attrName>
                                        </p:attrNameLst>
                                      </p:cBhvr>
                                      <p:to>
                                        <p:strVal val="visible"/>
                                      </p:to>
                                    </p:set>
                                    <p:anim calcmode="lin" valueType="num">
                                      <p:cBhvr additive="base">
                                        <p:cTn id="19" dur="500" fill="hold"/>
                                        <p:tgtEl>
                                          <p:spTgt spid="90114">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0114">
                                            <p:txEl>
                                              <p:pRg st="4" end="4"/>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4" end="4"/>
                                            </p:txEl>
                                          </p:spTgt>
                                        </p:tgtEl>
                                        <p:attrNameLst>
                                          <p:attrName>ppt_c</p:attrName>
                                        </p:attrNameLst>
                                      </p:cBhvr>
                                      <p:to>
                                        <a:srgbClr val="330099"/>
                                      </p:to>
                                    </p:animClr>
                                    <p:audio>
                                      <p:cMediaNode>
                                        <p:cTn display="0" masterRel="sameClick">
                                          <p:stCondLst>
                                            <p:cond evt="begin" delay="0">
                                              <p:tn val="17"/>
                                            </p:cond>
                                          </p:stCondLst>
                                          <p:endCondLst>
                                            <p:cond evt="onStopAudio" delay="0">
                                              <p:tgtEl>
                                                <p:sldTgt/>
                                              </p:tgtEl>
                                            </p:cond>
                                          </p:endCondLst>
                                        </p:cTn>
                                        <p:tgtEl>
                                          <p:sndTgt r:embed="rId2" name="Screeching Brakes"/>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90114">
                                            <p:txEl>
                                              <p:pRg st="5" end="5"/>
                                            </p:txEl>
                                          </p:spTgt>
                                        </p:tgtEl>
                                        <p:attrNameLst>
                                          <p:attrName>style.visibility</p:attrName>
                                        </p:attrNameLst>
                                      </p:cBhvr>
                                      <p:to>
                                        <p:strVal val="visible"/>
                                      </p:to>
                                    </p:set>
                                    <p:anim calcmode="lin" valueType="num">
                                      <p:cBhvr additive="base">
                                        <p:cTn id="25" dur="500" fill="hold"/>
                                        <p:tgtEl>
                                          <p:spTgt spid="90114">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0114">
                                            <p:txEl>
                                              <p:pRg st="5" end="5"/>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5" end="5"/>
                                            </p:txEl>
                                          </p:spTgt>
                                        </p:tgtEl>
                                        <p:attrNameLst>
                                          <p:attrName>ppt_c</p:attrName>
                                        </p:attrNameLst>
                                      </p:cBhvr>
                                      <p:to>
                                        <a:srgbClr val="330099"/>
                                      </p:to>
                                    </p:animClr>
                                    <p:audio>
                                      <p:cMediaNode>
                                        <p:cTn display="0" masterRel="sameClick">
                                          <p:stCondLst>
                                            <p:cond evt="begin" delay="0">
                                              <p:tn val="23"/>
                                            </p:cond>
                                          </p:stCondLst>
                                          <p:endCondLst>
                                            <p:cond evt="onStopAudio" delay="0">
                                              <p:tgtEl>
                                                <p:sldTgt/>
                                              </p:tgtEl>
                                            </p:cond>
                                          </p:endCondLst>
                                        </p:cTn>
                                        <p:tgtEl>
                                          <p:sndTgt r:embed="rId2" name="Screeching Brakes"/>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90114">
                                            <p:txEl>
                                              <p:pRg st="7" end="7"/>
                                            </p:txEl>
                                          </p:spTgt>
                                        </p:tgtEl>
                                        <p:attrNameLst>
                                          <p:attrName>style.visibility</p:attrName>
                                        </p:attrNameLst>
                                      </p:cBhvr>
                                      <p:to>
                                        <p:strVal val="visible"/>
                                      </p:to>
                                    </p:set>
                                    <p:anim calcmode="lin" valueType="num">
                                      <p:cBhvr additive="base">
                                        <p:cTn id="31" dur="500" fill="hold"/>
                                        <p:tgtEl>
                                          <p:spTgt spid="90114">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0114">
                                            <p:txEl>
                                              <p:pRg st="7" end="7"/>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7" end="7"/>
                                            </p:txEl>
                                          </p:spTgt>
                                        </p:tgtEl>
                                        <p:attrNameLst>
                                          <p:attrName>ppt_c</p:attrName>
                                        </p:attrNameLst>
                                      </p:cBhvr>
                                      <p:to>
                                        <a:srgbClr val="330099"/>
                                      </p:to>
                                    </p:animClr>
                                    <p:audio>
                                      <p:cMediaNode>
                                        <p:cTn display="0" masterRel="sameClick">
                                          <p:stCondLst>
                                            <p:cond evt="begin" delay="0">
                                              <p:tn val="29"/>
                                            </p:cond>
                                          </p:stCondLst>
                                          <p:endCondLst>
                                            <p:cond evt="onStopAudio" delay="0">
                                              <p:tgtEl>
                                                <p:sldTgt/>
                                              </p:tgtEl>
                                            </p:cond>
                                          </p:endCondLst>
                                        </p:cTn>
                                        <p:tgtEl>
                                          <p:sndTgt r:embed="rId2" name="Screeching Brakes"/>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90114">
                                            <p:txEl>
                                              <p:pRg st="8" end="8"/>
                                            </p:txEl>
                                          </p:spTgt>
                                        </p:tgtEl>
                                        <p:attrNameLst>
                                          <p:attrName>style.visibility</p:attrName>
                                        </p:attrNameLst>
                                      </p:cBhvr>
                                      <p:to>
                                        <p:strVal val="visible"/>
                                      </p:to>
                                    </p:set>
                                    <p:anim calcmode="lin" valueType="num">
                                      <p:cBhvr additive="base">
                                        <p:cTn id="37" dur="500" fill="hold"/>
                                        <p:tgtEl>
                                          <p:spTgt spid="90114">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0114">
                                            <p:txEl>
                                              <p:pRg st="8" end="8"/>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8" end="8"/>
                                            </p:txEl>
                                          </p:spTgt>
                                        </p:tgtEl>
                                        <p:attrNameLst>
                                          <p:attrName>ppt_c</p:attrName>
                                        </p:attrNameLst>
                                      </p:cBhvr>
                                      <p:to>
                                        <a:srgbClr val="330099"/>
                                      </p:to>
                                    </p:animClr>
                                    <p:audio>
                                      <p:cMediaNode>
                                        <p:cTn display="0" masterRel="sameClick">
                                          <p:stCondLst>
                                            <p:cond evt="begin" delay="0">
                                              <p:tn val="35"/>
                                            </p:cond>
                                          </p:stCondLst>
                                          <p:endCondLst>
                                            <p:cond evt="onStopAudio" delay="0">
                                              <p:tgtEl>
                                                <p:sldTgt/>
                                              </p:tgtEl>
                                            </p:cond>
                                          </p:endCondLst>
                                        </p:cTn>
                                        <p:tgtEl>
                                          <p:sndTgt r:embed="rId2" name="Screeching Brakes"/>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90114">
                                            <p:txEl>
                                              <p:pRg st="9" end="9"/>
                                            </p:txEl>
                                          </p:spTgt>
                                        </p:tgtEl>
                                        <p:attrNameLst>
                                          <p:attrName>style.visibility</p:attrName>
                                        </p:attrNameLst>
                                      </p:cBhvr>
                                      <p:to>
                                        <p:strVal val="visible"/>
                                      </p:to>
                                    </p:set>
                                    <p:anim calcmode="lin" valueType="num">
                                      <p:cBhvr additive="base">
                                        <p:cTn id="43" dur="500" fill="hold"/>
                                        <p:tgtEl>
                                          <p:spTgt spid="90114">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0114">
                                            <p:txEl>
                                              <p:pRg st="9" end="9"/>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9" end="9"/>
                                            </p:txEl>
                                          </p:spTgt>
                                        </p:tgtEl>
                                        <p:attrNameLst>
                                          <p:attrName>ppt_c</p:attrName>
                                        </p:attrNameLst>
                                      </p:cBhvr>
                                      <p:to>
                                        <a:srgbClr val="330099"/>
                                      </p:to>
                                    </p:animClr>
                                    <p:audio>
                                      <p:cMediaNode>
                                        <p:cTn display="0" masterRel="sameClick">
                                          <p:stCondLst>
                                            <p:cond evt="begin" delay="0">
                                              <p:tn val="41"/>
                                            </p:cond>
                                          </p:stCondLst>
                                          <p:endCondLst>
                                            <p:cond evt="onStopAudio" delay="0">
                                              <p:tgtEl>
                                                <p:sldTgt/>
                                              </p:tgtEl>
                                            </p:cond>
                                          </p:endCondLst>
                                        </p:cTn>
                                        <p:tgtEl>
                                          <p:sndTgt r:embed="rId2" name="Screeching Brakes"/>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90114">
                                            <p:txEl>
                                              <p:pRg st="10" end="10"/>
                                            </p:txEl>
                                          </p:spTgt>
                                        </p:tgtEl>
                                        <p:attrNameLst>
                                          <p:attrName>style.visibility</p:attrName>
                                        </p:attrNameLst>
                                      </p:cBhvr>
                                      <p:to>
                                        <p:strVal val="visible"/>
                                      </p:to>
                                    </p:set>
                                    <p:anim calcmode="lin" valueType="num">
                                      <p:cBhvr additive="base">
                                        <p:cTn id="49" dur="500" fill="hold"/>
                                        <p:tgtEl>
                                          <p:spTgt spid="90114">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0114">
                                            <p:txEl>
                                              <p:pRg st="10" end="1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10" end="10"/>
                                            </p:txEl>
                                          </p:spTgt>
                                        </p:tgtEl>
                                        <p:attrNameLst>
                                          <p:attrName>ppt_c</p:attrName>
                                        </p:attrNameLst>
                                      </p:cBhvr>
                                      <p:to>
                                        <a:srgbClr val="330099"/>
                                      </p:to>
                                    </p:animClr>
                                    <p:audio>
                                      <p:cMediaNode>
                                        <p:cTn display="0" masterRel="sameClick">
                                          <p:stCondLst>
                                            <p:cond evt="begin" delay="0">
                                              <p:tn val="47"/>
                                            </p:cond>
                                          </p:stCondLst>
                                          <p:endCondLst>
                                            <p:cond evt="onStopAudio" delay="0">
                                              <p:tgtEl>
                                                <p:sldTgt/>
                                              </p:tgtEl>
                                            </p:cond>
                                          </p:endCondLst>
                                        </p:cTn>
                                        <p:tgtEl>
                                          <p:sndTgt r:embed="rId2" name="Screeching Brakes"/>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90114">
                                            <p:txEl>
                                              <p:pRg st="11" end="11"/>
                                            </p:txEl>
                                          </p:spTgt>
                                        </p:tgtEl>
                                        <p:attrNameLst>
                                          <p:attrName>style.visibility</p:attrName>
                                        </p:attrNameLst>
                                      </p:cBhvr>
                                      <p:to>
                                        <p:strVal val="visible"/>
                                      </p:to>
                                    </p:set>
                                    <p:anim calcmode="lin" valueType="num">
                                      <p:cBhvr additive="base">
                                        <p:cTn id="55" dur="500" fill="hold"/>
                                        <p:tgtEl>
                                          <p:spTgt spid="90114">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0114">
                                            <p:txEl>
                                              <p:pRg st="11" end="11"/>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11" end="11"/>
                                            </p:txEl>
                                          </p:spTgt>
                                        </p:tgtEl>
                                        <p:attrNameLst>
                                          <p:attrName>ppt_c</p:attrName>
                                        </p:attrNameLst>
                                      </p:cBhvr>
                                      <p:to>
                                        <a:srgbClr val="330099"/>
                                      </p:to>
                                    </p:animClr>
                                    <p:audio>
                                      <p:cMediaNode>
                                        <p:cTn display="0" masterRel="sameClick">
                                          <p:stCondLst>
                                            <p:cond evt="begin" delay="0">
                                              <p:tn val="53"/>
                                            </p:cond>
                                          </p:stCondLst>
                                          <p:endCondLst>
                                            <p:cond evt="onStopAudio" delay="0">
                                              <p:tgtEl>
                                                <p:sldTgt/>
                                              </p:tgtEl>
                                            </p:cond>
                                          </p:endCondLst>
                                        </p:cTn>
                                        <p:tgtEl>
                                          <p:sndTgt r:embed="rId2" name="Screeching Brakes"/>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90114">
                                            <p:txEl>
                                              <p:pRg st="12" end="12"/>
                                            </p:txEl>
                                          </p:spTgt>
                                        </p:tgtEl>
                                        <p:attrNameLst>
                                          <p:attrName>style.visibility</p:attrName>
                                        </p:attrNameLst>
                                      </p:cBhvr>
                                      <p:to>
                                        <p:strVal val="visible"/>
                                      </p:to>
                                    </p:set>
                                    <p:anim calcmode="lin" valueType="num">
                                      <p:cBhvr additive="base">
                                        <p:cTn id="61" dur="500" fill="hold"/>
                                        <p:tgtEl>
                                          <p:spTgt spid="90114">
                                            <p:txEl>
                                              <p:pRg st="12" end="12"/>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90114">
                                            <p:txEl>
                                              <p:pRg st="12" end="12"/>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12" end="12"/>
                                            </p:txEl>
                                          </p:spTgt>
                                        </p:tgtEl>
                                        <p:attrNameLst>
                                          <p:attrName>ppt_c</p:attrName>
                                        </p:attrNameLst>
                                      </p:cBhvr>
                                      <p:to>
                                        <a:srgbClr val="330099"/>
                                      </p:to>
                                    </p:animClr>
                                    <p:audio>
                                      <p:cMediaNode>
                                        <p:cTn display="0" masterRel="sameClick">
                                          <p:stCondLst>
                                            <p:cond evt="begin" delay="0">
                                              <p:tn val="59"/>
                                            </p:cond>
                                          </p:stCondLst>
                                          <p:endCondLst>
                                            <p:cond evt="onStopAudio" delay="0">
                                              <p:tgtEl>
                                                <p:sldTgt/>
                                              </p:tgtEl>
                                            </p:cond>
                                          </p:endCondLst>
                                        </p:cTn>
                                        <p:tgtEl>
                                          <p:sndTgt r:embed="rId2" name="Screeching Brakes"/>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90114">
                                            <p:txEl>
                                              <p:pRg st="13" end="13"/>
                                            </p:txEl>
                                          </p:spTgt>
                                        </p:tgtEl>
                                        <p:attrNameLst>
                                          <p:attrName>style.visibility</p:attrName>
                                        </p:attrNameLst>
                                      </p:cBhvr>
                                      <p:to>
                                        <p:strVal val="visible"/>
                                      </p:to>
                                    </p:set>
                                    <p:anim calcmode="lin" valueType="num">
                                      <p:cBhvr additive="base">
                                        <p:cTn id="67" dur="500" fill="hold"/>
                                        <p:tgtEl>
                                          <p:spTgt spid="90114">
                                            <p:txEl>
                                              <p:pRg st="13" end="13"/>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90114">
                                            <p:txEl>
                                              <p:pRg st="13" end="13"/>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90114">
                                            <p:txEl>
                                              <p:pRg st="13" end="13"/>
                                            </p:txEl>
                                          </p:spTgt>
                                        </p:tgtEl>
                                        <p:attrNameLst>
                                          <p:attrName>ppt_c</p:attrName>
                                        </p:attrNameLst>
                                      </p:cBhvr>
                                      <p:to>
                                        <a:srgbClr val="330099"/>
                                      </p:to>
                                    </p:animClr>
                                    <p:audio>
                                      <p:cMediaNode>
                                        <p:cTn display="0" masterRel="sameClick">
                                          <p:stCondLst>
                                            <p:cond evt="begin" delay="0">
                                              <p:tn val="65"/>
                                            </p:cond>
                                          </p:stCondLst>
                                          <p:endCondLst>
                                            <p:cond evt="onStopAudio" delay="0">
                                              <p:tgtEl>
                                                <p:sldTgt/>
                                              </p:tgtEl>
                                            </p:cond>
                                          </p:endCondLst>
                                        </p:cTn>
                                        <p:tgtEl>
                                          <p:sndTgt r:embed="rId2" name="Screeching Brak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4" grpId="0" uiExpand="1"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72BD0A28-99C4-42D5-B635-C739B62CEB4F}"/>
              </a:ext>
            </a:extLst>
          </p:cNvPr>
          <p:cNvSpPr>
            <a:spLocks noChangeArrowheads="1"/>
          </p:cNvSpPr>
          <p:nvPr/>
        </p:nvSpPr>
        <p:spPr bwMode="auto">
          <a:xfrm>
            <a:off x="0" y="212725"/>
            <a:ext cx="9067800" cy="626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t>Ballistics  Division</a:t>
            </a:r>
          </a:p>
          <a:p>
            <a:pPr>
              <a:buFontTx/>
              <a:buChar char="•"/>
            </a:pPr>
            <a:r>
              <a:rPr lang="en-US" altLang="en-US" sz="3200"/>
              <a:t>Examination  of firearms  for  their service ability</a:t>
            </a:r>
            <a:endParaRPr lang="en-US" altLang="en-US" sz="3200" b="1" u="sng"/>
          </a:p>
          <a:p>
            <a:pPr>
              <a:buFontTx/>
              <a:buChar char="•"/>
            </a:pPr>
            <a:r>
              <a:rPr lang="en-US" altLang="en-US" sz="3200"/>
              <a:t>Determination of probable type or make of firearms   </a:t>
            </a:r>
          </a:p>
          <a:p>
            <a:pPr>
              <a:lnSpc>
                <a:spcPct val="65000"/>
              </a:lnSpc>
            </a:pPr>
            <a:r>
              <a:rPr lang="en-US" altLang="en-US" sz="3200"/>
              <a:t>  from fired bullets/cartridges </a:t>
            </a:r>
          </a:p>
          <a:p>
            <a:pPr>
              <a:lnSpc>
                <a:spcPct val="65000"/>
              </a:lnSpc>
            </a:pPr>
            <a:endParaRPr lang="en-US" altLang="en-US" sz="3200"/>
          </a:p>
          <a:p>
            <a:pPr>
              <a:lnSpc>
                <a:spcPct val="65000"/>
              </a:lnSpc>
              <a:buFontTx/>
              <a:buChar char="•"/>
            </a:pPr>
            <a:r>
              <a:rPr lang="en-US" altLang="en-US" sz="3200"/>
              <a:t>To determine whether two or more  bullets/cartridges  </a:t>
            </a:r>
          </a:p>
          <a:p>
            <a:pPr>
              <a:lnSpc>
                <a:spcPct val="65000"/>
              </a:lnSpc>
            </a:pPr>
            <a:r>
              <a:rPr lang="en-US" altLang="en-US" sz="3200"/>
              <a:t>  have been fired from the same or different firearms </a:t>
            </a:r>
          </a:p>
          <a:p>
            <a:pPr>
              <a:lnSpc>
                <a:spcPct val="80000"/>
              </a:lnSpc>
            </a:pPr>
            <a:endParaRPr lang="en-US" altLang="en-US" sz="3200"/>
          </a:p>
          <a:p>
            <a:pPr>
              <a:lnSpc>
                <a:spcPct val="65000"/>
              </a:lnSpc>
              <a:buFontTx/>
              <a:buChar char="•"/>
            </a:pPr>
            <a:r>
              <a:rPr lang="en-US" altLang="en-US" sz="3200"/>
              <a:t>To  establish  the  linkage of a bullet/cartridge case   </a:t>
            </a:r>
          </a:p>
          <a:p>
            <a:pPr>
              <a:lnSpc>
                <a:spcPct val="65000"/>
              </a:lnSpc>
            </a:pPr>
            <a:r>
              <a:rPr lang="en-US" altLang="en-US" sz="3200"/>
              <a:t>  with  a  particular  firearm</a:t>
            </a:r>
          </a:p>
          <a:p>
            <a:pPr>
              <a:lnSpc>
                <a:spcPct val="65000"/>
              </a:lnSpc>
            </a:pPr>
            <a:endParaRPr lang="en-US" altLang="en-US" sz="3200"/>
          </a:p>
          <a:p>
            <a:pPr>
              <a:lnSpc>
                <a:spcPct val="65000"/>
              </a:lnSpc>
              <a:buFontTx/>
              <a:buChar char="•"/>
            </a:pPr>
            <a:r>
              <a:rPr lang="en-US" altLang="en-US" sz="3200"/>
              <a:t>Examination of a firearm to detect evidence of firing </a:t>
            </a:r>
          </a:p>
          <a:p>
            <a:pPr>
              <a:buFontTx/>
              <a:buChar char="•"/>
            </a:pPr>
            <a:r>
              <a:rPr lang="en-US" altLang="en-US" sz="3200"/>
              <a:t>Estimation of distance of firing </a:t>
            </a:r>
          </a:p>
          <a:p>
            <a:pPr>
              <a:buFontTx/>
              <a:buChar char="•"/>
            </a:pPr>
            <a:r>
              <a:rPr lang="en-US" altLang="en-US" sz="3200"/>
              <a:t>Identification of bullet holes/shooter</a:t>
            </a:r>
          </a:p>
          <a:p>
            <a:pPr>
              <a:buFontTx/>
              <a:buChar char="•"/>
            </a:pPr>
            <a:r>
              <a:rPr lang="en-US" altLang="en-US" sz="3200"/>
              <a:t>General examination for the reconstruction of a scene </a:t>
            </a:r>
          </a:p>
          <a:p>
            <a:pPr>
              <a:lnSpc>
                <a:spcPct val="65000"/>
              </a:lnSpc>
            </a:pPr>
            <a:r>
              <a:rPr lang="en-US" altLang="en-US" sz="3200"/>
              <a:t>  of firing,  etc. </a:t>
            </a:r>
          </a:p>
        </p:txBody>
      </p:sp>
    </p:spTree>
    <p:extLst>
      <p:ext uri="{BB962C8B-B14F-4D97-AF65-F5344CB8AC3E}">
        <p14:creationId xmlns:p14="http://schemas.microsoft.com/office/powerpoint/2010/main" val="1780488740"/>
      </p:ext>
    </p:extLst>
  </p:cSld>
  <p:clrMapOvr>
    <a:masterClrMapping/>
  </p:clrMapOvr>
  <p:transition spd="slow" advTm="64567">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91138">
                                            <p:txEl>
                                              <p:pRg st="0" end="0"/>
                                            </p:txEl>
                                          </p:spTgt>
                                        </p:tgtEl>
                                        <p:attrNameLst>
                                          <p:attrName>style.visibility</p:attrName>
                                        </p:attrNameLst>
                                      </p:cBhvr>
                                      <p:to>
                                        <p:strVal val="visible"/>
                                      </p:to>
                                    </p:set>
                                    <p:animEffect transition="in" filter="box(out)">
                                      <p:cBhvr>
                                        <p:cTn id="7" dur="500"/>
                                        <p:tgtEl>
                                          <p:spTgt spid="91138">
                                            <p:txEl>
                                              <p:pRg st="0" end="0"/>
                                            </p:txEl>
                                          </p:spTgt>
                                        </p:tgtEl>
                                      </p:cBhvr>
                                    </p:animEffect>
                                  </p:childTnLst>
                                  <p:subTnLst>
                                    <p:animClr clrSpc="rgb" dir="cw">
                                      <p:cBhvr override="childStyle">
                                        <p:cTn dur="1" fill="hold" display="0" masterRel="nextClick" afterEffect="1"/>
                                        <p:tgtEl>
                                          <p:spTgt spid="91138">
                                            <p:txEl>
                                              <p:pRg st="0" end="0"/>
                                            </p:txEl>
                                          </p:spTgt>
                                        </p:tgtEl>
                                        <p:attrNameLst>
                                          <p:attrName>ppt_c</p:attrName>
                                        </p:attrNameLst>
                                      </p:cBhvr>
                                      <p:to>
                                        <a:srgbClr val="000066"/>
                                      </p:to>
                                    </p:animClr>
                                    <p:audio>
                                      <p:cMediaNode>
                                        <p:cTn display="0" masterRel="sameClick">
                                          <p:stCondLst>
                                            <p:cond evt="begin" delay="0">
                                              <p:tn val="5"/>
                                            </p:cond>
                                          </p:stCondLst>
                                          <p:endCondLst>
                                            <p:cond evt="onStopAudio" delay="0">
                                              <p:tgtEl>
                                                <p:sldTgt/>
                                              </p:tgtEl>
                                            </p:cond>
                                          </p:endCondLst>
                                        </p:cTn>
                                        <p:tgtEl>
                                          <p:sndTgt r:embed="rId2" name="Camera"/>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1138">
                                            <p:txEl>
                                              <p:pRg st="1" end="1"/>
                                            </p:txEl>
                                          </p:spTgt>
                                        </p:tgtEl>
                                        <p:attrNameLst>
                                          <p:attrName>style.visibility</p:attrName>
                                        </p:attrNameLst>
                                      </p:cBhvr>
                                      <p:to>
                                        <p:strVal val="visible"/>
                                      </p:to>
                                    </p:set>
                                    <p:animEffect transition="in" filter="box(out)">
                                      <p:cBhvr>
                                        <p:cTn id="12" dur="500"/>
                                        <p:tgtEl>
                                          <p:spTgt spid="91138">
                                            <p:txEl>
                                              <p:pRg st="1" end="1"/>
                                            </p:txEl>
                                          </p:spTgt>
                                        </p:tgtEl>
                                      </p:cBhvr>
                                    </p:animEffect>
                                  </p:childTnLst>
                                  <p:subTnLst>
                                    <p:animClr clrSpc="rgb" dir="cw">
                                      <p:cBhvr override="childStyle">
                                        <p:cTn dur="1" fill="hold" display="0" masterRel="nextClick" afterEffect="1"/>
                                        <p:tgtEl>
                                          <p:spTgt spid="91138">
                                            <p:txEl>
                                              <p:pRg st="1" end="1"/>
                                            </p:txEl>
                                          </p:spTgt>
                                        </p:tgtEl>
                                        <p:attrNameLst>
                                          <p:attrName>ppt_c</p:attrName>
                                        </p:attrNameLst>
                                      </p:cBhvr>
                                      <p:to>
                                        <a:srgbClr val="000066"/>
                                      </p:to>
                                    </p:animClr>
                                    <p:audio>
                                      <p:cMediaNode>
                                        <p:cTn display="0" masterRel="sameClick">
                                          <p:stCondLst>
                                            <p:cond evt="begin" delay="0">
                                              <p:tn val="10"/>
                                            </p:cond>
                                          </p:stCondLst>
                                          <p:endCondLst>
                                            <p:cond evt="onStopAudio" delay="0">
                                              <p:tgtEl>
                                                <p:sldTgt/>
                                              </p:tgtEl>
                                            </p:cond>
                                          </p:endCondLst>
                                        </p:cTn>
                                        <p:tgtEl>
                                          <p:sndTgt r:embed="rId2" name="Camera"/>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1138">
                                            <p:txEl>
                                              <p:pRg st="2" end="2"/>
                                            </p:txEl>
                                          </p:spTgt>
                                        </p:tgtEl>
                                        <p:attrNameLst>
                                          <p:attrName>style.visibility</p:attrName>
                                        </p:attrNameLst>
                                      </p:cBhvr>
                                      <p:to>
                                        <p:strVal val="visible"/>
                                      </p:to>
                                    </p:set>
                                    <p:animEffect transition="in" filter="box(out)">
                                      <p:cBhvr>
                                        <p:cTn id="17" dur="500"/>
                                        <p:tgtEl>
                                          <p:spTgt spid="91138">
                                            <p:txEl>
                                              <p:pRg st="2" end="2"/>
                                            </p:txEl>
                                          </p:spTgt>
                                        </p:tgtEl>
                                      </p:cBhvr>
                                    </p:animEffect>
                                  </p:childTnLst>
                                  <p:subTnLst>
                                    <p:animClr clrSpc="rgb" dir="cw">
                                      <p:cBhvr override="childStyle">
                                        <p:cTn dur="1" fill="hold" display="0" masterRel="nextClick" afterEffect="1"/>
                                        <p:tgtEl>
                                          <p:spTgt spid="91138">
                                            <p:txEl>
                                              <p:pRg st="2" end="2"/>
                                            </p:txEl>
                                          </p:spTgt>
                                        </p:tgtEl>
                                        <p:attrNameLst>
                                          <p:attrName>ppt_c</p:attrName>
                                        </p:attrNameLst>
                                      </p:cBhvr>
                                      <p:to>
                                        <a:srgbClr val="000066"/>
                                      </p:to>
                                    </p:animClr>
                                    <p:audio>
                                      <p:cMediaNode>
                                        <p:cTn display="0" masterRel="sameClick">
                                          <p:stCondLst>
                                            <p:cond evt="begin" delay="0">
                                              <p:tn val="15"/>
                                            </p:cond>
                                          </p:stCondLst>
                                          <p:endCondLst>
                                            <p:cond evt="onStopAudio" delay="0">
                                              <p:tgtEl>
                                                <p:sldTgt/>
                                              </p:tgtEl>
                                            </p:cond>
                                          </p:endCondLst>
                                        </p:cTn>
                                        <p:tgtEl>
                                          <p:sndTgt r:embed="rId2" name="Camera"/>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1138">
                                            <p:txEl>
                                              <p:pRg st="3" end="3"/>
                                            </p:txEl>
                                          </p:spTgt>
                                        </p:tgtEl>
                                        <p:attrNameLst>
                                          <p:attrName>style.visibility</p:attrName>
                                        </p:attrNameLst>
                                      </p:cBhvr>
                                      <p:to>
                                        <p:strVal val="visible"/>
                                      </p:to>
                                    </p:set>
                                    <p:animEffect transition="in" filter="box(out)">
                                      <p:cBhvr>
                                        <p:cTn id="22" dur="500"/>
                                        <p:tgtEl>
                                          <p:spTgt spid="91138">
                                            <p:txEl>
                                              <p:pRg st="3" end="3"/>
                                            </p:txEl>
                                          </p:spTgt>
                                        </p:tgtEl>
                                      </p:cBhvr>
                                    </p:animEffect>
                                  </p:childTnLst>
                                  <p:subTnLst>
                                    <p:animClr clrSpc="rgb" dir="cw">
                                      <p:cBhvr override="childStyle">
                                        <p:cTn dur="1" fill="hold" display="0" masterRel="nextClick" afterEffect="1"/>
                                        <p:tgtEl>
                                          <p:spTgt spid="91138">
                                            <p:txEl>
                                              <p:pRg st="3" end="3"/>
                                            </p:txEl>
                                          </p:spTgt>
                                        </p:tgtEl>
                                        <p:attrNameLst>
                                          <p:attrName>ppt_c</p:attrName>
                                        </p:attrNameLst>
                                      </p:cBhvr>
                                      <p:to>
                                        <a:srgbClr val="000066"/>
                                      </p:to>
                                    </p:animClr>
                                    <p:audio>
                                      <p:cMediaNode>
                                        <p:cTn display="0" masterRel="sameClick">
                                          <p:stCondLst>
                                            <p:cond evt="begin" delay="0">
                                              <p:tn val="20"/>
                                            </p:cond>
                                          </p:stCondLst>
                                          <p:endCondLst>
                                            <p:cond evt="onStopAudio" delay="0">
                                              <p:tgtEl>
                                                <p:sldTgt/>
                                              </p:tgtEl>
                                            </p:cond>
                                          </p:endCondLst>
                                        </p:cTn>
                                        <p:tgtEl>
                                          <p:sndTgt r:embed="rId2" name="Camera"/>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91138">
                                            <p:txEl>
                                              <p:pRg st="5" end="5"/>
                                            </p:txEl>
                                          </p:spTgt>
                                        </p:tgtEl>
                                        <p:attrNameLst>
                                          <p:attrName>style.visibility</p:attrName>
                                        </p:attrNameLst>
                                      </p:cBhvr>
                                      <p:to>
                                        <p:strVal val="visible"/>
                                      </p:to>
                                    </p:set>
                                    <p:animEffect transition="in" filter="box(out)">
                                      <p:cBhvr>
                                        <p:cTn id="27" dur="500"/>
                                        <p:tgtEl>
                                          <p:spTgt spid="91138">
                                            <p:txEl>
                                              <p:pRg st="5" end="5"/>
                                            </p:txEl>
                                          </p:spTgt>
                                        </p:tgtEl>
                                      </p:cBhvr>
                                    </p:animEffect>
                                  </p:childTnLst>
                                  <p:subTnLst>
                                    <p:animClr clrSpc="rgb" dir="cw">
                                      <p:cBhvr override="childStyle">
                                        <p:cTn dur="1" fill="hold" display="0" masterRel="nextClick" afterEffect="1"/>
                                        <p:tgtEl>
                                          <p:spTgt spid="91138">
                                            <p:txEl>
                                              <p:pRg st="5" end="5"/>
                                            </p:txEl>
                                          </p:spTgt>
                                        </p:tgtEl>
                                        <p:attrNameLst>
                                          <p:attrName>ppt_c</p:attrName>
                                        </p:attrNameLst>
                                      </p:cBhvr>
                                      <p:to>
                                        <a:srgbClr val="000066"/>
                                      </p:to>
                                    </p:animClr>
                                    <p:audio>
                                      <p:cMediaNode>
                                        <p:cTn display="0" masterRel="sameClick">
                                          <p:stCondLst>
                                            <p:cond evt="begin" delay="0">
                                              <p:tn val="25"/>
                                            </p:cond>
                                          </p:stCondLst>
                                          <p:endCondLst>
                                            <p:cond evt="onStopAudio" delay="0">
                                              <p:tgtEl>
                                                <p:sldTgt/>
                                              </p:tgtEl>
                                            </p:cond>
                                          </p:endCondLst>
                                        </p:cTn>
                                        <p:tgtEl>
                                          <p:sndTgt r:embed="rId2" name="Camera"/>
                                        </p:tgtEl>
                                      </p:cMediaNode>
                                    </p:audio>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91138">
                                            <p:txEl>
                                              <p:pRg st="6" end="6"/>
                                            </p:txEl>
                                          </p:spTgt>
                                        </p:tgtEl>
                                        <p:attrNameLst>
                                          <p:attrName>style.visibility</p:attrName>
                                        </p:attrNameLst>
                                      </p:cBhvr>
                                      <p:to>
                                        <p:strVal val="visible"/>
                                      </p:to>
                                    </p:set>
                                    <p:animEffect transition="in" filter="box(out)">
                                      <p:cBhvr>
                                        <p:cTn id="32" dur="500"/>
                                        <p:tgtEl>
                                          <p:spTgt spid="91138">
                                            <p:txEl>
                                              <p:pRg st="6" end="6"/>
                                            </p:txEl>
                                          </p:spTgt>
                                        </p:tgtEl>
                                      </p:cBhvr>
                                    </p:animEffect>
                                  </p:childTnLst>
                                  <p:subTnLst>
                                    <p:animClr clrSpc="rgb" dir="cw">
                                      <p:cBhvr override="childStyle">
                                        <p:cTn dur="1" fill="hold" display="0" masterRel="nextClick" afterEffect="1"/>
                                        <p:tgtEl>
                                          <p:spTgt spid="91138">
                                            <p:txEl>
                                              <p:pRg st="6" end="6"/>
                                            </p:txEl>
                                          </p:spTgt>
                                        </p:tgtEl>
                                        <p:attrNameLst>
                                          <p:attrName>ppt_c</p:attrName>
                                        </p:attrNameLst>
                                      </p:cBhvr>
                                      <p:to>
                                        <a:srgbClr val="000066"/>
                                      </p:to>
                                    </p:animClr>
                                    <p:audio>
                                      <p:cMediaNode>
                                        <p:cTn display="0" masterRel="sameClick">
                                          <p:stCondLst>
                                            <p:cond evt="begin" delay="0">
                                              <p:tn val="30"/>
                                            </p:cond>
                                          </p:stCondLst>
                                          <p:endCondLst>
                                            <p:cond evt="onStopAudio" delay="0">
                                              <p:tgtEl>
                                                <p:sldTgt/>
                                              </p:tgtEl>
                                            </p:cond>
                                          </p:endCondLst>
                                        </p:cTn>
                                        <p:tgtEl>
                                          <p:sndTgt r:embed="rId2" name="Camera"/>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91138">
                                            <p:txEl>
                                              <p:pRg st="8" end="8"/>
                                            </p:txEl>
                                          </p:spTgt>
                                        </p:tgtEl>
                                        <p:attrNameLst>
                                          <p:attrName>style.visibility</p:attrName>
                                        </p:attrNameLst>
                                      </p:cBhvr>
                                      <p:to>
                                        <p:strVal val="visible"/>
                                      </p:to>
                                    </p:set>
                                    <p:animEffect transition="in" filter="box(out)">
                                      <p:cBhvr>
                                        <p:cTn id="37" dur="500"/>
                                        <p:tgtEl>
                                          <p:spTgt spid="91138">
                                            <p:txEl>
                                              <p:pRg st="8" end="8"/>
                                            </p:txEl>
                                          </p:spTgt>
                                        </p:tgtEl>
                                      </p:cBhvr>
                                    </p:animEffect>
                                  </p:childTnLst>
                                  <p:subTnLst>
                                    <p:animClr clrSpc="rgb" dir="cw">
                                      <p:cBhvr override="childStyle">
                                        <p:cTn dur="1" fill="hold" display="0" masterRel="nextClick" afterEffect="1"/>
                                        <p:tgtEl>
                                          <p:spTgt spid="91138">
                                            <p:txEl>
                                              <p:pRg st="8" end="8"/>
                                            </p:txEl>
                                          </p:spTgt>
                                        </p:tgtEl>
                                        <p:attrNameLst>
                                          <p:attrName>ppt_c</p:attrName>
                                        </p:attrNameLst>
                                      </p:cBhvr>
                                      <p:to>
                                        <a:srgbClr val="000066"/>
                                      </p:to>
                                    </p:animClr>
                                    <p:audio>
                                      <p:cMediaNode>
                                        <p:cTn display="0" masterRel="sameClick">
                                          <p:stCondLst>
                                            <p:cond evt="begin" delay="0">
                                              <p:tn val="35"/>
                                            </p:cond>
                                          </p:stCondLst>
                                          <p:endCondLst>
                                            <p:cond evt="onStopAudio" delay="0">
                                              <p:tgtEl>
                                                <p:sldTgt/>
                                              </p:tgtEl>
                                            </p:cond>
                                          </p:endCondLst>
                                        </p:cTn>
                                        <p:tgtEl>
                                          <p:sndTgt r:embed="rId2" name="Camera"/>
                                        </p:tgtEl>
                                      </p:cMediaNode>
                                    </p:audio>
                                  </p:sub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91138">
                                            <p:txEl>
                                              <p:pRg st="9" end="9"/>
                                            </p:txEl>
                                          </p:spTgt>
                                        </p:tgtEl>
                                        <p:attrNameLst>
                                          <p:attrName>style.visibility</p:attrName>
                                        </p:attrNameLst>
                                      </p:cBhvr>
                                      <p:to>
                                        <p:strVal val="visible"/>
                                      </p:to>
                                    </p:set>
                                    <p:animEffect transition="in" filter="box(out)">
                                      <p:cBhvr>
                                        <p:cTn id="42" dur="500"/>
                                        <p:tgtEl>
                                          <p:spTgt spid="91138">
                                            <p:txEl>
                                              <p:pRg st="9" end="9"/>
                                            </p:txEl>
                                          </p:spTgt>
                                        </p:tgtEl>
                                      </p:cBhvr>
                                    </p:animEffect>
                                  </p:childTnLst>
                                  <p:subTnLst>
                                    <p:animClr clrSpc="rgb" dir="cw">
                                      <p:cBhvr override="childStyle">
                                        <p:cTn dur="1" fill="hold" display="0" masterRel="nextClick" afterEffect="1"/>
                                        <p:tgtEl>
                                          <p:spTgt spid="91138">
                                            <p:txEl>
                                              <p:pRg st="9" end="9"/>
                                            </p:txEl>
                                          </p:spTgt>
                                        </p:tgtEl>
                                        <p:attrNameLst>
                                          <p:attrName>ppt_c</p:attrName>
                                        </p:attrNameLst>
                                      </p:cBhvr>
                                      <p:to>
                                        <a:srgbClr val="000066"/>
                                      </p:to>
                                    </p:animClr>
                                    <p:audio>
                                      <p:cMediaNode>
                                        <p:cTn display="0" masterRel="sameClick">
                                          <p:stCondLst>
                                            <p:cond evt="begin" delay="0">
                                              <p:tn val="40"/>
                                            </p:cond>
                                          </p:stCondLst>
                                          <p:endCondLst>
                                            <p:cond evt="onStopAudio" delay="0">
                                              <p:tgtEl>
                                                <p:sldTgt/>
                                              </p:tgtEl>
                                            </p:cond>
                                          </p:endCondLst>
                                        </p:cTn>
                                        <p:tgtEl>
                                          <p:sndTgt r:embed="rId2" name="Camera"/>
                                        </p:tgtEl>
                                      </p:cMediaNode>
                                    </p:audio>
                                  </p:sub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91138">
                                            <p:txEl>
                                              <p:pRg st="11" end="11"/>
                                            </p:txEl>
                                          </p:spTgt>
                                        </p:tgtEl>
                                        <p:attrNameLst>
                                          <p:attrName>style.visibility</p:attrName>
                                        </p:attrNameLst>
                                      </p:cBhvr>
                                      <p:to>
                                        <p:strVal val="visible"/>
                                      </p:to>
                                    </p:set>
                                    <p:animEffect transition="in" filter="box(out)">
                                      <p:cBhvr>
                                        <p:cTn id="47" dur="500"/>
                                        <p:tgtEl>
                                          <p:spTgt spid="91138">
                                            <p:txEl>
                                              <p:pRg st="11" end="11"/>
                                            </p:txEl>
                                          </p:spTgt>
                                        </p:tgtEl>
                                      </p:cBhvr>
                                    </p:animEffect>
                                  </p:childTnLst>
                                  <p:subTnLst>
                                    <p:animClr clrSpc="rgb" dir="cw">
                                      <p:cBhvr override="childStyle">
                                        <p:cTn dur="1" fill="hold" display="0" masterRel="nextClick" afterEffect="1"/>
                                        <p:tgtEl>
                                          <p:spTgt spid="91138">
                                            <p:txEl>
                                              <p:pRg st="11" end="11"/>
                                            </p:txEl>
                                          </p:spTgt>
                                        </p:tgtEl>
                                        <p:attrNameLst>
                                          <p:attrName>ppt_c</p:attrName>
                                        </p:attrNameLst>
                                      </p:cBhvr>
                                      <p:to>
                                        <a:srgbClr val="000066"/>
                                      </p:to>
                                    </p:animClr>
                                    <p:audio>
                                      <p:cMediaNode>
                                        <p:cTn display="0" masterRel="sameClick">
                                          <p:stCondLst>
                                            <p:cond evt="begin" delay="0">
                                              <p:tn val="45"/>
                                            </p:cond>
                                          </p:stCondLst>
                                          <p:endCondLst>
                                            <p:cond evt="onStopAudio" delay="0">
                                              <p:tgtEl>
                                                <p:sldTgt/>
                                              </p:tgtEl>
                                            </p:cond>
                                          </p:endCondLst>
                                        </p:cTn>
                                        <p:tgtEl>
                                          <p:sndTgt r:embed="rId2" name="Camera"/>
                                        </p:tgtEl>
                                      </p:cMediaNode>
                                    </p:audio>
                                  </p:sub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grpId="0" nodeType="clickEffect">
                                  <p:stCondLst>
                                    <p:cond delay="0"/>
                                  </p:stCondLst>
                                  <p:childTnLst>
                                    <p:set>
                                      <p:cBhvr>
                                        <p:cTn id="51" dur="1" fill="hold">
                                          <p:stCondLst>
                                            <p:cond delay="0"/>
                                          </p:stCondLst>
                                        </p:cTn>
                                        <p:tgtEl>
                                          <p:spTgt spid="91138">
                                            <p:txEl>
                                              <p:pRg st="12" end="12"/>
                                            </p:txEl>
                                          </p:spTgt>
                                        </p:tgtEl>
                                        <p:attrNameLst>
                                          <p:attrName>style.visibility</p:attrName>
                                        </p:attrNameLst>
                                      </p:cBhvr>
                                      <p:to>
                                        <p:strVal val="visible"/>
                                      </p:to>
                                    </p:set>
                                    <p:animEffect transition="in" filter="box(out)">
                                      <p:cBhvr>
                                        <p:cTn id="52" dur="500"/>
                                        <p:tgtEl>
                                          <p:spTgt spid="91138">
                                            <p:txEl>
                                              <p:pRg st="12" end="12"/>
                                            </p:txEl>
                                          </p:spTgt>
                                        </p:tgtEl>
                                      </p:cBhvr>
                                    </p:animEffect>
                                  </p:childTnLst>
                                  <p:subTnLst>
                                    <p:animClr clrSpc="rgb" dir="cw">
                                      <p:cBhvr override="childStyle">
                                        <p:cTn dur="1" fill="hold" display="0" masterRel="nextClick" afterEffect="1"/>
                                        <p:tgtEl>
                                          <p:spTgt spid="91138">
                                            <p:txEl>
                                              <p:pRg st="12" end="12"/>
                                            </p:txEl>
                                          </p:spTgt>
                                        </p:tgtEl>
                                        <p:attrNameLst>
                                          <p:attrName>ppt_c</p:attrName>
                                        </p:attrNameLst>
                                      </p:cBhvr>
                                      <p:to>
                                        <a:srgbClr val="000066"/>
                                      </p:to>
                                    </p:animClr>
                                    <p:audio>
                                      <p:cMediaNode>
                                        <p:cTn display="0" masterRel="sameClick">
                                          <p:stCondLst>
                                            <p:cond evt="begin" delay="0">
                                              <p:tn val="50"/>
                                            </p:cond>
                                          </p:stCondLst>
                                          <p:endCondLst>
                                            <p:cond evt="onStopAudio" delay="0">
                                              <p:tgtEl>
                                                <p:sldTgt/>
                                              </p:tgtEl>
                                            </p:cond>
                                          </p:endCondLst>
                                        </p:cTn>
                                        <p:tgtEl>
                                          <p:sndTgt r:embed="rId2" name="Camera"/>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grpId="0" nodeType="clickEffect">
                                  <p:stCondLst>
                                    <p:cond delay="0"/>
                                  </p:stCondLst>
                                  <p:childTnLst>
                                    <p:set>
                                      <p:cBhvr>
                                        <p:cTn id="56" dur="1" fill="hold">
                                          <p:stCondLst>
                                            <p:cond delay="0"/>
                                          </p:stCondLst>
                                        </p:cTn>
                                        <p:tgtEl>
                                          <p:spTgt spid="91138">
                                            <p:txEl>
                                              <p:pRg st="13" end="13"/>
                                            </p:txEl>
                                          </p:spTgt>
                                        </p:tgtEl>
                                        <p:attrNameLst>
                                          <p:attrName>style.visibility</p:attrName>
                                        </p:attrNameLst>
                                      </p:cBhvr>
                                      <p:to>
                                        <p:strVal val="visible"/>
                                      </p:to>
                                    </p:set>
                                    <p:animEffect transition="in" filter="box(out)">
                                      <p:cBhvr>
                                        <p:cTn id="57" dur="500"/>
                                        <p:tgtEl>
                                          <p:spTgt spid="91138">
                                            <p:txEl>
                                              <p:pRg st="13" end="13"/>
                                            </p:txEl>
                                          </p:spTgt>
                                        </p:tgtEl>
                                      </p:cBhvr>
                                    </p:animEffect>
                                  </p:childTnLst>
                                  <p:subTnLst>
                                    <p:animClr clrSpc="rgb" dir="cw">
                                      <p:cBhvr override="childStyle">
                                        <p:cTn dur="1" fill="hold" display="0" masterRel="nextClick" afterEffect="1"/>
                                        <p:tgtEl>
                                          <p:spTgt spid="91138">
                                            <p:txEl>
                                              <p:pRg st="13" end="13"/>
                                            </p:txEl>
                                          </p:spTgt>
                                        </p:tgtEl>
                                        <p:attrNameLst>
                                          <p:attrName>ppt_c</p:attrName>
                                        </p:attrNameLst>
                                      </p:cBhvr>
                                      <p:to>
                                        <a:srgbClr val="000066"/>
                                      </p:to>
                                    </p:animClr>
                                    <p:audio>
                                      <p:cMediaNode>
                                        <p:cTn display="0" masterRel="sameClick">
                                          <p:stCondLst>
                                            <p:cond evt="begin" delay="0">
                                              <p:tn val="55"/>
                                            </p:cond>
                                          </p:stCondLst>
                                          <p:endCondLst>
                                            <p:cond evt="onStopAudio" delay="0">
                                              <p:tgtEl>
                                                <p:sldTgt/>
                                              </p:tgtEl>
                                            </p:cond>
                                          </p:endCondLst>
                                        </p:cTn>
                                        <p:tgtEl>
                                          <p:sndTgt r:embed="rId2" name="Camera"/>
                                        </p:tgtEl>
                                      </p:cMediaNode>
                                    </p:audio>
                                  </p:sub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32" fill="hold" grpId="0" nodeType="clickEffect">
                                  <p:stCondLst>
                                    <p:cond delay="0"/>
                                  </p:stCondLst>
                                  <p:childTnLst>
                                    <p:set>
                                      <p:cBhvr>
                                        <p:cTn id="61" dur="1" fill="hold">
                                          <p:stCondLst>
                                            <p:cond delay="0"/>
                                          </p:stCondLst>
                                        </p:cTn>
                                        <p:tgtEl>
                                          <p:spTgt spid="91138">
                                            <p:txEl>
                                              <p:pRg st="14" end="14"/>
                                            </p:txEl>
                                          </p:spTgt>
                                        </p:tgtEl>
                                        <p:attrNameLst>
                                          <p:attrName>style.visibility</p:attrName>
                                        </p:attrNameLst>
                                      </p:cBhvr>
                                      <p:to>
                                        <p:strVal val="visible"/>
                                      </p:to>
                                    </p:set>
                                    <p:animEffect transition="in" filter="box(out)">
                                      <p:cBhvr>
                                        <p:cTn id="62" dur="500"/>
                                        <p:tgtEl>
                                          <p:spTgt spid="91138">
                                            <p:txEl>
                                              <p:pRg st="14" end="14"/>
                                            </p:txEl>
                                          </p:spTgt>
                                        </p:tgtEl>
                                      </p:cBhvr>
                                    </p:animEffect>
                                  </p:childTnLst>
                                  <p:subTnLst>
                                    <p:animClr clrSpc="rgb" dir="cw">
                                      <p:cBhvr override="childStyle">
                                        <p:cTn dur="1" fill="hold" display="0" masterRel="nextClick" afterEffect="1"/>
                                        <p:tgtEl>
                                          <p:spTgt spid="91138">
                                            <p:txEl>
                                              <p:pRg st="14" end="14"/>
                                            </p:txEl>
                                          </p:spTgt>
                                        </p:tgtEl>
                                        <p:attrNameLst>
                                          <p:attrName>ppt_c</p:attrName>
                                        </p:attrNameLst>
                                      </p:cBhvr>
                                      <p:to>
                                        <a:srgbClr val="000066"/>
                                      </p:to>
                                    </p:animClr>
                                    <p:audio>
                                      <p:cMediaNode>
                                        <p:cTn display="0" masterRel="sameClick">
                                          <p:stCondLst>
                                            <p:cond evt="begin" delay="0">
                                              <p:tn val="60"/>
                                            </p:cond>
                                          </p:stCondLst>
                                          <p:endCondLst>
                                            <p:cond evt="onStopAudio" delay="0">
                                              <p:tgtEl>
                                                <p:sldTgt/>
                                              </p:tgtEl>
                                            </p:cond>
                                          </p:endCondLst>
                                        </p:cTn>
                                        <p:tgtEl>
                                          <p:sndTgt r:embed="rId2" name="Camera"/>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32" fill="hold" grpId="0" nodeType="clickEffect">
                                  <p:stCondLst>
                                    <p:cond delay="0"/>
                                  </p:stCondLst>
                                  <p:childTnLst>
                                    <p:set>
                                      <p:cBhvr>
                                        <p:cTn id="66" dur="1" fill="hold">
                                          <p:stCondLst>
                                            <p:cond delay="0"/>
                                          </p:stCondLst>
                                        </p:cTn>
                                        <p:tgtEl>
                                          <p:spTgt spid="91138">
                                            <p:txEl>
                                              <p:pRg st="15" end="15"/>
                                            </p:txEl>
                                          </p:spTgt>
                                        </p:tgtEl>
                                        <p:attrNameLst>
                                          <p:attrName>style.visibility</p:attrName>
                                        </p:attrNameLst>
                                      </p:cBhvr>
                                      <p:to>
                                        <p:strVal val="visible"/>
                                      </p:to>
                                    </p:set>
                                    <p:animEffect transition="in" filter="box(out)">
                                      <p:cBhvr>
                                        <p:cTn id="67" dur="500"/>
                                        <p:tgtEl>
                                          <p:spTgt spid="91138">
                                            <p:txEl>
                                              <p:pRg st="15" end="15"/>
                                            </p:txEl>
                                          </p:spTgt>
                                        </p:tgtEl>
                                      </p:cBhvr>
                                    </p:animEffect>
                                  </p:childTnLst>
                                  <p:subTnLst>
                                    <p:animClr clrSpc="rgb" dir="cw">
                                      <p:cBhvr override="childStyle">
                                        <p:cTn dur="1" fill="hold" display="0" masterRel="nextClick" afterEffect="1"/>
                                        <p:tgtEl>
                                          <p:spTgt spid="91138">
                                            <p:txEl>
                                              <p:pRg st="15" end="15"/>
                                            </p:txEl>
                                          </p:spTgt>
                                        </p:tgtEl>
                                        <p:attrNameLst>
                                          <p:attrName>ppt_c</p:attrName>
                                        </p:attrNameLst>
                                      </p:cBhvr>
                                      <p:to>
                                        <a:srgbClr val="000066"/>
                                      </p:to>
                                    </p:animClr>
                                    <p:audio>
                                      <p:cMediaNode>
                                        <p:cTn display="0" masterRel="sameClick">
                                          <p:stCondLst>
                                            <p:cond evt="begin" delay="0">
                                              <p:tn val="65"/>
                                            </p:cond>
                                          </p:stCondLst>
                                          <p:endCondLst>
                                            <p:cond evt="onStopAudio" delay="0">
                                              <p:tgtEl>
                                                <p:sldTgt/>
                                              </p:tgtEl>
                                            </p:cond>
                                          </p:endCondLst>
                                        </p:cTn>
                                        <p:tgtEl>
                                          <p:sndTgt r:embed="rId2" name="Camera"/>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8" grpId="0" uiExpand="1"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89EE03D7-2412-433D-9187-77B910D29F48}"/>
              </a:ext>
            </a:extLst>
          </p:cNvPr>
          <p:cNvSpPr>
            <a:spLocks noChangeArrowheads="1"/>
          </p:cNvSpPr>
          <p:nvPr/>
        </p:nvSpPr>
        <p:spPr bwMode="auto">
          <a:xfrm>
            <a:off x="0" y="46038"/>
            <a:ext cx="9067800" cy="6338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t> </a:t>
            </a:r>
            <a:r>
              <a:rPr lang="en-US" altLang="en-US" sz="3200" b="1"/>
              <a:t>Chemistry Division</a:t>
            </a:r>
            <a:endParaRPr lang="en-US" altLang="en-US" sz="3200"/>
          </a:p>
          <a:p>
            <a:pPr>
              <a:buFontTx/>
              <a:buChar char="•"/>
            </a:pPr>
            <a:r>
              <a:rPr lang="en-US" altLang="en-US" sz="3200"/>
              <a:t>Examination of opium and its  alkaloids, heroin,             </a:t>
            </a:r>
          </a:p>
          <a:p>
            <a:pPr>
              <a:lnSpc>
                <a:spcPct val="65000"/>
              </a:lnSpc>
            </a:pPr>
            <a:r>
              <a:rPr lang="en-US" altLang="en-US" sz="3200"/>
              <a:t>  ganja,  bhang, charas, and other  narcotics  and       </a:t>
            </a:r>
          </a:p>
          <a:p>
            <a:pPr>
              <a:lnSpc>
                <a:spcPct val="65000"/>
              </a:lnSpc>
            </a:pPr>
            <a:r>
              <a:rPr lang="en-US" altLang="en-US" sz="3200"/>
              <a:t>  psychotropic substances</a:t>
            </a:r>
          </a:p>
          <a:p>
            <a:pPr>
              <a:lnSpc>
                <a:spcPct val="65000"/>
              </a:lnSpc>
            </a:pPr>
            <a:endParaRPr lang="en-US" altLang="en-US" sz="3200"/>
          </a:p>
          <a:p>
            <a:pPr>
              <a:lnSpc>
                <a:spcPct val="65000"/>
              </a:lnSpc>
              <a:buFontTx/>
              <a:buChar char="•"/>
            </a:pPr>
            <a:r>
              <a:rPr lang="en-US" altLang="en-US" sz="3200"/>
              <a:t>Examination of illicit liquors, varnish,  petrol,  diesel,  </a:t>
            </a:r>
          </a:p>
          <a:p>
            <a:pPr>
              <a:lnSpc>
                <a:spcPct val="65000"/>
              </a:lnSpc>
            </a:pPr>
            <a:r>
              <a:rPr lang="en-US" altLang="en-US" sz="3200"/>
              <a:t>  kerosene etc.</a:t>
            </a:r>
          </a:p>
          <a:p>
            <a:pPr>
              <a:lnSpc>
                <a:spcPct val="65000"/>
              </a:lnSpc>
            </a:pPr>
            <a:endParaRPr lang="en-US" altLang="en-US" sz="3200"/>
          </a:p>
          <a:p>
            <a:pPr>
              <a:lnSpc>
                <a:spcPct val="65000"/>
              </a:lnSpc>
              <a:buFontTx/>
              <a:buChar char="•"/>
            </a:pPr>
            <a:r>
              <a:rPr lang="en-US" altLang="en-US" sz="3200"/>
              <a:t>Examination of inflammable fluids and solids in </a:t>
            </a:r>
          </a:p>
          <a:p>
            <a:pPr>
              <a:lnSpc>
                <a:spcPct val="65000"/>
              </a:lnSpc>
            </a:pPr>
            <a:r>
              <a:rPr lang="en-US" altLang="en-US" sz="3200"/>
              <a:t>  suspected cases of arson</a:t>
            </a:r>
          </a:p>
          <a:p>
            <a:pPr>
              <a:lnSpc>
                <a:spcPct val="65000"/>
              </a:lnSpc>
            </a:pPr>
            <a:endParaRPr lang="en-US" altLang="en-US" sz="3200"/>
          </a:p>
          <a:p>
            <a:pPr>
              <a:buFontTx/>
              <a:buChar char="•"/>
            </a:pPr>
            <a:r>
              <a:rPr lang="en-US" altLang="en-US" sz="3200"/>
              <a:t>Examination of alcoholic medicines etc</a:t>
            </a:r>
          </a:p>
          <a:p>
            <a:endParaRPr lang="en-US" altLang="en-US" sz="3200"/>
          </a:p>
          <a:p>
            <a:pPr>
              <a:lnSpc>
                <a:spcPct val="65000"/>
              </a:lnSpc>
              <a:buFontTx/>
              <a:buChar char="•"/>
            </a:pPr>
            <a:r>
              <a:rPr lang="en-US" altLang="en-US" sz="3200"/>
              <a:t>Examination of dyes, inks, stains, and other organic </a:t>
            </a:r>
          </a:p>
          <a:p>
            <a:pPr>
              <a:lnSpc>
                <a:spcPct val="65000"/>
              </a:lnSpc>
            </a:pPr>
            <a:r>
              <a:rPr lang="en-US" altLang="en-US" sz="3200"/>
              <a:t>  and inorganic chemicals, etc.</a:t>
            </a:r>
          </a:p>
          <a:p>
            <a:pPr>
              <a:lnSpc>
                <a:spcPct val="65000"/>
              </a:lnSpc>
            </a:pPr>
            <a:endParaRPr lang="en-US" altLang="en-US" sz="3200"/>
          </a:p>
          <a:p>
            <a:pPr>
              <a:buFontTx/>
              <a:buChar char="•"/>
            </a:pPr>
            <a:r>
              <a:rPr lang="en-US" altLang="en-US" sz="3200"/>
              <a:t>Examination of trap (Phenolphthalein) cases</a:t>
            </a:r>
          </a:p>
        </p:txBody>
      </p:sp>
    </p:spTree>
    <p:extLst>
      <p:ext uri="{BB962C8B-B14F-4D97-AF65-F5344CB8AC3E}">
        <p14:creationId xmlns:p14="http://schemas.microsoft.com/office/powerpoint/2010/main" val="3417174124"/>
      </p:ext>
    </p:extLst>
  </p:cSld>
  <p:clrMapOvr>
    <a:masterClrMapping/>
  </p:clrMapOvr>
  <p:transition spd="slow" advTm="62383">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grpId="0" nodeType="withEffect">
                                  <p:stCondLst>
                                    <p:cond delay="0"/>
                                  </p:stCondLst>
                                  <p:childTnLst>
                                    <p:set>
                                      <p:cBhvr>
                                        <p:cTn id="6" dur="1" fill="hold">
                                          <p:stCondLst>
                                            <p:cond delay="0"/>
                                          </p:stCondLst>
                                        </p:cTn>
                                        <p:tgtEl>
                                          <p:spTgt spid="92162">
                                            <p:txEl>
                                              <p:pRg st="0" end="0"/>
                                            </p:txEl>
                                          </p:spTgt>
                                        </p:tgtEl>
                                        <p:attrNameLst>
                                          <p:attrName>style.visibility</p:attrName>
                                        </p:attrNameLst>
                                      </p:cBhvr>
                                      <p:to>
                                        <p:strVal val="visible"/>
                                      </p:to>
                                    </p:set>
                                    <p:anim calcmode="lin" valueType="num">
                                      <p:cBhvr additive="base">
                                        <p:cTn id="7" dur="500" fill="hold"/>
                                        <p:tgtEl>
                                          <p:spTgt spid="9216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92162">
                                            <p:txEl>
                                              <p:pRg st="1" end="1"/>
                                            </p:txEl>
                                          </p:spTgt>
                                        </p:tgtEl>
                                        <p:attrNameLst>
                                          <p:attrName>style.visibility</p:attrName>
                                        </p:attrNameLst>
                                      </p:cBhvr>
                                      <p:to>
                                        <p:strVal val="visible"/>
                                      </p:to>
                                    </p:set>
                                    <p:anim calcmode="lin" valueType="num">
                                      <p:cBhvr additive="base">
                                        <p:cTn id="13" dur="500" fill="hold"/>
                                        <p:tgtEl>
                                          <p:spTgt spid="9216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21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92162">
                                            <p:txEl>
                                              <p:pRg st="2" end="2"/>
                                            </p:txEl>
                                          </p:spTgt>
                                        </p:tgtEl>
                                        <p:attrNameLst>
                                          <p:attrName>style.visibility</p:attrName>
                                        </p:attrNameLst>
                                      </p:cBhvr>
                                      <p:to>
                                        <p:strVal val="visible"/>
                                      </p:to>
                                    </p:set>
                                    <p:anim calcmode="lin" valueType="num">
                                      <p:cBhvr additive="base">
                                        <p:cTn id="19" dur="500" fill="hold"/>
                                        <p:tgtEl>
                                          <p:spTgt spid="9216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92162">
                                            <p:txEl>
                                              <p:pRg st="3" end="3"/>
                                            </p:txEl>
                                          </p:spTgt>
                                        </p:tgtEl>
                                        <p:attrNameLst>
                                          <p:attrName>style.visibility</p:attrName>
                                        </p:attrNameLst>
                                      </p:cBhvr>
                                      <p:to>
                                        <p:strVal val="visible"/>
                                      </p:to>
                                    </p:set>
                                    <p:anim calcmode="lin" valueType="num">
                                      <p:cBhvr additive="base">
                                        <p:cTn id="25" dur="500" fill="hold"/>
                                        <p:tgtEl>
                                          <p:spTgt spid="9216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921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92162">
                                            <p:txEl>
                                              <p:pRg st="5" end="5"/>
                                            </p:txEl>
                                          </p:spTgt>
                                        </p:tgtEl>
                                        <p:attrNameLst>
                                          <p:attrName>style.visibility</p:attrName>
                                        </p:attrNameLst>
                                      </p:cBhvr>
                                      <p:to>
                                        <p:strVal val="visible"/>
                                      </p:to>
                                    </p:set>
                                    <p:anim calcmode="lin" valueType="num">
                                      <p:cBhvr additive="base">
                                        <p:cTn id="31" dur="500" fill="hold"/>
                                        <p:tgtEl>
                                          <p:spTgt spid="92162">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92162">
                                            <p:txEl>
                                              <p:pRg st="6" end="6"/>
                                            </p:txEl>
                                          </p:spTgt>
                                        </p:tgtEl>
                                        <p:attrNameLst>
                                          <p:attrName>style.visibility</p:attrName>
                                        </p:attrNameLst>
                                      </p:cBhvr>
                                      <p:to>
                                        <p:strVal val="visible"/>
                                      </p:to>
                                    </p:set>
                                    <p:anim calcmode="lin" valueType="num">
                                      <p:cBhvr additive="base">
                                        <p:cTn id="37" dur="500" fill="hold"/>
                                        <p:tgtEl>
                                          <p:spTgt spid="92162">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921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6" fill="hold" grpId="0" nodeType="clickEffect">
                                  <p:stCondLst>
                                    <p:cond delay="0"/>
                                  </p:stCondLst>
                                  <p:childTnLst>
                                    <p:set>
                                      <p:cBhvr>
                                        <p:cTn id="42" dur="1" fill="hold">
                                          <p:stCondLst>
                                            <p:cond delay="0"/>
                                          </p:stCondLst>
                                        </p:cTn>
                                        <p:tgtEl>
                                          <p:spTgt spid="92162">
                                            <p:txEl>
                                              <p:pRg st="8" end="8"/>
                                            </p:txEl>
                                          </p:spTgt>
                                        </p:tgtEl>
                                        <p:attrNameLst>
                                          <p:attrName>style.visibility</p:attrName>
                                        </p:attrNameLst>
                                      </p:cBhvr>
                                      <p:to>
                                        <p:strVal val="visible"/>
                                      </p:to>
                                    </p:set>
                                    <p:anim calcmode="lin" valueType="num">
                                      <p:cBhvr additive="base">
                                        <p:cTn id="43" dur="500" fill="hold"/>
                                        <p:tgtEl>
                                          <p:spTgt spid="92162">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21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92162">
                                            <p:txEl>
                                              <p:pRg st="9" end="9"/>
                                            </p:txEl>
                                          </p:spTgt>
                                        </p:tgtEl>
                                        <p:attrNameLst>
                                          <p:attrName>style.visibility</p:attrName>
                                        </p:attrNameLst>
                                      </p:cBhvr>
                                      <p:to>
                                        <p:strVal val="visible"/>
                                      </p:to>
                                    </p:set>
                                    <p:anim calcmode="lin" valueType="num">
                                      <p:cBhvr additive="base">
                                        <p:cTn id="49" dur="500" fill="hold"/>
                                        <p:tgtEl>
                                          <p:spTgt spid="92162">
                                            <p:txEl>
                                              <p:pRg st="9" end="9"/>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9216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6" fill="hold" grpId="0" nodeType="clickEffect">
                                  <p:stCondLst>
                                    <p:cond delay="0"/>
                                  </p:stCondLst>
                                  <p:childTnLst>
                                    <p:set>
                                      <p:cBhvr>
                                        <p:cTn id="54" dur="1" fill="hold">
                                          <p:stCondLst>
                                            <p:cond delay="0"/>
                                          </p:stCondLst>
                                        </p:cTn>
                                        <p:tgtEl>
                                          <p:spTgt spid="92162">
                                            <p:txEl>
                                              <p:pRg st="11" end="11"/>
                                            </p:txEl>
                                          </p:spTgt>
                                        </p:tgtEl>
                                        <p:attrNameLst>
                                          <p:attrName>style.visibility</p:attrName>
                                        </p:attrNameLst>
                                      </p:cBhvr>
                                      <p:to>
                                        <p:strVal val="visible"/>
                                      </p:to>
                                    </p:set>
                                    <p:anim calcmode="lin" valueType="num">
                                      <p:cBhvr additive="base">
                                        <p:cTn id="55" dur="500" fill="hold"/>
                                        <p:tgtEl>
                                          <p:spTgt spid="92162">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9216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6" fill="hold" grpId="0" nodeType="clickEffect">
                                  <p:stCondLst>
                                    <p:cond delay="0"/>
                                  </p:stCondLst>
                                  <p:childTnLst>
                                    <p:set>
                                      <p:cBhvr>
                                        <p:cTn id="60" dur="1" fill="hold">
                                          <p:stCondLst>
                                            <p:cond delay="0"/>
                                          </p:stCondLst>
                                        </p:cTn>
                                        <p:tgtEl>
                                          <p:spTgt spid="92162">
                                            <p:txEl>
                                              <p:pRg st="13" end="13"/>
                                            </p:txEl>
                                          </p:spTgt>
                                        </p:tgtEl>
                                        <p:attrNameLst>
                                          <p:attrName>style.visibility</p:attrName>
                                        </p:attrNameLst>
                                      </p:cBhvr>
                                      <p:to>
                                        <p:strVal val="visible"/>
                                      </p:to>
                                    </p:set>
                                    <p:anim calcmode="lin" valueType="num">
                                      <p:cBhvr additive="base">
                                        <p:cTn id="61" dur="500" fill="hold"/>
                                        <p:tgtEl>
                                          <p:spTgt spid="92162">
                                            <p:txEl>
                                              <p:pRg st="13" end="13"/>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92162">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6" fill="hold" grpId="0" nodeType="clickEffect">
                                  <p:stCondLst>
                                    <p:cond delay="0"/>
                                  </p:stCondLst>
                                  <p:childTnLst>
                                    <p:set>
                                      <p:cBhvr>
                                        <p:cTn id="66" dur="1" fill="hold">
                                          <p:stCondLst>
                                            <p:cond delay="0"/>
                                          </p:stCondLst>
                                        </p:cTn>
                                        <p:tgtEl>
                                          <p:spTgt spid="92162">
                                            <p:txEl>
                                              <p:pRg st="14" end="14"/>
                                            </p:txEl>
                                          </p:spTgt>
                                        </p:tgtEl>
                                        <p:attrNameLst>
                                          <p:attrName>style.visibility</p:attrName>
                                        </p:attrNameLst>
                                      </p:cBhvr>
                                      <p:to>
                                        <p:strVal val="visible"/>
                                      </p:to>
                                    </p:set>
                                    <p:anim calcmode="lin" valueType="num">
                                      <p:cBhvr additive="base">
                                        <p:cTn id="67" dur="500" fill="hold"/>
                                        <p:tgtEl>
                                          <p:spTgt spid="92162">
                                            <p:txEl>
                                              <p:pRg st="14" end="14"/>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92162">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6" fill="hold" grpId="0" nodeType="clickEffect">
                                  <p:stCondLst>
                                    <p:cond delay="0"/>
                                  </p:stCondLst>
                                  <p:childTnLst>
                                    <p:set>
                                      <p:cBhvr>
                                        <p:cTn id="72" dur="1" fill="hold">
                                          <p:stCondLst>
                                            <p:cond delay="0"/>
                                          </p:stCondLst>
                                        </p:cTn>
                                        <p:tgtEl>
                                          <p:spTgt spid="92162">
                                            <p:txEl>
                                              <p:pRg st="16" end="16"/>
                                            </p:txEl>
                                          </p:spTgt>
                                        </p:tgtEl>
                                        <p:attrNameLst>
                                          <p:attrName>style.visibility</p:attrName>
                                        </p:attrNameLst>
                                      </p:cBhvr>
                                      <p:to>
                                        <p:strVal val="visible"/>
                                      </p:to>
                                    </p:set>
                                    <p:anim calcmode="lin" valueType="num">
                                      <p:cBhvr additive="base">
                                        <p:cTn id="73" dur="500" fill="hold"/>
                                        <p:tgtEl>
                                          <p:spTgt spid="92162">
                                            <p:txEl>
                                              <p:pRg st="16" end="16"/>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92162">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uiExpand="1"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8C693290-DF48-4C87-B58C-D773CF116A10}"/>
              </a:ext>
            </a:extLst>
          </p:cNvPr>
          <p:cNvSpPr>
            <a:spLocks noChangeArrowheads="1"/>
          </p:cNvSpPr>
          <p:nvPr/>
        </p:nvSpPr>
        <p:spPr bwMode="auto">
          <a:xfrm>
            <a:off x="235527" y="-92075"/>
            <a:ext cx="9060873" cy="69871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b="1" dirty="0"/>
          </a:p>
          <a:p>
            <a:r>
              <a:rPr lang="en-US" altLang="en-US" sz="3600" b="1" dirty="0"/>
              <a:t>Toxicology Division</a:t>
            </a:r>
          </a:p>
          <a:p>
            <a:endParaRPr lang="en-US" altLang="en-US" sz="3600" dirty="0"/>
          </a:p>
          <a:p>
            <a:r>
              <a:rPr lang="en-US" altLang="en-US" sz="3600" dirty="0"/>
              <a:t>	Examination of  viscera, stomach  wash, vomit,  etc., for  poisons of  vegetable  origin (</a:t>
            </a:r>
            <a:r>
              <a:rPr lang="en-US" altLang="en-US" sz="3600" dirty="0" err="1"/>
              <a:t>dhatura,oleander</a:t>
            </a:r>
            <a:r>
              <a:rPr lang="en-US" altLang="en-US" sz="3600" dirty="0"/>
              <a:t>, opium, </a:t>
            </a:r>
            <a:r>
              <a:rPr lang="en-US" altLang="en-US" sz="3600" dirty="0" err="1"/>
              <a:t>madar,aconite</a:t>
            </a:r>
            <a:r>
              <a:rPr lang="en-US" altLang="en-US" sz="3600" dirty="0"/>
              <a:t>, </a:t>
            </a:r>
            <a:r>
              <a:rPr lang="en-US" altLang="en-US" sz="3600" dirty="0" err="1"/>
              <a:t>nux</a:t>
            </a:r>
            <a:r>
              <a:rPr lang="en-US" altLang="en-US" sz="3600" dirty="0"/>
              <a:t> vomica, etc.),inorganic  salts  (arsenic, copper sulfate, cyanides etc.),  acids, drugs, alkaloids,  insecticides (DDT, BHC parathion, malathion, aldrin,  zinc phosphide, aluminum  phosphide,  etc.) and  all other types of common poisons including  powdered  glass, etc</a:t>
            </a:r>
            <a:r>
              <a:rPr lang="en-US" altLang="en-US" sz="2800" dirty="0"/>
              <a:t>.</a:t>
            </a:r>
          </a:p>
          <a:p>
            <a:endParaRPr lang="en-US" altLang="en-US" sz="2800" dirty="0"/>
          </a:p>
        </p:txBody>
      </p:sp>
    </p:spTree>
    <p:extLst>
      <p:ext uri="{BB962C8B-B14F-4D97-AF65-F5344CB8AC3E}">
        <p14:creationId xmlns:p14="http://schemas.microsoft.com/office/powerpoint/2010/main" val="3734599628"/>
      </p:ext>
    </p:extLst>
  </p:cSld>
  <p:clrMapOvr>
    <a:masterClrMapping/>
  </p:clrMapOvr>
  <p:transition spd="slow" advTm="28133">
    <p:pull dir="l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5" fill="hold" grpId="0" nodeType="withEffect">
                                  <p:stCondLst>
                                    <p:cond delay="0"/>
                                  </p:stCondLst>
                                  <p:childTnLst>
                                    <p:set>
                                      <p:cBhvr>
                                        <p:cTn id="6" dur="1" fill="hold">
                                          <p:stCondLst>
                                            <p:cond delay="0"/>
                                          </p:stCondLst>
                                        </p:cTn>
                                        <p:tgtEl>
                                          <p:spTgt spid="93186">
                                            <p:txEl>
                                              <p:pRg st="1" end="1"/>
                                            </p:txEl>
                                          </p:spTgt>
                                        </p:tgtEl>
                                        <p:attrNameLst>
                                          <p:attrName>style.visibility</p:attrName>
                                        </p:attrNameLst>
                                      </p:cBhvr>
                                      <p:to>
                                        <p:strVal val="visible"/>
                                      </p:to>
                                    </p:set>
                                    <p:animEffect transition="in" filter="randombar(vertical)">
                                      <p:cBhvr>
                                        <p:cTn id="7" dur="500"/>
                                        <p:tgtEl>
                                          <p:spTgt spid="93186">
                                            <p:txEl>
                                              <p:pRg st="1" end="1"/>
                                            </p:txEl>
                                          </p:spTgt>
                                        </p:tgtEl>
                                      </p:cBhvr>
                                    </p:animEffect>
                                  </p:childTnLst>
                                  <p:subTnLst>
                                    <p:animClr clrSpc="rgb" dir="cw">
                                      <p:cBhvr override="childStyle">
                                        <p:cTn dur="1" fill="hold" display="0" masterRel="nextClick" afterEffect="1"/>
                                        <p:tgtEl>
                                          <p:spTgt spid="93186">
                                            <p:txEl>
                                              <p:pRg st="1" end="1"/>
                                            </p:txEl>
                                          </p:spTgt>
                                        </p:tgtEl>
                                        <p:attrNameLst>
                                          <p:attrName>ppt_c</p:attrName>
                                        </p:attrNameLst>
                                      </p:cBhvr>
                                      <p:to>
                                        <a:srgbClr val="B21903"/>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93186">
                                            <p:txEl>
                                              <p:pRg st="3" end="3"/>
                                            </p:txEl>
                                          </p:spTgt>
                                        </p:tgtEl>
                                        <p:attrNameLst>
                                          <p:attrName>style.visibility</p:attrName>
                                        </p:attrNameLst>
                                      </p:cBhvr>
                                      <p:to>
                                        <p:strVal val="visible"/>
                                      </p:to>
                                    </p:set>
                                    <p:animEffect transition="in" filter="randombar(vertical)">
                                      <p:cBhvr>
                                        <p:cTn id="12" dur="500"/>
                                        <p:tgtEl>
                                          <p:spTgt spid="93186">
                                            <p:txEl>
                                              <p:pRg st="3" end="3"/>
                                            </p:txEl>
                                          </p:spTgt>
                                        </p:tgtEl>
                                      </p:cBhvr>
                                    </p:animEffect>
                                  </p:childTnLst>
                                  <p:subTnLst>
                                    <p:animClr clrSpc="rgb" dir="cw">
                                      <p:cBhvr override="childStyle">
                                        <p:cTn dur="1" fill="hold" display="0" masterRel="nextClick" afterEffect="1"/>
                                        <p:tgtEl>
                                          <p:spTgt spid="93186">
                                            <p:txEl>
                                              <p:pRg st="3" end="3"/>
                                            </p:txEl>
                                          </p:spTgt>
                                        </p:tgtEl>
                                        <p:attrNameLst>
                                          <p:attrName>ppt_c</p:attrName>
                                        </p:attrNameLst>
                                      </p:cBhvr>
                                      <p:to>
                                        <a:srgbClr val="B21903"/>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CB961423-0B24-4007-8F80-84D4F8FA2536}"/>
              </a:ext>
            </a:extLst>
          </p:cNvPr>
          <p:cNvSpPr>
            <a:spLocks noChangeArrowheads="1"/>
          </p:cNvSpPr>
          <p:nvPr/>
        </p:nvSpPr>
        <p:spPr bwMode="auto">
          <a:xfrm>
            <a:off x="74613" y="-15875"/>
            <a:ext cx="9067800" cy="644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r>
              <a:rPr lang="en-US" altLang="en-US" sz="3200" b="1"/>
              <a:t>Biology  Division</a:t>
            </a:r>
          </a:p>
          <a:p>
            <a:pPr>
              <a:lnSpc>
                <a:spcPct val="65000"/>
              </a:lnSpc>
            </a:pPr>
            <a:endParaRPr lang="en-US" altLang="en-US" sz="3200"/>
          </a:p>
          <a:p>
            <a:pPr>
              <a:lnSpc>
                <a:spcPct val="65000"/>
              </a:lnSpc>
              <a:buFontTx/>
              <a:buChar char="•"/>
            </a:pPr>
            <a:r>
              <a:rPr lang="en-US" altLang="en-US" sz="3200"/>
              <a:t>Examination of biological fluids  e.g.. semen,  saliva,</a:t>
            </a:r>
          </a:p>
          <a:p>
            <a:pPr>
              <a:lnSpc>
                <a:spcPct val="65000"/>
              </a:lnSpc>
            </a:pPr>
            <a:r>
              <a:rPr lang="en-US" altLang="en-US" sz="3200"/>
              <a:t>  sweat,  urine, faecal matter  etc.</a:t>
            </a:r>
          </a:p>
          <a:p>
            <a:pPr>
              <a:lnSpc>
                <a:spcPct val="65000"/>
              </a:lnSpc>
            </a:pPr>
            <a:endParaRPr lang="en-US" altLang="en-US" sz="3200"/>
          </a:p>
          <a:p>
            <a:pPr>
              <a:lnSpc>
                <a:spcPct val="65000"/>
              </a:lnSpc>
              <a:buFontTx/>
              <a:buChar char="•"/>
            </a:pPr>
            <a:r>
              <a:rPr lang="en-US" altLang="en-US" sz="3200"/>
              <a:t>Morphological examination of hair, wool, and fibres</a:t>
            </a:r>
          </a:p>
          <a:p>
            <a:pPr>
              <a:lnSpc>
                <a:spcPct val="65000"/>
              </a:lnSpc>
            </a:pPr>
            <a:endParaRPr lang="en-US" altLang="en-US" sz="3200"/>
          </a:p>
          <a:p>
            <a:pPr>
              <a:lnSpc>
                <a:spcPct val="65000"/>
              </a:lnSpc>
              <a:buFontTx/>
              <a:buChar char="•"/>
            </a:pPr>
            <a:r>
              <a:rPr lang="en-US" altLang="en-US" sz="3200"/>
              <a:t>Examination of skeletal remains for determination of </a:t>
            </a:r>
          </a:p>
          <a:p>
            <a:pPr>
              <a:lnSpc>
                <a:spcPct val="65000"/>
              </a:lnSpc>
            </a:pPr>
            <a:r>
              <a:rPr lang="en-US" altLang="en-US" sz="3200"/>
              <a:t>  origin, age, sex, stature etc.</a:t>
            </a:r>
          </a:p>
          <a:p>
            <a:pPr>
              <a:lnSpc>
                <a:spcPct val="65000"/>
              </a:lnSpc>
            </a:pPr>
            <a:endParaRPr lang="en-US" altLang="en-US" sz="3200"/>
          </a:p>
          <a:p>
            <a:pPr>
              <a:lnSpc>
                <a:spcPct val="65000"/>
              </a:lnSpc>
              <a:buFontTx/>
              <a:buChar char="•"/>
            </a:pPr>
            <a:r>
              <a:rPr lang="en-US" altLang="en-US" sz="3200"/>
              <a:t>Examination  of paper pulp </a:t>
            </a:r>
          </a:p>
          <a:p>
            <a:pPr>
              <a:lnSpc>
                <a:spcPct val="65000"/>
              </a:lnSpc>
            </a:pPr>
            <a:endParaRPr lang="en-US" altLang="en-US" sz="3200"/>
          </a:p>
          <a:p>
            <a:pPr>
              <a:lnSpc>
                <a:spcPct val="65000"/>
              </a:lnSpc>
              <a:buFontTx/>
              <a:buChar char="•"/>
            </a:pPr>
            <a:r>
              <a:rPr lang="en-US" altLang="en-US" sz="3200"/>
              <a:t>Identification of plant portions such as  seeds, leaf </a:t>
            </a:r>
          </a:p>
          <a:p>
            <a:pPr>
              <a:lnSpc>
                <a:spcPct val="65000"/>
              </a:lnSpc>
            </a:pPr>
            <a:r>
              <a:rPr lang="en-US" altLang="en-US" sz="3200"/>
              <a:t>  fragments, flowers, wood, bark, twigs etc.</a:t>
            </a:r>
          </a:p>
          <a:p>
            <a:pPr>
              <a:lnSpc>
                <a:spcPct val="65000"/>
              </a:lnSpc>
            </a:pPr>
            <a:endParaRPr lang="en-US" altLang="en-US" sz="3200"/>
          </a:p>
          <a:p>
            <a:pPr>
              <a:lnSpc>
                <a:spcPct val="65000"/>
              </a:lnSpc>
              <a:buFontTx/>
              <a:buChar char="•"/>
            </a:pPr>
            <a:r>
              <a:rPr lang="en-US" altLang="en-US" sz="3200"/>
              <a:t>Bacteriological,  and entomological  examination</a:t>
            </a:r>
          </a:p>
          <a:p>
            <a:pPr>
              <a:lnSpc>
                <a:spcPct val="65000"/>
              </a:lnSpc>
            </a:pPr>
            <a:endParaRPr lang="en-US" altLang="en-US" sz="3200"/>
          </a:p>
          <a:p>
            <a:pPr>
              <a:lnSpc>
                <a:spcPct val="65000"/>
              </a:lnSpc>
              <a:buFontTx/>
              <a:buChar char="•"/>
            </a:pPr>
            <a:r>
              <a:rPr lang="en-US" altLang="en-US" sz="3200"/>
              <a:t>Identification of minute  vegetable  forms </a:t>
            </a:r>
          </a:p>
          <a:p>
            <a:pPr>
              <a:lnSpc>
                <a:spcPct val="65000"/>
              </a:lnSpc>
            </a:pPr>
            <a:r>
              <a:rPr lang="en-US" altLang="en-US" sz="3200"/>
              <a:t> e.g. diatoms and other micro organism, </a:t>
            </a:r>
          </a:p>
          <a:p>
            <a:pPr>
              <a:lnSpc>
                <a:spcPct val="65000"/>
              </a:lnSpc>
            </a:pPr>
            <a:r>
              <a:rPr lang="en-US" altLang="en-US" sz="3200"/>
              <a:t> mould,  algae, fungi etc. </a:t>
            </a:r>
          </a:p>
        </p:txBody>
      </p:sp>
    </p:spTree>
    <p:extLst>
      <p:ext uri="{BB962C8B-B14F-4D97-AF65-F5344CB8AC3E}">
        <p14:creationId xmlns:p14="http://schemas.microsoft.com/office/powerpoint/2010/main" val="231585632"/>
      </p:ext>
    </p:extLst>
  </p:cSld>
  <p:clrMapOvr>
    <a:masterClrMapping/>
  </p:clrMapOvr>
  <p:transition spd="slow" advTm="82367">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Effect transition="in" filter="randombar(horizontal)">
                                      <p:cBhvr>
                                        <p:cTn id="7" dur="500"/>
                                        <p:tgtEl>
                                          <p:spTgt spid="94210">
                                            <p:txEl>
                                              <p:pRg st="0" end="0"/>
                                            </p:txEl>
                                          </p:spTgt>
                                        </p:tgtEl>
                                      </p:cBhvr>
                                    </p:animEffect>
                                  </p:childTnLst>
                                  <p:subTnLst>
                                    <p:animClr clrSpc="rgb" dir="cw">
                                      <p:cBhvr override="childStyle">
                                        <p:cTn dur="1" fill="hold" display="0" masterRel="nextClick" afterEffect="1"/>
                                        <p:tgtEl>
                                          <p:spTgt spid="94210">
                                            <p:txEl>
                                              <p:pRg st="0" end="0"/>
                                            </p:txEl>
                                          </p:spTgt>
                                        </p:tgtEl>
                                        <p:attrNameLst>
                                          <p:attrName>ppt_c</p:attrName>
                                        </p:attrNameLst>
                                      </p:cBhvr>
                                      <p:to>
                                        <a:srgbClr val="00006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4210">
                                            <p:txEl>
                                              <p:pRg st="2" end="2"/>
                                            </p:txEl>
                                          </p:spTgt>
                                        </p:tgtEl>
                                        <p:attrNameLst>
                                          <p:attrName>style.visibility</p:attrName>
                                        </p:attrNameLst>
                                      </p:cBhvr>
                                      <p:to>
                                        <p:strVal val="visible"/>
                                      </p:to>
                                    </p:set>
                                    <p:animEffect transition="in" filter="randombar(horizontal)">
                                      <p:cBhvr>
                                        <p:cTn id="12" dur="500"/>
                                        <p:tgtEl>
                                          <p:spTgt spid="94210">
                                            <p:txEl>
                                              <p:pRg st="2" end="2"/>
                                            </p:txEl>
                                          </p:spTgt>
                                        </p:tgtEl>
                                      </p:cBhvr>
                                    </p:animEffect>
                                  </p:childTnLst>
                                  <p:subTnLst>
                                    <p:animClr clrSpc="rgb" dir="cw">
                                      <p:cBhvr override="childStyle">
                                        <p:cTn dur="1" fill="hold" display="0" masterRel="nextClick" afterEffect="1"/>
                                        <p:tgtEl>
                                          <p:spTgt spid="94210">
                                            <p:txEl>
                                              <p:pRg st="2" end="2"/>
                                            </p:txEl>
                                          </p:spTgt>
                                        </p:tgtEl>
                                        <p:attrNameLst>
                                          <p:attrName>ppt_c</p:attrName>
                                        </p:attrNameLst>
                                      </p:cBhvr>
                                      <p:to>
                                        <a:srgbClr val="00006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4210">
                                            <p:txEl>
                                              <p:pRg st="3" end="3"/>
                                            </p:txEl>
                                          </p:spTgt>
                                        </p:tgtEl>
                                        <p:attrNameLst>
                                          <p:attrName>style.visibility</p:attrName>
                                        </p:attrNameLst>
                                      </p:cBhvr>
                                      <p:to>
                                        <p:strVal val="visible"/>
                                      </p:to>
                                    </p:set>
                                    <p:animEffect transition="in" filter="randombar(horizontal)">
                                      <p:cBhvr>
                                        <p:cTn id="17" dur="500"/>
                                        <p:tgtEl>
                                          <p:spTgt spid="94210">
                                            <p:txEl>
                                              <p:pRg st="3" end="3"/>
                                            </p:txEl>
                                          </p:spTgt>
                                        </p:tgtEl>
                                      </p:cBhvr>
                                    </p:animEffect>
                                  </p:childTnLst>
                                  <p:subTnLst>
                                    <p:animClr clrSpc="rgb" dir="cw">
                                      <p:cBhvr override="childStyle">
                                        <p:cTn dur="1" fill="hold" display="0" masterRel="nextClick" afterEffect="1"/>
                                        <p:tgtEl>
                                          <p:spTgt spid="94210">
                                            <p:txEl>
                                              <p:pRg st="3" end="3"/>
                                            </p:txEl>
                                          </p:spTgt>
                                        </p:tgtEl>
                                        <p:attrNameLst>
                                          <p:attrName>ppt_c</p:attrName>
                                        </p:attrNameLst>
                                      </p:cBhvr>
                                      <p:to>
                                        <a:srgbClr val="00006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4210">
                                            <p:txEl>
                                              <p:pRg st="5" end="5"/>
                                            </p:txEl>
                                          </p:spTgt>
                                        </p:tgtEl>
                                        <p:attrNameLst>
                                          <p:attrName>style.visibility</p:attrName>
                                        </p:attrNameLst>
                                      </p:cBhvr>
                                      <p:to>
                                        <p:strVal val="visible"/>
                                      </p:to>
                                    </p:set>
                                    <p:animEffect transition="in" filter="randombar(horizontal)">
                                      <p:cBhvr>
                                        <p:cTn id="22" dur="500"/>
                                        <p:tgtEl>
                                          <p:spTgt spid="94210">
                                            <p:txEl>
                                              <p:pRg st="5" end="5"/>
                                            </p:txEl>
                                          </p:spTgt>
                                        </p:tgtEl>
                                      </p:cBhvr>
                                    </p:animEffect>
                                  </p:childTnLst>
                                  <p:subTnLst>
                                    <p:animClr clrSpc="rgb" dir="cw">
                                      <p:cBhvr override="childStyle">
                                        <p:cTn dur="1" fill="hold" display="0" masterRel="nextClick" afterEffect="1"/>
                                        <p:tgtEl>
                                          <p:spTgt spid="94210">
                                            <p:txEl>
                                              <p:pRg st="5" end="5"/>
                                            </p:txEl>
                                          </p:spTgt>
                                        </p:tgtEl>
                                        <p:attrNameLst>
                                          <p:attrName>ppt_c</p:attrName>
                                        </p:attrNameLst>
                                      </p:cBhvr>
                                      <p:to>
                                        <a:srgbClr val="00006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4210">
                                            <p:txEl>
                                              <p:pRg st="7" end="7"/>
                                            </p:txEl>
                                          </p:spTgt>
                                        </p:tgtEl>
                                        <p:attrNameLst>
                                          <p:attrName>style.visibility</p:attrName>
                                        </p:attrNameLst>
                                      </p:cBhvr>
                                      <p:to>
                                        <p:strVal val="visible"/>
                                      </p:to>
                                    </p:set>
                                    <p:animEffect transition="in" filter="randombar(horizontal)">
                                      <p:cBhvr>
                                        <p:cTn id="27" dur="500"/>
                                        <p:tgtEl>
                                          <p:spTgt spid="94210">
                                            <p:txEl>
                                              <p:pRg st="7" end="7"/>
                                            </p:txEl>
                                          </p:spTgt>
                                        </p:tgtEl>
                                      </p:cBhvr>
                                    </p:animEffect>
                                  </p:childTnLst>
                                  <p:subTnLst>
                                    <p:animClr clrSpc="rgb" dir="cw">
                                      <p:cBhvr override="childStyle">
                                        <p:cTn dur="1" fill="hold" display="0" masterRel="nextClick" afterEffect="1"/>
                                        <p:tgtEl>
                                          <p:spTgt spid="94210">
                                            <p:txEl>
                                              <p:pRg st="7" end="7"/>
                                            </p:txEl>
                                          </p:spTgt>
                                        </p:tgtEl>
                                        <p:attrNameLst>
                                          <p:attrName>ppt_c</p:attrName>
                                        </p:attrNameLst>
                                      </p:cBhvr>
                                      <p:to>
                                        <a:srgbClr val="000066"/>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94210">
                                            <p:txEl>
                                              <p:pRg st="8" end="8"/>
                                            </p:txEl>
                                          </p:spTgt>
                                        </p:tgtEl>
                                        <p:attrNameLst>
                                          <p:attrName>style.visibility</p:attrName>
                                        </p:attrNameLst>
                                      </p:cBhvr>
                                      <p:to>
                                        <p:strVal val="visible"/>
                                      </p:to>
                                    </p:set>
                                    <p:animEffect transition="in" filter="randombar(horizontal)">
                                      <p:cBhvr>
                                        <p:cTn id="32" dur="500"/>
                                        <p:tgtEl>
                                          <p:spTgt spid="94210">
                                            <p:txEl>
                                              <p:pRg st="8" end="8"/>
                                            </p:txEl>
                                          </p:spTgt>
                                        </p:tgtEl>
                                      </p:cBhvr>
                                    </p:animEffect>
                                  </p:childTnLst>
                                  <p:subTnLst>
                                    <p:animClr clrSpc="rgb" dir="cw">
                                      <p:cBhvr override="childStyle">
                                        <p:cTn dur="1" fill="hold" display="0" masterRel="nextClick" afterEffect="1"/>
                                        <p:tgtEl>
                                          <p:spTgt spid="94210">
                                            <p:txEl>
                                              <p:pRg st="8" end="8"/>
                                            </p:txEl>
                                          </p:spTgt>
                                        </p:tgtEl>
                                        <p:attrNameLst>
                                          <p:attrName>ppt_c</p:attrName>
                                        </p:attrNameLst>
                                      </p:cBhvr>
                                      <p:to>
                                        <a:srgbClr val="000066"/>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94210">
                                            <p:txEl>
                                              <p:pRg st="10" end="10"/>
                                            </p:txEl>
                                          </p:spTgt>
                                        </p:tgtEl>
                                        <p:attrNameLst>
                                          <p:attrName>style.visibility</p:attrName>
                                        </p:attrNameLst>
                                      </p:cBhvr>
                                      <p:to>
                                        <p:strVal val="visible"/>
                                      </p:to>
                                    </p:set>
                                    <p:animEffect transition="in" filter="randombar(horizontal)">
                                      <p:cBhvr>
                                        <p:cTn id="37" dur="500"/>
                                        <p:tgtEl>
                                          <p:spTgt spid="94210">
                                            <p:txEl>
                                              <p:pRg st="10" end="10"/>
                                            </p:txEl>
                                          </p:spTgt>
                                        </p:tgtEl>
                                      </p:cBhvr>
                                    </p:animEffect>
                                  </p:childTnLst>
                                  <p:subTnLst>
                                    <p:animClr clrSpc="rgb" dir="cw">
                                      <p:cBhvr override="childStyle">
                                        <p:cTn dur="1" fill="hold" display="0" masterRel="nextClick" afterEffect="1"/>
                                        <p:tgtEl>
                                          <p:spTgt spid="94210">
                                            <p:txEl>
                                              <p:pRg st="10" end="10"/>
                                            </p:txEl>
                                          </p:spTgt>
                                        </p:tgtEl>
                                        <p:attrNameLst>
                                          <p:attrName>ppt_c</p:attrName>
                                        </p:attrNameLst>
                                      </p:cBhvr>
                                      <p:to>
                                        <a:srgbClr val="000066"/>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94210">
                                            <p:txEl>
                                              <p:pRg st="12" end="12"/>
                                            </p:txEl>
                                          </p:spTgt>
                                        </p:tgtEl>
                                        <p:attrNameLst>
                                          <p:attrName>style.visibility</p:attrName>
                                        </p:attrNameLst>
                                      </p:cBhvr>
                                      <p:to>
                                        <p:strVal val="visible"/>
                                      </p:to>
                                    </p:set>
                                    <p:animEffect transition="in" filter="randombar(horizontal)">
                                      <p:cBhvr>
                                        <p:cTn id="42" dur="500"/>
                                        <p:tgtEl>
                                          <p:spTgt spid="94210">
                                            <p:txEl>
                                              <p:pRg st="12" end="12"/>
                                            </p:txEl>
                                          </p:spTgt>
                                        </p:tgtEl>
                                      </p:cBhvr>
                                    </p:animEffect>
                                  </p:childTnLst>
                                  <p:subTnLst>
                                    <p:animClr clrSpc="rgb" dir="cw">
                                      <p:cBhvr override="childStyle">
                                        <p:cTn dur="1" fill="hold" display="0" masterRel="nextClick" afterEffect="1"/>
                                        <p:tgtEl>
                                          <p:spTgt spid="94210">
                                            <p:txEl>
                                              <p:pRg st="12" end="12"/>
                                            </p:txEl>
                                          </p:spTgt>
                                        </p:tgtEl>
                                        <p:attrNameLst>
                                          <p:attrName>ppt_c</p:attrName>
                                        </p:attrNameLst>
                                      </p:cBhvr>
                                      <p:to>
                                        <a:srgbClr val="000066"/>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94210">
                                            <p:txEl>
                                              <p:pRg st="13" end="13"/>
                                            </p:txEl>
                                          </p:spTgt>
                                        </p:tgtEl>
                                        <p:attrNameLst>
                                          <p:attrName>style.visibility</p:attrName>
                                        </p:attrNameLst>
                                      </p:cBhvr>
                                      <p:to>
                                        <p:strVal val="visible"/>
                                      </p:to>
                                    </p:set>
                                    <p:animEffect transition="in" filter="randombar(horizontal)">
                                      <p:cBhvr>
                                        <p:cTn id="47" dur="500"/>
                                        <p:tgtEl>
                                          <p:spTgt spid="94210">
                                            <p:txEl>
                                              <p:pRg st="13" end="13"/>
                                            </p:txEl>
                                          </p:spTgt>
                                        </p:tgtEl>
                                      </p:cBhvr>
                                    </p:animEffect>
                                  </p:childTnLst>
                                  <p:subTnLst>
                                    <p:animClr clrSpc="rgb" dir="cw">
                                      <p:cBhvr override="childStyle">
                                        <p:cTn dur="1" fill="hold" display="0" masterRel="nextClick" afterEffect="1"/>
                                        <p:tgtEl>
                                          <p:spTgt spid="94210">
                                            <p:txEl>
                                              <p:pRg st="13" end="13"/>
                                            </p:txEl>
                                          </p:spTgt>
                                        </p:tgtEl>
                                        <p:attrNameLst>
                                          <p:attrName>ppt_c</p:attrName>
                                        </p:attrNameLst>
                                      </p:cBhvr>
                                      <p:to>
                                        <a:srgbClr val="000066"/>
                                      </p:to>
                                    </p:animClr>
                                  </p:subTnLst>
                                </p:cTn>
                              </p:par>
                            </p:childTnLst>
                          </p:cTn>
                        </p:par>
                      </p:childTnLst>
                    </p:cTn>
                  </p:par>
                  <p:par>
                    <p:cTn id="48" fill="hold" nodeType="clickPar">
                      <p:stCondLst>
                        <p:cond delay="indefinite"/>
                      </p:stCondLst>
                      <p:childTnLst>
                        <p:par>
                          <p:cTn id="49" fill="hold" nodeType="withGroup">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94210">
                                            <p:txEl>
                                              <p:pRg st="15" end="15"/>
                                            </p:txEl>
                                          </p:spTgt>
                                        </p:tgtEl>
                                        <p:attrNameLst>
                                          <p:attrName>style.visibility</p:attrName>
                                        </p:attrNameLst>
                                      </p:cBhvr>
                                      <p:to>
                                        <p:strVal val="visible"/>
                                      </p:to>
                                    </p:set>
                                    <p:animEffect transition="in" filter="randombar(horizontal)">
                                      <p:cBhvr>
                                        <p:cTn id="52" dur="500"/>
                                        <p:tgtEl>
                                          <p:spTgt spid="94210">
                                            <p:txEl>
                                              <p:pRg st="15" end="15"/>
                                            </p:txEl>
                                          </p:spTgt>
                                        </p:tgtEl>
                                      </p:cBhvr>
                                    </p:animEffect>
                                  </p:childTnLst>
                                  <p:subTnLst>
                                    <p:animClr clrSpc="rgb" dir="cw">
                                      <p:cBhvr override="childStyle">
                                        <p:cTn dur="1" fill="hold" display="0" masterRel="nextClick" afterEffect="1"/>
                                        <p:tgtEl>
                                          <p:spTgt spid="94210">
                                            <p:txEl>
                                              <p:pRg st="15" end="15"/>
                                            </p:txEl>
                                          </p:spTgt>
                                        </p:tgtEl>
                                        <p:attrNameLst>
                                          <p:attrName>ppt_c</p:attrName>
                                        </p:attrNameLst>
                                      </p:cBhvr>
                                      <p:to>
                                        <a:srgbClr val="000066"/>
                                      </p:to>
                                    </p:animClr>
                                  </p:subTnLst>
                                </p:cTn>
                              </p:par>
                            </p:childTnLst>
                          </p:cTn>
                        </p:par>
                      </p:childTnLst>
                    </p:cTn>
                  </p:par>
                  <p:par>
                    <p:cTn id="53" fill="hold" nodeType="clickPar">
                      <p:stCondLst>
                        <p:cond delay="indefinite"/>
                      </p:stCondLst>
                      <p:childTnLst>
                        <p:par>
                          <p:cTn id="54" fill="hold" nodeType="withGroup">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94210">
                                            <p:txEl>
                                              <p:pRg st="17" end="17"/>
                                            </p:txEl>
                                          </p:spTgt>
                                        </p:tgtEl>
                                        <p:attrNameLst>
                                          <p:attrName>style.visibility</p:attrName>
                                        </p:attrNameLst>
                                      </p:cBhvr>
                                      <p:to>
                                        <p:strVal val="visible"/>
                                      </p:to>
                                    </p:set>
                                    <p:animEffect transition="in" filter="randombar(horizontal)">
                                      <p:cBhvr>
                                        <p:cTn id="57" dur="500"/>
                                        <p:tgtEl>
                                          <p:spTgt spid="94210">
                                            <p:txEl>
                                              <p:pRg st="17" end="17"/>
                                            </p:txEl>
                                          </p:spTgt>
                                        </p:tgtEl>
                                      </p:cBhvr>
                                    </p:animEffect>
                                  </p:childTnLst>
                                  <p:subTnLst>
                                    <p:animClr clrSpc="rgb" dir="cw">
                                      <p:cBhvr override="childStyle">
                                        <p:cTn dur="1" fill="hold" display="0" masterRel="nextClick" afterEffect="1"/>
                                        <p:tgtEl>
                                          <p:spTgt spid="94210">
                                            <p:txEl>
                                              <p:pRg st="17" end="17"/>
                                            </p:txEl>
                                          </p:spTgt>
                                        </p:tgtEl>
                                        <p:attrNameLst>
                                          <p:attrName>ppt_c</p:attrName>
                                        </p:attrNameLst>
                                      </p:cBhvr>
                                      <p:to>
                                        <a:srgbClr val="000066"/>
                                      </p:to>
                                    </p:animClr>
                                  </p:subTnLst>
                                </p:cTn>
                              </p:par>
                            </p:childTnLst>
                          </p:cTn>
                        </p:par>
                      </p:childTnLst>
                    </p:cTn>
                  </p:par>
                  <p:par>
                    <p:cTn id="58" fill="hold" nodeType="clickPar">
                      <p:stCondLst>
                        <p:cond delay="indefinite"/>
                      </p:stCondLst>
                      <p:childTnLst>
                        <p:par>
                          <p:cTn id="59" fill="hold" nodeType="withGroup">
                            <p:stCondLst>
                              <p:cond delay="0"/>
                            </p:stCondLst>
                            <p:childTnLst>
                              <p:par>
                                <p:cTn id="60" presetID="14" presetClass="entr" presetSubtype="10" fill="hold" grpId="0" nodeType="clickEffect">
                                  <p:stCondLst>
                                    <p:cond delay="0"/>
                                  </p:stCondLst>
                                  <p:childTnLst>
                                    <p:set>
                                      <p:cBhvr>
                                        <p:cTn id="61" dur="1" fill="hold">
                                          <p:stCondLst>
                                            <p:cond delay="0"/>
                                          </p:stCondLst>
                                        </p:cTn>
                                        <p:tgtEl>
                                          <p:spTgt spid="94210">
                                            <p:txEl>
                                              <p:pRg st="18" end="18"/>
                                            </p:txEl>
                                          </p:spTgt>
                                        </p:tgtEl>
                                        <p:attrNameLst>
                                          <p:attrName>style.visibility</p:attrName>
                                        </p:attrNameLst>
                                      </p:cBhvr>
                                      <p:to>
                                        <p:strVal val="visible"/>
                                      </p:to>
                                    </p:set>
                                    <p:animEffect transition="in" filter="randombar(horizontal)">
                                      <p:cBhvr>
                                        <p:cTn id="62" dur="500"/>
                                        <p:tgtEl>
                                          <p:spTgt spid="94210">
                                            <p:txEl>
                                              <p:pRg st="18" end="18"/>
                                            </p:txEl>
                                          </p:spTgt>
                                        </p:tgtEl>
                                      </p:cBhvr>
                                    </p:animEffect>
                                  </p:childTnLst>
                                  <p:subTnLst>
                                    <p:animClr clrSpc="rgb" dir="cw">
                                      <p:cBhvr override="childStyle">
                                        <p:cTn dur="1" fill="hold" display="0" masterRel="nextClick" afterEffect="1"/>
                                        <p:tgtEl>
                                          <p:spTgt spid="94210">
                                            <p:txEl>
                                              <p:pRg st="18" end="18"/>
                                            </p:txEl>
                                          </p:spTgt>
                                        </p:tgtEl>
                                        <p:attrNameLst>
                                          <p:attrName>ppt_c</p:attrName>
                                        </p:attrNameLst>
                                      </p:cBhvr>
                                      <p:to>
                                        <a:srgbClr val="000066"/>
                                      </p:to>
                                    </p:animClr>
                                  </p:subTnLst>
                                </p:cTn>
                              </p:par>
                            </p:childTnLst>
                          </p:cTn>
                        </p:par>
                      </p:childTnLst>
                    </p:cTn>
                  </p:par>
                  <p:par>
                    <p:cTn id="63" fill="hold" nodeType="clickPar">
                      <p:stCondLst>
                        <p:cond delay="indefinite"/>
                      </p:stCondLst>
                      <p:childTnLst>
                        <p:par>
                          <p:cTn id="64" fill="hold" nodeType="withGroup">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94210">
                                            <p:txEl>
                                              <p:pRg st="19" end="19"/>
                                            </p:txEl>
                                          </p:spTgt>
                                        </p:tgtEl>
                                        <p:attrNameLst>
                                          <p:attrName>style.visibility</p:attrName>
                                        </p:attrNameLst>
                                      </p:cBhvr>
                                      <p:to>
                                        <p:strVal val="visible"/>
                                      </p:to>
                                    </p:set>
                                    <p:animEffect transition="in" filter="randombar(horizontal)">
                                      <p:cBhvr>
                                        <p:cTn id="67" dur="500"/>
                                        <p:tgtEl>
                                          <p:spTgt spid="94210">
                                            <p:txEl>
                                              <p:pRg st="19" end="19"/>
                                            </p:txEl>
                                          </p:spTgt>
                                        </p:tgtEl>
                                      </p:cBhvr>
                                    </p:animEffect>
                                  </p:childTnLst>
                                  <p:subTnLst>
                                    <p:animClr clrSpc="rgb" dir="cw">
                                      <p:cBhvr override="childStyle">
                                        <p:cTn dur="1" fill="hold" display="0" masterRel="nextClick" afterEffect="1"/>
                                        <p:tgtEl>
                                          <p:spTgt spid="94210">
                                            <p:txEl>
                                              <p:pRg st="19" end="19"/>
                                            </p:txEl>
                                          </p:spTgt>
                                        </p:tgtEl>
                                        <p:attrNameLst>
                                          <p:attrName>ppt_c</p:attrName>
                                        </p:attrNameLst>
                                      </p:cBhvr>
                                      <p:to>
                                        <a:srgbClr val="0000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uiExpand="1"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FE38DB1E-94E5-49FC-9312-EF63BDAB42F3}"/>
              </a:ext>
            </a:extLst>
          </p:cNvPr>
          <p:cNvSpPr>
            <a:spLocks noChangeArrowheads="1"/>
          </p:cNvSpPr>
          <p:nvPr/>
        </p:nvSpPr>
        <p:spPr bwMode="auto">
          <a:xfrm>
            <a:off x="0" y="-15875"/>
            <a:ext cx="9144000" cy="616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endParaRPr lang="en-US" altLang="en-US" sz="3600" b="1" u="sng"/>
          </a:p>
          <a:p>
            <a:pPr>
              <a:lnSpc>
                <a:spcPct val="65000"/>
              </a:lnSpc>
            </a:pPr>
            <a:endParaRPr lang="en-US" altLang="en-US" sz="3600" b="1" u="sng"/>
          </a:p>
          <a:p>
            <a:pPr>
              <a:lnSpc>
                <a:spcPct val="65000"/>
              </a:lnSpc>
            </a:pPr>
            <a:r>
              <a:rPr lang="en-US" altLang="en-US" sz="3600" b="1"/>
              <a:t>Serology Division</a:t>
            </a:r>
          </a:p>
          <a:p>
            <a:pPr>
              <a:lnSpc>
                <a:spcPct val="65000"/>
              </a:lnSpc>
            </a:pPr>
            <a:endParaRPr lang="en-US" altLang="en-US" sz="3600"/>
          </a:p>
          <a:p>
            <a:pPr>
              <a:lnSpc>
                <a:spcPct val="65000"/>
              </a:lnSpc>
            </a:pPr>
            <a:endParaRPr lang="en-US" altLang="en-US" sz="3600"/>
          </a:p>
          <a:p>
            <a:pPr>
              <a:lnSpc>
                <a:spcPct val="65000"/>
              </a:lnSpc>
              <a:buFontTx/>
              <a:buChar char="•"/>
            </a:pPr>
            <a:r>
              <a:rPr lang="en-US" altLang="en-US" sz="3600"/>
              <a:t> Chemical, microscopical, and spectroscopical  </a:t>
            </a:r>
          </a:p>
          <a:p>
            <a:pPr>
              <a:lnSpc>
                <a:spcPct val="65000"/>
              </a:lnSpc>
            </a:pPr>
            <a:r>
              <a:rPr lang="en-US" altLang="en-US" sz="3600"/>
              <a:t>   examination for the detection of blood</a:t>
            </a:r>
          </a:p>
          <a:p>
            <a:pPr>
              <a:lnSpc>
                <a:spcPct val="65000"/>
              </a:lnSpc>
            </a:pPr>
            <a:endParaRPr lang="en-US" altLang="en-US" sz="3600"/>
          </a:p>
          <a:p>
            <a:pPr>
              <a:lnSpc>
                <a:spcPct val="65000"/>
              </a:lnSpc>
            </a:pPr>
            <a:endParaRPr lang="en-US" altLang="en-US" sz="3600"/>
          </a:p>
          <a:p>
            <a:pPr>
              <a:lnSpc>
                <a:spcPct val="65000"/>
              </a:lnSpc>
              <a:buFontTx/>
              <a:buChar char="•"/>
            </a:pPr>
            <a:r>
              <a:rPr lang="en-US" altLang="en-US" sz="3600"/>
              <a:t> Serological examination  of blood  stains,   </a:t>
            </a:r>
          </a:p>
          <a:p>
            <a:pPr>
              <a:lnSpc>
                <a:spcPct val="65000"/>
              </a:lnSpc>
            </a:pPr>
            <a:r>
              <a:rPr lang="en-US" altLang="en-US" sz="3600"/>
              <a:t>  Seminal stains, and other biological stains </a:t>
            </a:r>
          </a:p>
          <a:p>
            <a:pPr>
              <a:lnSpc>
                <a:spcPct val="65000"/>
              </a:lnSpc>
            </a:pPr>
            <a:r>
              <a:rPr lang="en-US" altLang="en-US" sz="3600"/>
              <a:t>  for their origin and grouping</a:t>
            </a:r>
          </a:p>
          <a:p>
            <a:pPr>
              <a:lnSpc>
                <a:spcPct val="65000"/>
              </a:lnSpc>
            </a:pPr>
            <a:endParaRPr lang="en-US" altLang="en-US" sz="3600"/>
          </a:p>
          <a:p>
            <a:pPr>
              <a:lnSpc>
                <a:spcPct val="65000"/>
              </a:lnSpc>
            </a:pPr>
            <a:endParaRPr lang="en-US" altLang="en-US" sz="3600"/>
          </a:p>
          <a:p>
            <a:pPr>
              <a:lnSpc>
                <a:spcPct val="65000"/>
              </a:lnSpc>
              <a:buFontTx/>
              <a:buChar char="•"/>
            </a:pPr>
            <a:r>
              <a:rPr lang="en-US" altLang="en-US" sz="3600"/>
              <a:t> Examination of barr bodies for sex  </a:t>
            </a:r>
          </a:p>
          <a:p>
            <a:pPr>
              <a:lnSpc>
                <a:spcPct val="65000"/>
              </a:lnSpc>
            </a:pPr>
            <a:r>
              <a:rPr lang="en-US" altLang="en-US" sz="3600"/>
              <a:t>  determination from blood stains, </a:t>
            </a:r>
          </a:p>
          <a:p>
            <a:pPr>
              <a:lnSpc>
                <a:spcPct val="65000"/>
              </a:lnSpc>
            </a:pPr>
            <a:r>
              <a:rPr lang="en-US" altLang="en-US" sz="3600"/>
              <a:t>  hair roots, saliva etc. </a:t>
            </a:r>
          </a:p>
        </p:txBody>
      </p:sp>
    </p:spTree>
    <p:extLst>
      <p:ext uri="{BB962C8B-B14F-4D97-AF65-F5344CB8AC3E}">
        <p14:creationId xmlns:p14="http://schemas.microsoft.com/office/powerpoint/2010/main" val="501268853"/>
      </p:ext>
    </p:extLst>
  </p:cSld>
  <p:clrMapOvr>
    <a:masterClrMapping/>
  </p:clrMapOvr>
  <p:transition spd="slow" advTm="53583">
    <p:strip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withEffect">
                                  <p:stCondLst>
                                    <p:cond delay="0"/>
                                  </p:stCondLst>
                                  <p:childTnLst>
                                    <p:set>
                                      <p:cBhvr>
                                        <p:cTn id="6" dur="1" fill="hold">
                                          <p:stCondLst>
                                            <p:cond delay="0"/>
                                          </p:stCondLst>
                                        </p:cTn>
                                        <p:tgtEl>
                                          <p:spTgt spid="95234">
                                            <p:txEl>
                                              <p:pRg st="2" end="2"/>
                                            </p:txEl>
                                          </p:spTgt>
                                        </p:tgtEl>
                                        <p:attrNameLst>
                                          <p:attrName>style.visibility</p:attrName>
                                        </p:attrNameLst>
                                      </p:cBhvr>
                                      <p:to>
                                        <p:strVal val="visible"/>
                                      </p:to>
                                    </p:set>
                                    <p:animEffect transition="in" filter="strips(downRight)">
                                      <p:cBhvr>
                                        <p:cTn id="7" dur="500"/>
                                        <p:tgtEl>
                                          <p:spTgt spid="95234">
                                            <p:txEl>
                                              <p:pRg st="2" end="2"/>
                                            </p:txEl>
                                          </p:spTgt>
                                        </p:tgtEl>
                                      </p:cBhvr>
                                    </p:animEffect>
                                  </p:childTnLst>
                                  <p:subTnLst>
                                    <p:animClr clrSpc="rgb" dir="cw">
                                      <p:cBhvr override="childStyle">
                                        <p:cTn dur="1" fill="hold" display="0" masterRel="nextClick" afterEffect="1"/>
                                        <p:tgtEl>
                                          <p:spTgt spid="95234">
                                            <p:txEl>
                                              <p:pRg st="2" end="2"/>
                                            </p:txEl>
                                          </p:spTgt>
                                        </p:tgtEl>
                                        <p:attrNameLst>
                                          <p:attrName>ppt_c</p:attrName>
                                        </p:attrNameLst>
                                      </p:cBhvr>
                                      <p:to>
                                        <a:srgbClr val="000099"/>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5234">
                                            <p:txEl>
                                              <p:pRg st="5" end="5"/>
                                            </p:txEl>
                                          </p:spTgt>
                                        </p:tgtEl>
                                        <p:attrNameLst>
                                          <p:attrName>style.visibility</p:attrName>
                                        </p:attrNameLst>
                                      </p:cBhvr>
                                      <p:to>
                                        <p:strVal val="visible"/>
                                      </p:to>
                                    </p:set>
                                    <p:animEffect transition="in" filter="strips(downRight)">
                                      <p:cBhvr>
                                        <p:cTn id="12" dur="500"/>
                                        <p:tgtEl>
                                          <p:spTgt spid="95234">
                                            <p:txEl>
                                              <p:pRg st="5" end="5"/>
                                            </p:txEl>
                                          </p:spTgt>
                                        </p:tgtEl>
                                      </p:cBhvr>
                                    </p:animEffect>
                                  </p:childTnLst>
                                  <p:subTnLst>
                                    <p:animClr clrSpc="rgb" dir="cw">
                                      <p:cBhvr override="childStyle">
                                        <p:cTn dur="1" fill="hold" display="0" masterRel="nextClick" afterEffect="1"/>
                                        <p:tgtEl>
                                          <p:spTgt spid="95234">
                                            <p:txEl>
                                              <p:pRg st="5" end="5"/>
                                            </p:txEl>
                                          </p:spTgt>
                                        </p:tgtEl>
                                        <p:attrNameLst>
                                          <p:attrName>ppt_c</p:attrName>
                                        </p:attrNameLst>
                                      </p:cBhvr>
                                      <p:to>
                                        <a:srgbClr val="000099"/>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5234">
                                            <p:txEl>
                                              <p:pRg st="6" end="6"/>
                                            </p:txEl>
                                          </p:spTgt>
                                        </p:tgtEl>
                                        <p:attrNameLst>
                                          <p:attrName>style.visibility</p:attrName>
                                        </p:attrNameLst>
                                      </p:cBhvr>
                                      <p:to>
                                        <p:strVal val="visible"/>
                                      </p:to>
                                    </p:set>
                                    <p:animEffect transition="in" filter="strips(downRight)">
                                      <p:cBhvr>
                                        <p:cTn id="17" dur="500"/>
                                        <p:tgtEl>
                                          <p:spTgt spid="95234">
                                            <p:txEl>
                                              <p:pRg st="6" end="6"/>
                                            </p:txEl>
                                          </p:spTgt>
                                        </p:tgtEl>
                                      </p:cBhvr>
                                    </p:animEffect>
                                  </p:childTnLst>
                                  <p:subTnLst>
                                    <p:animClr clrSpc="rgb" dir="cw">
                                      <p:cBhvr override="childStyle">
                                        <p:cTn dur="1" fill="hold" display="0" masterRel="nextClick" afterEffect="1"/>
                                        <p:tgtEl>
                                          <p:spTgt spid="95234">
                                            <p:txEl>
                                              <p:pRg st="6" end="6"/>
                                            </p:txEl>
                                          </p:spTgt>
                                        </p:tgtEl>
                                        <p:attrNameLst>
                                          <p:attrName>ppt_c</p:attrName>
                                        </p:attrNameLst>
                                      </p:cBhvr>
                                      <p:to>
                                        <a:srgbClr val="000099"/>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5234">
                                            <p:txEl>
                                              <p:pRg st="9" end="9"/>
                                            </p:txEl>
                                          </p:spTgt>
                                        </p:tgtEl>
                                        <p:attrNameLst>
                                          <p:attrName>style.visibility</p:attrName>
                                        </p:attrNameLst>
                                      </p:cBhvr>
                                      <p:to>
                                        <p:strVal val="visible"/>
                                      </p:to>
                                    </p:set>
                                    <p:animEffect transition="in" filter="strips(downRight)">
                                      <p:cBhvr>
                                        <p:cTn id="22" dur="500"/>
                                        <p:tgtEl>
                                          <p:spTgt spid="95234">
                                            <p:txEl>
                                              <p:pRg st="9" end="9"/>
                                            </p:txEl>
                                          </p:spTgt>
                                        </p:tgtEl>
                                      </p:cBhvr>
                                    </p:animEffect>
                                  </p:childTnLst>
                                  <p:subTnLst>
                                    <p:animClr clrSpc="rgb" dir="cw">
                                      <p:cBhvr override="childStyle">
                                        <p:cTn dur="1" fill="hold" display="0" masterRel="nextClick" afterEffect="1"/>
                                        <p:tgtEl>
                                          <p:spTgt spid="95234">
                                            <p:txEl>
                                              <p:pRg st="9" end="9"/>
                                            </p:txEl>
                                          </p:spTgt>
                                        </p:tgtEl>
                                        <p:attrNameLst>
                                          <p:attrName>ppt_c</p:attrName>
                                        </p:attrNameLst>
                                      </p:cBhvr>
                                      <p:to>
                                        <a:srgbClr val="000099"/>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95234">
                                            <p:txEl>
                                              <p:pRg st="10" end="10"/>
                                            </p:txEl>
                                          </p:spTgt>
                                        </p:tgtEl>
                                        <p:attrNameLst>
                                          <p:attrName>style.visibility</p:attrName>
                                        </p:attrNameLst>
                                      </p:cBhvr>
                                      <p:to>
                                        <p:strVal val="visible"/>
                                      </p:to>
                                    </p:set>
                                    <p:animEffect transition="in" filter="strips(downRight)">
                                      <p:cBhvr>
                                        <p:cTn id="27" dur="500"/>
                                        <p:tgtEl>
                                          <p:spTgt spid="95234">
                                            <p:txEl>
                                              <p:pRg st="10" end="10"/>
                                            </p:txEl>
                                          </p:spTgt>
                                        </p:tgtEl>
                                      </p:cBhvr>
                                    </p:animEffect>
                                  </p:childTnLst>
                                  <p:subTnLst>
                                    <p:animClr clrSpc="rgb" dir="cw">
                                      <p:cBhvr override="childStyle">
                                        <p:cTn dur="1" fill="hold" display="0" masterRel="nextClick" afterEffect="1"/>
                                        <p:tgtEl>
                                          <p:spTgt spid="95234">
                                            <p:txEl>
                                              <p:pRg st="10" end="10"/>
                                            </p:txEl>
                                          </p:spTgt>
                                        </p:tgtEl>
                                        <p:attrNameLst>
                                          <p:attrName>ppt_c</p:attrName>
                                        </p:attrNameLst>
                                      </p:cBhvr>
                                      <p:to>
                                        <a:srgbClr val="000099"/>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95234">
                                            <p:txEl>
                                              <p:pRg st="11" end="11"/>
                                            </p:txEl>
                                          </p:spTgt>
                                        </p:tgtEl>
                                        <p:attrNameLst>
                                          <p:attrName>style.visibility</p:attrName>
                                        </p:attrNameLst>
                                      </p:cBhvr>
                                      <p:to>
                                        <p:strVal val="visible"/>
                                      </p:to>
                                    </p:set>
                                    <p:animEffect transition="in" filter="strips(downRight)">
                                      <p:cBhvr>
                                        <p:cTn id="32" dur="500"/>
                                        <p:tgtEl>
                                          <p:spTgt spid="95234">
                                            <p:txEl>
                                              <p:pRg st="11" end="11"/>
                                            </p:txEl>
                                          </p:spTgt>
                                        </p:tgtEl>
                                      </p:cBhvr>
                                    </p:animEffect>
                                  </p:childTnLst>
                                  <p:subTnLst>
                                    <p:animClr clrSpc="rgb" dir="cw">
                                      <p:cBhvr override="childStyle">
                                        <p:cTn dur="1" fill="hold" display="0" masterRel="nextClick" afterEffect="1"/>
                                        <p:tgtEl>
                                          <p:spTgt spid="95234">
                                            <p:txEl>
                                              <p:pRg st="11" end="11"/>
                                            </p:txEl>
                                          </p:spTgt>
                                        </p:tgtEl>
                                        <p:attrNameLst>
                                          <p:attrName>ppt_c</p:attrName>
                                        </p:attrNameLst>
                                      </p:cBhvr>
                                      <p:to>
                                        <a:srgbClr val="000099"/>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95234">
                                            <p:txEl>
                                              <p:pRg st="14" end="14"/>
                                            </p:txEl>
                                          </p:spTgt>
                                        </p:tgtEl>
                                        <p:attrNameLst>
                                          <p:attrName>style.visibility</p:attrName>
                                        </p:attrNameLst>
                                      </p:cBhvr>
                                      <p:to>
                                        <p:strVal val="visible"/>
                                      </p:to>
                                    </p:set>
                                    <p:animEffect transition="in" filter="strips(downRight)">
                                      <p:cBhvr>
                                        <p:cTn id="37" dur="500"/>
                                        <p:tgtEl>
                                          <p:spTgt spid="95234">
                                            <p:txEl>
                                              <p:pRg st="14" end="14"/>
                                            </p:txEl>
                                          </p:spTgt>
                                        </p:tgtEl>
                                      </p:cBhvr>
                                    </p:animEffect>
                                  </p:childTnLst>
                                  <p:subTnLst>
                                    <p:animClr clrSpc="rgb" dir="cw">
                                      <p:cBhvr override="childStyle">
                                        <p:cTn dur="1" fill="hold" display="0" masterRel="nextClick" afterEffect="1"/>
                                        <p:tgtEl>
                                          <p:spTgt spid="95234">
                                            <p:txEl>
                                              <p:pRg st="14" end="14"/>
                                            </p:txEl>
                                          </p:spTgt>
                                        </p:tgtEl>
                                        <p:attrNameLst>
                                          <p:attrName>ppt_c</p:attrName>
                                        </p:attrNameLst>
                                      </p:cBhvr>
                                      <p:to>
                                        <a:srgbClr val="000099"/>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95234">
                                            <p:txEl>
                                              <p:pRg st="15" end="15"/>
                                            </p:txEl>
                                          </p:spTgt>
                                        </p:tgtEl>
                                        <p:attrNameLst>
                                          <p:attrName>style.visibility</p:attrName>
                                        </p:attrNameLst>
                                      </p:cBhvr>
                                      <p:to>
                                        <p:strVal val="visible"/>
                                      </p:to>
                                    </p:set>
                                    <p:animEffect transition="in" filter="strips(downRight)">
                                      <p:cBhvr>
                                        <p:cTn id="42" dur="500"/>
                                        <p:tgtEl>
                                          <p:spTgt spid="95234">
                                            <p:txEl>
                                              <p:pRg st="15" end="15"/>
                                            </p:txEl>
                                          </p:spTgt>
                                        </p:tgtEl>
                                      </p:cBhvr>
                                    </p:animEffect>
                                  </p:childTnLst>
                                  <p:subTnLst>
                                    <p:animClr clrSpc="rgb" dir="cw">
                                      <p:cBhvr override="childStyle">
                                        <p:cTn dur="1" fill="hold" display="0" masterRel="nextClick" afterEffect="1"/>
                                        <p:tgtEl>
                                          <p:spTgt spid="95234">
                                            <p:txEl>
                                              <p:pRg st="15" end="15"/>
                                            </p:txEl>
                                          </p:spTgt>
                                        </p:tgtEl>
                                        <p:attrNameLst>
                                          <p:attrName>ppt_c</p:attrName>
                                        </p:attrNameLst>
                                      </p:cBhvr>
                                      <p:to>
                                        <a:srgbClr val="000099"/>
                                      </p:to>
                                    </p:animClr>
                                  </p:subTnLst>
                                </p:cTn>
                              </p:par>
                            </p:childTnLst>
                          </p:cTn>
                        </p:par>
                      </p:childTnLst>
                    </p:cTn>
                  </p:par>
                  <p:par>
                    <p:cTn id="43" fill="hold" nodeType="clickPar">
                      <p:stCondLst>
                        <p:cond delay="indefinite"/>
                      </p:stCondLst>
                      <p:childTnLst>
                        <p:par>
                          <p:cTn id="44" fill="hold" nodeType="withGroup">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95234">
                                            <p:txEl>
                                              <p:pRg st="16" end="16"/>
                                            </p:txEl>
                                          </p:spTgt>
                                        </p:tgtEl>
                                        <p:attrNameLst>
                                          <p:attrName>style.visibility</p:attrName>
                                        </p:attrNameLst>
                                      </p:cBhvr>
                                      <p:to>
                                        <p:strVal val="visible"/>
                                      </p:to>
                                    </p:set>
                                    <p:animEffect transition="in" filter="strips(downRight)">
                                      <p:cBhvr>
                                        <p:cTn id="47" dur="500"/>
                                        <p:tgtEl>
                                          <p:spTgt spid="95234">
                                            <p:txEl>
                                              <p:pRg st="16" end="16"/>
                                            </p:txEl>
                                          </p:spTgt>
                                        </p:tgtEl>
                                      </p:cBhvr>
                                    </p:animEffect>
                                  </p:childTnLst>
                                  <p:subTnLst>
                                    <p:animClr clrSpc="rgb" dir="cw">
                                      <p:cBhvr override="childStyle">
                                        <p:cTn dur="1" fill="hold" display="0" masterRel="nextClick" afterEffect="1"/>
                                        <p:tgtEl>
                                          <p:spTgt spid="95234">
                                            <p:txEl>
                                              <p:pRg st="16" end="16"/>
                                            </p:txEl>
                                          </p:spTgt>
                                        </p:tgtEl>
                                        <p:attrNameLst>
                                          <p:attrName>ppt_c</p:attrName>
                                        </p:attrNameLst>
                                      </p:cBhvr>
                                      <p:to>
                                        <a:srgbClr val="00009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4" grpId="0" uiExpand="1"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8444C7AF-C594-4512-9F55-BA4BF4306308}"/>
              </a:ext>
            </a:extLst>
          </p:cNvPr>
          <p:cNvSpPr>
            <a:spLocks noChangeArrowheads="1"/>
          </p:cNvSpPr>
          <p:nvPr/>
        </p:nvSpPr>
        <p:spPr bwMode="auto">
          <a:xfrm>
            <a:off x="152400" y="592138"/>
            <a:ext cx="8915400" cy="589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endParaRPr lang="en-US" altLang="en-US" sz="3600" b="1"/>
          </a:p>
          <a:p>
            <a:pPr>
              <a:lnSpc>
                <a:spcPct val="70000"/>
              </a:lnSpc>
            </a:pPr>
            <a:endParaRPr lang="en-US" altLang="en-US" sz="3600" b="1"/>
          </a:p>
          <a:p>
            <a:pPr>
              <a:lnSpc>
                <a:spcPct val="70000"/>
              </a:lnSpc>
            </a:pPr>
            <a:r>
              <a:rPr lang="en-US" altLang="en-US" sz="3600" b="1"/>
              <a:t>Explosive Division </a:t>
            </a:r>
          </a:p>
          <a:p>
            <a:pPr>
              <a:lnSpc>
                <a:spcPct val="70000"/>
              </a:lnSpc>
            </a:pPr>
            <a:endParaRPr lang="en-US" altLang="en-US" i="1"/>
          </a:p>
          <a:p>
            <a:pPr>
              <a:lnSpc>
                <a:spcPct val="70000"/>
              </a:lnSpc>
            </a:pPr>
            <a:endParaRPr lang="en-US" altLang="en-US" sz="3600"/>
          </a:p>
          <a:p>
            <a:pPr>
              <a:lnSpc>
                <a:spcPct val="70000"/>
              </a:lnSpc>
            </a:pPr>
            <a:endParaRPr lang="en-US" altLang="en-US" sz="3600"/>
          </a:p>
          <a:p>
            <a:pPr>
              <a:lnSpc>
                <a:spcPct val="70000"/>
              </a:lnSpc>
              <a:buFontTx/>
              <a:buChar char="•"/>
            </a:pPr>
            <a:r>
              <a:rPr lang="en-US" altLang="en-US" sz="3600"/>
              <a:t>	Examination of explosive substances </a:t>
            </a:r>
          </a:p>
          <a:p>
            <a:pPr>
              <a:lnSpc>
                <a:spcPct val="70000"/>
              </a:lnSpc>
            </a:pPr>
            <a:r>
              <a:rPr lang="en-US" altLang="en-US" sz="3600"/>
              <a:t>        and   remnants  of  explosive devices </a:t>
            </a:r>
          </a:p>
          <a:p>
            <a:pPr>
              <a:lnSpc>
                <a:spcPct val="70000"/>
              </a:lnSpc>
            </a:pPr>
            <a:r>
              <a:rPr lang="en-US" altLang="en-US" sz="3600"/>
              <a:t>        after explosion</a:t>
            </a:r>
          </a:p>
          <a:p>
            <a:pPr>
              <a:lnSpc>
                <a:spcPct val="70000"/>
              </a:lnSpc>
            </a:pPr>
            <a:r>
              <a:rPr lang="en-US" altLang="en-US" sz="3600"/>
              <a:t>  </a:t>
            </a:r>
          </a:p>
          <a:p>
            <a:pPr>
              <a:lnSpc>
                <a:spcPct val="70000"/>
              </a:lnSpc>
            </a:pPr>
            <a:endParaRPr lang="en-US" altLang="en-US" sz="3600"/>
          </a:p>
          <a:p>
            <a:pPr>
              <a:lnSpc>
                <a:spcPct val="70000"/>
              </a:lnSpc>
              <a:buFontTx/>
              <a:buChar char="•"/>
            </a:pPr>
            <a:r>
              <a:rPr lang="en-US" altLang="en-US" sz="3600"/>
              <a:t>	Examination of Scenes of Explosion</a:t>
            </a:r>
            <a:endParaRPr lang="en-US" altLang="en-US" sz="3600" b="1"/>
          </a:p>
          <a:p>
            <a:pPr>
              <a:lnSpc>
                <a:spcPct val="70000"/>
              </a:lnSpc>
            </a:pPr>
            <a:endParaRPr lang="en-US" altLang="en-US" sz="3600" b="1"/>
          </a:p>
          <a:p>
            <a:pPr>
              <a:lnSpc>
                <a:spcPct val="70000"/>
              </a:lnSpc>
            </a:pPr>
            <a:endParaRPr lang="en-US" altLang="en-US" sz="3600" b="1"/>
          </a:p>
          <a:p>
            <a:endParaRPr lang="en-US" altLang="en-US" sz="3600" b="1"/>
          </a:p>
        </p:txBody>
      </p:sp>
    </p:spTree>
    <p:extLst>
      <p:ext uri="{BB962C8B-B14F-4D97-AF65-F5344CB8AC3E}">
        <p14:creationId xmlns:p14="http://schemas.microsoft.com/office/powerpoint/2010/main" val="2278956529"/>
      </p:ext>
    </p:extLst>
  </p:cSld>
  <p:clrMapOvr>
    <a:masterClrMapping/>
  </p:clrMapOvr>
  <p:transition advTm="34383"/>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96258">
                                            <p:txEl>
                                              <p:pRg st="2" end="2"/>
                                            </p:txEl>
                                          </p:spTgt>
                                        </p:tgtEl>
                                        <p:attrNameLst>
                                          <p:attrName>style.visibility</p:attrName>
                                        </p:attrNameLst>
                                      </p:cBhvr>
                                      <p:to>
                                        <p:strVal val="visible"/>
                                      </p:to>
                                    </p:set>
                                    <p:animEffect transition="in" filter="box(out)">
                                      <p:cBhvr>
                                        <p:cTn id="7" dur="500"/>
                                        <p:tgtEl>
                                          <p:spTgt spid="96258">
                                            <p:txEl>
                                              <p:pRg st="2" end="2"/>
                                            </p:txEl>
                                          </p:spTgt>
                                        </p:tgtEl>
                                      </p:cBhvr>
                                    </p:animEffect>
                                  </p:childTnLst>
                                  <p:subTnLst>
                                    <p:animClr clrSpc="rgb" dir="cw">
                                      <p:cBhvr override="childStyle">
                                        <p:cTn dur="1" fill="hold" display="0" masterRel="nextClick" afterEffect="1"/>
                                        <p:tgtEl>
                                          <p:spTgt spid="96258">
                                            <p:txEl>
                                              <p:pRg st="2" end="2"/>
                                            </p:txEl>
                                          </p:spTgt>
                                        </p:tgtEl>
                                        <p:attrNameLst>
                                          <p:attrName>ppt_c</p:attrName>
                                        </p:attrNameLst>
                                      </p:cBhvr>
                                      <p:to>
                                        <a:srgbClr val="B21903"/>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96258">
                                            <p:txEl>
                                              <p:pRg st="6" end="6"/>
                                            </p:txEl>
                                          </p:spTgt>
                                        </p:tgtEl>
                                        <p:attrNameLst>
                                          <p:attrName>style.visibility</p:attrName>
                                        </p:attrNameLst>
                                      </p:cBhvr>
                                      <p:to>
                                        <p:strVal val="visible"/>
                                      </p:to>
                                    </p:set>
                                    <p:animEffect transition="in" filter="box(out)">
                                      <p:cBhvr>
                                        <p:cTn id="12" dur="500"/>
                                        <p:tgtEl>
                                          <p:spTgt spid="96258">
                                            <p:txEl>
                                              <p:pRg st="6" end="6"/>
                                            </p:txEl>
                                          </p:spTgt>
                                        </p:tgtEl>
                                      </p:cBhvr>
                                    </p:animEffect>
                                  </p:childTnLst>
                                  <p:subTnLst>
                                    <p:animClr clrSpc="rgb" dir="cw">
                                      <p:cBhvr override="childStyle">
                                        <p:cTn dur="1" fill="hold" display="0" masterRel="nextClick" afterEffect="1"/>
                                        <p:tgtEl>
                                          <p:spTgt spid="96258">
                                            <p:txEl>
                                              <p:pRg st="6" end="6"/>
                                            </p:txEl>
                                          </p:spTgt>
                                        </p:tgtEl>
                                        <p:attrNameLst>
                                          <p:attrName>ppt_c</p:attrName>
                                        </p:attrNameLst>
                                      </p:cBhvr>
                                      <p:to>
                                        <a:srgbClr val="B21903"/>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96258">
                                            <p:txEl>
                                              <p:pRg st="7" end="7"/>
                                            </p:txEl>
                                          </p:spTgt>
                                        </p:tgtEl>
                                        <p:attrNameLst>
                                          <p:attrName>style.visibility</p:attrName>
                                        </p:attrNameLst>
                                      </p:cBhvr>
                                      <p:to>
                                        <p:strVal val="visible"/>
                                      </p:to>
                                    </p:set>
                                    <p:animEffect transition="in" filter="box(out)">
                                      <p:cBhvr>
                                        <p:cTn id="17" dur="500"/>
                                        <p:tgtEl>
                                          <p:spTgt spid="96258">
                                            <p:txEl>
                                              <p:pRg st="7" end="7"/>
                                            </p:txEl>
                                          </p:spTgt>
                                        </p:tgtEl>
                                      </p:cBhvr>
                                    </p:animEffect>
                                  </p:childTnLst>
                                  <p:subTnLst>
                                    <p:animClr clrSpc="rgb" dir="cw">
                                      <p:cBhvr override="childStyle">
                                        <p:cTn dur="1" fill="hold" display="0" masterRel="nextClick" afterEffect="1"/>
                                        <p:tgtEl>
                                          <p:spTgt spid="96258">
                                            <p:txEl>
                                              <p:pRg st="7" end="7"/>
                                            </p:txEl>
                                          </p:spTgt>
                                        </p:tgtEl>
                                        <p:attrNameLst>
                                          <p:attrName>ppt_c</p:attrName>
                                        </p:attrNameLst>
                                      </p:cBhvr>
                                      <p:to>
                                        <a:srgbClr val="B21903"/>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96258">
                                            <p:txEl>
                                              <p:pRg st="8" end="8"/>
                                            </p:txEl>
                                          </p:spTgt>
                                        </p:tgtEl>
                                        <p:attrNameLst>
                                          <p:attrName>style.visibility</p:attrName>
                                        </p:attrNameLst>
                                      </p:cBhvr>
                                      <p:to>
                                        <p:strVal val="visible"/>
                                      </p:to>
                                    </p:set>
                                    <p:animEffect transition="in" filter="box(out)">
                                      <p:cBhvr>
                                        <p:cTn id="22" dur="500"/>
                                        <p:tgtEl>
                                          <p:spTgt spid="96258">
                                            <p:txEl>
                                              <p:pRg st="8" end="8"/>
                                            </p:txEl>
                                          </p:spTgt>
                                        </p:tgtEl>
                                      </p:cBhvr>
                                    </p:animEffect>
                                  </p:childTnLst>
                                  <p:subTnLst>
                                    <p:animClr clrSpc="rgb" dir="cw">
                                      <p:cBhvr override="childStyle">
                                        <p:cTn dur="1" fill="hold" display="0" masterRel="nextClick" afterEffect="1"/>
                                        <p:tgtEl>
                                          <p:spTgt spid="96258">
                                            <p:txEl>
                                              <p:pRg st="8" end="8"/>
                                            </p:txEl>
                                          </p:spTgt>
                                        </p:tgtEl>
                                        <p:attrNameLst>
                                          <p:attrName>ppt_c</p:attrName>
                                        </p:attrNameLst>
                                      </p:cBhvr>
                                      <p:to>
                                        <a:srgbClr val="B21903"/>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96258">
                                            <p:txEl>
                                              <p:pRg st="9" end="9"/>
                                            </p:txEl>
                                          </p:spTgt>
                                        </p:tgtEl>
                                        <p:attrNameLst>
                                          <p:attrName>style.visibility</p:attrName>
                                        </p:attrNameLst>
                                      </p:cBhvr>
                                      <p:to>
                                        <p:strVal val="visible"/>
                                      </p:to>
                                    </p:set>
                                    <p:animEffect transition="in" filter="box(out)">
                                      <p:cBhvr>
                                        <p:cTn id="27" dur="500"/>
                                        <p:tgtEl>
                                          <p:spTgt spid="96258">
                                            <p:txEl>
                                              <p:pRg st="9" end="9"/>
                                            </p:txEl>
                                          </p:spTgt>
                                        </p:tgtEl>
                                      </p:cBhvr>
                                    </p:animEffect>
                                  </p:childTnLst>
                                  <p:subTnLst>
                                    <p:animClr clrSpc="rgb" dir="cw">
                                      <p:cBhvr override="childStyle">
                                        <p:cTn dur="1" fill="hold" display="0" masterRel="nextClick" afterEffect="1"/>
                                        <p:tgtEl>
                                          <p:spTgt spid="96258">
                                            <p:txEl>
                                              <p:pRg st="9" end="9"/>
                                            </p:txEl>
                                          </p:spTgt>
                                        </p:tgtEl>
                                        <p:attrNameLst>
                                          <p:attrName>ppt_c</p:attrName>
                                        </p:attrNameLst>
                                      </p:cBhvr>
                                      <p:to>
                                        <a:srgbClr val="B21903"/>
                                      </p:to>
                                    </p:animClr>
                                  </p:sub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96258">
                                            <p:txEl>
                                              <p:pRg st="11" end="11"/>
                                            </p:txEl>
                                          </p:spTgt>
                                        </p:tgtEl>
                                        <p:attrNameLst>
                                          <p:attrName>style.visibility</p:attrName>
                                        </p:attrNameLst>
                                      </p:cBhvr>
                                      <p:to>
                                        <p:strVal val="visible"/>
                                      </p:to>
                                    </p:set>
                                    <p:animEffect transition="in" filter="box(out)">
                                      <p:cBhvr>
                                        <p:cTn id="32" dur="500"/>
                                        <p:tgtEl>
                                          <p:spTgt spid="96258">
                                            <p:txEl>
                                              <p:pRg st="11" end="11"/>
                                            </p:txEl>
                                          </p:spTgt>
                                        </p:tgtEl>
                                      </p:cBhvr>
                                    </p:animEffect>
                                  </p:childTnLst>
                                  <p:subTnLst>
                                    <p:animClr clrSpc="rgb" dir="cw">
                                      <p:cBhvr override="childStyle">
                                        <p:cTn dur="1" fill="hold" display="0" masterRel="nextClick" afterEffect="1"/>
                                        <p:tgtEl>
                                          <p:spTgt spid="96258">
                                            <p:txEl>
                                              <p:pRg st="11" end="11"/>
                                            </p:txEl>
                                          </p:spTgt>
                                        </p:tgtEl>
                                        <p:attrNameLst>
                                          <p:attrName>ppt_c</p:attrName>
                                        </p:attrNameLst>
                                      </p:cBhvr>
                                      <p:to>
                                        <a:srgbClr val="B21903"/>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uiExpand="1"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a:extLst>
              <a:ext uri="{FF2B5EF4-FFF2-40B4-BE49-F238E27FC236}">
                <a16:creationId xmlns:a16="http://schemas.microsoft.com/office/drawing/2014/main" id="{DF4B2E7D-9E53-430D-94A6-490F8EBD3388}"/>
              </a:ext>
            </a:extLst>
          </p:cNvPr>
          <p:cNvSpPr txBox="1">
            <a:spLocks noChangeArrowheads="1"/>
          </p:cNvSpPr>
          <p:nvPr/>
        </p:nvSpPr>
        <p:spPr bwMode="auto">
          <a:xfrm>
            <a:off x="2657475" y="4953000"/>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b="1" dirty="0">
                <a:solidFill>
                  <a:srgbClr val="FF0000"/>
                </a:solidFill>
                <a:cs typeface="Times New Roman" panose="02020603050405020304" pitchFamily="18" charset="0"/>
              </a:rPr>
              <a:t> 1 science and justice</a:t>
            </a:r>
            <a:endParaRPr lang="en-US" altLang="en-US" sz="2800" b="1" dirty="0">
              <a:solidFill>
                <a:schemeClr val="tx2"/>
              </a:solidFill>
              <a:cs typeface="Times New Roman" panose="02020603050405020304" pitchFamily="18" charset="0"/>
            </a:endParaRPr>
          </a:p>
        </p:txBody>
      </p:sp>
      <p:sp>
        <p:nvSpPr>
          <p:cNvPr id="45059" name="Text Box 3">
            <a:extLst>
              <a:ext uri="{FF2B5EF4-FFF2-40B4-BE49-F238E27FC236}">
                <a16:creationId xmlns:a16="http://schemas.microsoft.com/office/drawing/2014/main" id="{6D1A7936-516B-4302-849A-BBAA1036B577}"/>
              </a:ext>
            </a:extLst>
          </p:cNvPr>
          <p:cNvSpPr txBox="1">
            <a:spLocks noChangeArrowheads="1"/>
          </p:cNvSpPr>
          <p:nvPr/>
        </p:nvSpPr>
        <p:spPr bwMode="auto">
          <a:xfrm>
            <a:off x="3916363" y="5364162"/>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b="1">
                <a:solidFill>
                  <a:srgbClr val="009999"/>
                </a:solidFill>
                <a:cs typeface="Times New Roman" panose="02020603050405020304" pitchFamily="18" charset="0"/>
              </a:rPr>
              <a:t>2 science, investigation and justice</a:t>
            </a:r>
            <a:endParaRPr lang="en-US" altLang="en-US" sz="2800" b="1">
              <a:solidFill>
                <a:schemeClr val="tx2"/>
              </a:solidFill>
              <a:cs typeface="Times New Roman" panose="02020603050405020304" pitchFamily="18" charset="0"/>
            </a:endParaRPr>
          </a:p>
        </p:txBody>
      </p:sp>
      <p:sp>
        <p:nvSpPr>
          <p:cNvPr id="45060" name="Text Box 4">
            <a:extLst>
              <a:ext uri="{FF2B5EF4-FFF2-40B4-BE49-F238E27FC236}">
                <a16:creationId xmlns:a16="http://schemas.microsoft.com/office/drawing/2014/main" id="{0CC78F69-125B-41D2-8F5B-8D8B3F43B1A4}"/>
              </a:ext>
            </a:extLst>
          </p:cNvPr>
          <p:cNvSpPr txBox="1">
            <a:spLocks noChangeArrowheads="1"/>
          </p:cNvSpPr>
          <p:nvPr/>
        </p:nvSpPr>
        <p:spPr bwMode="auto">
          <a:xfrm>
            <a:off x="3216275" y="5775325"/>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b="1">
                <a:solidFill>
                  <a:srgbClr val="FF0000"/>
                </a:solidFill>
                <a:cs typeface="Times New Roman" panose="02020603050405020304" pitchFamily="18" charset="0"/>
              </a:rPr>
              <a:t>3 science and investigation</a:t>
            </a:r>
            <a:endParaRPr lang="en-US" altLang="en-US" sz="2800" b="1">
              <a:solidFill>
                <a:schemeClr val="tx2"/>
              </a:solidFill>
              <a:cs typeface="Times New Roman" panose="02020603050405020304" pitchFamily="18" charset="0"/>
            </a:endParaRPr>
          </a:p>
        </p:txBody>
      </p:sp>
      <p:sp>
        <p:nvSpPr>
          <p:cNvPr id="45061" name="Text Box 5">
            <a:extLst>
              <a:ext uri="{FF2B5EF4-FFF2-40B4-BE49-F238E27FC236}">
                <a16:creationId xmlns:a16="http://schemas.microsoft.com/office/drawing/2014/main" id="{6E123D32-5566-4E09-A09F-9A04990F6FF1}"/>
              </a:ext>
            </a:extLst>
          </p:cNvPr>
          <p:cNvSpPr txBox="1">
            <a:spLocks noChangeArrowheads="1"/>
          </p:cNvSpPr>
          <p:nvPr/>
        </p:nvSpPr>
        <p:spPr bwMode="auto">
          <a:xfrm>
            <a:off x="3076575" y="6186487"/>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200" b="1">
                <a:solidFill>
                  <a:srgbClr val="009999"/>
                </a:solidFill>
                <a:cs typeface="Times New Roman" panose="02020603050405020304" pitchFamily="18" charset="0"/>
              </a:rPr>
              <a:t>4 investigation and justice</a:t>
            </a:r>
            <a:endParaRPr lang="en-US" altLang="en-US" sz="2800" b="1">
              <a:solidFill>
                <a:schemeClr val="tx2"/>
              </a:solidFill>
              <a:cs typeface="Times New Roman" panose="02020603050405020304" pitchFamily="18" charset="0"/>
            </a:endParaRPr>
          </a:p>
        </p:txBody>
      </p:sp>
      <p:sp>
        <p:nvSpPr>
          <p:cNvPr id="45062" name="Rectangle 6">
            <a:extLst>
              <a:ext uri="{FF2B5EF4-FFF2-40B4-BE49-F238E27FC236}">
                <a16:creationId xmlns:a16="http://schemas.microsoft.com/office/drawing/2014/main" id="{FE8BE676-1160-4624-8872-3DEB436BE776}"/>
              </a:ext>
            </a:extLst>
          </p:cNvPr>
          <p:cNvSpPr>
            <a:spLocks noChangeArrowheads="1"/>
          </p:cNvSpPr>
          <p:nvPr/>
        </p:nvSpPr>
        <p:spPr bwMode="auto">
          <a:xfrm flipV="1">
            <a:off x="698500" y="981075"/>
            <a:ext cx="7832725" cy="3978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solidFill>
                <a:schemeClr val="tx2"/>
              </a:solidFill>
            </a:endParaRPr>
          </a:p>
        </p:txBody>
      </p:sp>
      <p:sp>
        <p:nvSpPr>
          <p:cNvPr id="45063" name="Freeform 7">
            <a:extLst>
              <a:ext uri="{FF2B5EF4-FFF2-40B4-BE49-F238E27FC236}">
                <a16:creationId xmlns:a16="http://schemas.microsoft.com/office/drawing/2014/main" id="{7EBF17D0-D3F7-495B-B05B-F5C45442D5F3}"/>
              </a:ext>
            </a:extLst>
          </p:cNvPr>
          <p:cNvSpPr>
            <a:spLocks/>
          </p:cNvSpPr>
          <p:nvPr/>
        </p:nvSpPr>
        <p:spPr bwMode="auto">
          <a:xfrm>
            <a:off x="2517775" y="1235075"/>
            <a:ext cx="4000500" cy="2470150"/>
          </a:xfrm>
          <a:custGeom>
            <a:avLst/>
            <a:gdLst>
              <a:gd name="T0" fmla="*/ 3146425 w 2520"/>
              <a:gd name="T1" fmla="*/ 0 h 1556"/>
              <a:gd name="T2" fmla="*/ 3195638 w 2520"/>
              <a:gd name="T3" fmla="*/ 14288 h 1556"/>
              <a:gd name="T4" fmla="*/ 3271838 w 2520"/>
              <a:gd name="T5" fmla="*/ 31750 h 1556"/>
              <a:gd name="T6" fmla="*/ 3359150 w 2520"/>
              <a:gd name="T7" fmla="*/ 60325 h 1556"/>
              <a:gd name="T8" fmla="*/ 3457575 w 2520"/>
              <a:gd name="T9" fmla="*/ 107950 h 1556"/>
              <a:gd name="T10" fmla="*/ 3546475 w 2520"/>
              <a:gd name="T11" fmla="*/ 171450 h 1556"/>
              <a:gd name="T12" fmla="*/ 3609975 w 2520"/>
              <a:gd name="T13" fmla="*/ 247650 h 1556"/>
              <a:gd name="T14" fmla="*/ 3684588 w 2520"/>
              <a:gd name="T15" fmla="*/ 325438 h 1556"/>
              <a:gd name="T16" fmla="*/ 3759200 w 2520"/>
              <a:gd name="T17" fmla="*/ 420688 h 1556"/>
              <a:gd name="T18" fmla="*/ 3846513 w 2520"/>
              <a:gd name="T19" fmla="*/ 541338 h 1556"/>
              <a:gd name="T20" fmla="*/ 3897313 w 2520"/>
              <a:gd name="T21" fmla="*/ 698500 h 1556"/>
              <a:gd name="T22" fmla="*/ 3948113 w 2520"/>
              <a:gd name="T23" fmla="*/ 806450 h 1556"/>
              <a:gd name="T24" fmla="*/ 3973513 w 2520"/>
              <a:gd name="T25" fmla="*/ 917575 h 1556"/>
              <a:gd name="T26" fmla="*/ 3986213 w 2520"/>
              <a:gd name="T27" fmla="*/ 1069975 h 1556"/>
              <a:gd name="T28" fmla="*/ 3998913 w 2520"/>
              <a:gd name="T29" fmla="*/ 1239838 h 1556"/>
              <a:gd name="T30" fmla="*/ 3973513 w 2520"/>
              <a:gd name="T31" fmla="*/ 1425575 h 1556"/>
              <a:gd name="T32" fmla="*/ 3948113 w 2520"/>
              <a:gd name="T33" fmla="*/ 1597025 h 1556"/>
              <a:gd name="T34" fmla="*/ 3884613 w 2520"/>
              <a:gd name="T35" fmla="*/ 1754188 h 1556"/>
              <a:gd name="T36" fmla="*/ 3835400 w 2520"/>
              <a:gd name="T37" fmla="*/ 1892300 h 1556"/>
              <a:gd name="T38" fmla="*/ 3735388 w 2520"/>
              <a:gd name="T39" fmla="*/ 2047875 h 1556"/>
              <a:gd name="T40" fmla="*/ 3622675 w 2520"/>
              <a:gd name="T41" fmla="*/ 2171700 h 1556"/>
              <a:gd name="T42" fmla="*/ 3546475 w 2520"/>
              <a:gd name="T43" fmla="*/ 2249488 h 1556"/>
              <a:gd name="T44" fmla="*/ 3444875 w 2520"/>
              <a:gd name="T45" fmla="*/ 2327275 h 1556"/>
              <a:gd name="T46" fmla="*/ 3359150 w 2520"/>
              <a:gd name="T47" fmla="*/ 2373313 h 1556"/>
              <a:gd name="T48" fmla="*/ 3257550 w 2520"/>
              <a:gd name="T49" fmla="*/ 2419350 h 1556"/>
              <a:gd name="T50" fmla="*/ 3182938 w 2520"/>
              <a:gd name="T51" fmla="*/ 2454275 h 1556"/>
              <a:gd name="T52" fmla="*/ 3094038 w 2520"/>
              <a:gd name="T53" fmla="*/ 2454275 h 1556"/>
              <a:gd name="T54" fmla="*/ 725488 w 2520"/>
              <a:gd name="T55" fmla="*/ 2468563 h 1556"/>
              <a:gd name="T56" fmla="*/ 550863 w 2520"/>
              <a:gd name="T57" fmla="*/ 2373313 h 1556"/>
              <a:gd name="T58" fmla="*/ 425450 w 2520"/>
              <a:gd name="T59" fmla="*/ 2281238 h 1556"/>
              <a:gd name="T60" fmla="*/ 287338 w 2520"/>
              <a:gd name="T61" fmla="*/ 2141538 h 1556"/>
              <a:gd name="T62" fmla="*/ 187325 w 2520"/>
              <a:gd name="T63" fmla="*/ 2001838 h 1556"/>
              <a:gd name="T64" fmla="*/ 85725 w 2520"/>
              <a:gd name="T65" fmla="*/ 1798638 h 1556"/>
              <a:gd name="T66" fmla="*/ 38100 w 2520"/>
              <a:gd name="T67" fmla="*/ 1597025 h 1556"/>
              <a:gd name="T68" fmla="*/ 0 w 2520"/>
              <a:gd name="T69" fmla="*/ 1409700 h 1556"/>
              <a:gd name="T70" fmla="*/ 0 w 2520"/>
              <a:gd name="T71" fmla="*/ 1131888 h 1556"/>
              <a:gd name="T72" fmla="*/ 47625 w 2520"/>
              <a:gd name="T73" fmla="*/ 869950 h 1556"/>
              <a:gd name="T74" fmla="*/ 112713 w 2520"/>
              <a:gd name="T75" fmla="*/ 652463 h 1556"/>
              <a:gd name="T76" fmla="*/ 212725 w 2520"/>
              <a:gd name="T77" fmla="*/ 465138 h 1556"/>
              <a:gd name="T78" fmla="*/ 338138 w 2520"/>
              <a:gd name="T79" fmla="*/ 311150 h 1556"/>
              <a:gd name="T80" fmla="*/ 612775 w 2520"/>
              <a:gd name="T81" fmla="*/ 76200 h 1556"/>
              <a:gd name="T82" fmla="*/ 763588 w 2520"/>
              <a:gd name="T83" fmla="*/ 14288 h 1556"/>
              <a:gd name="T84" fmla="*/ 914400 w 2520"/>
              <a:gd name="T85" fmla="*/ 0 h 1556"/>
              <a:gd name="T86" fmla="*/ 3094038 w 2520"/>
              <a:gd name="T87" fmla="*/ 0 h 155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520" h="1556">
                <a:moveTo>
                  <a:pt x="1949" y="0"/>
                </a:moveTo>
                <a:lnTo>
                  <a:pt x="1973" y="0"/>
                </a:lnTo>
                <a:lnTo>
                  <a:pt x="1982" y="0"/>
                </a:lnTo>
                <a:lnTo>
                  <a:pt x="1989" y="0"/>
                </a:lnTo>
                <a:lnTo>
                  <a:pt x="2005" y="0"/>
                </a:lnTo>
                <a:lnTo>
                  <a:pt x="2013" y="9"/>
                </a:lnTo>
                <a:lnTo>
                  <a:pt x="2029" y="9"/>
                </a:lnTo>
                <a:lnTo>
                  <a:pt x="2044" y="9"/>
                </a:lnTo>
                <a:lnTo>
                  <a:pt x="2061" y="20"/>
                </a:lnTo>
                <a:lnTo>
                  <a:pt x="2069" y="30"/>
                </a:lnTo>
                <a:lnTo>
                  <a:pt x="2100" y="38"/>
                </a:lnTo>
                <a:lnTo>
                  <a:pt x="2116" y="38"/>
                </a:lnTo>
                <a:lnTo>
                  <a:pt x="2140" y="48"/>
                </a:lnTo>
                <a:lnTo>
                  <a:pt x="2155" y="59"/>
                </a:lnTo>
                <a:lnTo>
                  <a:pt x="2178" y="68"/>
                </a:lnTo>
                <a:lnTo>
                  <a:pt x="2210" y="87"/>
                </a:lnTo>
                <a:lnTo>
                  <a:pt x="2218" y="98"/>
                </a:lnTo>
                <a:lnTo>
                  <a:pt x="2234" y="108"/>
                </a:lnTo>
                <a:lnTo>
                  <a:pt x="2250" y="127"/>
                </a:lnTo>
                <a:lnTo>
                  <a:pt x="2266" y="137"/>
                </a:lnTo>
                <a:lnTo>
                  <a:pt x="2274" y="156"/>
                </a:lnTo>
                <a:lnTo>
                  <a:pt x="2290" y="166"/>
                </a:lnTo>
                <a:lnTo>
                  <a:pt x="2314" y="186"/>
                </a:lnTo>
                <a:lnTo>
                  <a:pt x="2321" y="205"/>
                </a:lnTo>
                <a:lnTo>
                  <a:pt x="2337" y="215"/>
                </a:lnTo>
                <a:lnTo>
                  <a:pt x="2353" y="244"/>
                </a:lnTo>
                <a:lnTo>
                  <a:pt x="2368" y="265"/>
                </a:lnTo>
                <a:lnTo>
                  <a:pt x="2384" y="293"/>
                </a:lnTo>
                <a:lnTo>
                  <a:pt x="2400" y="322"/>
                </a:lnTo>
                <a:lnTo>
                  <a:pt x="2423" y="341"/>
                </a:lnTo>
                <a:lnTo>
                  <a:pt x="2432" y="381"/>
                </a:lnTo>
                <a:lnTo>
                  <a:pt x="2447" y="411"/>
                </a:lnTo>
                <a:lnTo>
                  <a:pt x="2455" y="440"/>
                </a:lnTo>
                <a:lnTo>
                  <a:pt x="2472" y="460"/>
                </a:lnTo>
                <a:lnTo>
                  <a:pt x="2472" y="479"/>
                </a:lnTo>
                <a:lnTo>
                  <a:pt x="2487" y="508"/>
                </a:lnTo>
                <a:lnTo>
                  <a:pt x="2487" y="528"/>
                </a:lnTo>
                <a:lnTo>
                  <a:pt x="2494" y="558"/>
                </a:lnTo>
                <a:lnTo>
                  <a:pt x="2503" y="578"/>
                </a:lnTo>
                <a:lnTo>
                  <a:pt x="2503" y="616"/>
                </a:lnTo>
                <a:lnTo>
                  <a:pt x="2511" y="646"/>
                </a:lnTo>
                <a:lnTo>
                  <a:pt x="2511" y="674"/>
                </a:lnTo>
                <a:lnTo>
                  <a:pt x="2519" y="713"/>
                </a:lnTo>
                <a:lnTo>
                  <a:pt x="2519" y="741"/>
                </a:lnTo>
                <a:lnTo>
                  <a:pt x="2519" y="781"/>
                </a:lnTo>
                <a:lnTo>
                  <a:pt x="2519" y="821"/>
                </a:lnTo>
                <a:lnTo>
                  <a:pt x="2511" y="860"/>
                </a:lnTo>
                <a:lnTo>
                  <a:pt x="2503" y="898"/>
                </a:lnTo>
                <a:lnTo>
                  <a:pt x="2494" y="938"/>
                </a:lnTo>
                <a:lnTo>
                  <a:pt x="2494" y="967"/>
                </a:lnTo>
                <a:lnTo>
                  <a:pt x="2487" y="1006"/>
                </a:lnTo>
                <a:lnTo>
                  <a:pt x="2472" y="1034"/>
                </a:lnTo>
                <a:lnTo>
                  <a:pt x="2464" y="1065"/>
                </a:lnTo>
                <a:lnTo>
                  <a:pt x="2447" y="1105"/>
                </a:lnTo>
                <a:lnTo>
                  <a:pt x="2440" y="1133"/>
                </a:lnTo>
                <a:lnTo>
                  <a:pt x="2423" y="1162"/>
                </a:lnTo>
                <a:lnTo>
                  <a:pt x="2416" y="1192"/>
                </a:lnTo>
                <a:lnTo>
                  <a:pt x="2392" y="1221"/>
                </a:lnTo>
                <a:lnTo>
                  <a:pt x="2376" y="1252"/>
                </a:lnTo>
                <a:lnTo>
                  <a:pt x="2353" y="1290"/>
                </a:lnTo>
                <a:lnTo>
                  <a:pt x="2329" y="1320"/>
                </a:lnTo>
                <a:lnTo>
                  <a:pt x="2296" y="1349"/>
                </a:lnTo>
                <a:lnTo>
                  <a:pt x="2282" y="1368"/>
                </a:lnTo>
                <a:lnTo>
                  <a:pt x="2258" y="1399"/>
                </a:lnTo>
                <a:lnTo>
                  <a:pt x="2250" y="1408"/>
                </a:lnTo>
                <a:lnTo>
                  <a:pt x="2234" y="1417"/>
                </a:lnTo>
                <a:lnTo>
                  <a:pt x="2210" y="1437"/>
                </a:lnTo>
                <a:lnTo>
                  <a:pt x="2195" y="1447"/>
                </a:lnTo>
                <a:lnTo>
                  <a:pt x="2170" y="1466"/>
                </a:lnTo>
                <a:lnTo>
                  <a:pt x="2155" y="1466"/>
                </a:lnTo>
                <a:lnTo>
                  <a:pt x="2132" y="1486"/>
                </a:lnTo>
                <a:lnTo>
                  <a:pt x="2116" y="1495"/>
                </a:lnTo>
                <a:lnTo>
                  <a:pt x="2092" y="1515"/>
                </a:lnTo>
                <a:lnTo>
                  <a:pt x="2069" y="1524"/>
                </a:lnTo>
                <a:lnTo>
                  <a:pt x="2052" y="1524"/>
                </a:lnTo>
                <a:lnTo>
                  <a:pt x="2029" y="1534"/>
                </a:lnTo>
                <a:lnTo>
                  <a:pt x="2021" y="1534"/>
                </a:lnTo>
                <a:lnTo>
                  <a:pt x="2005" y="1546"/>
                </a:lnTo>
                <a:lnTo>
                  <a:pt x="1989" y="1546"/>
                </a:lnTo>
                <a:lnTo>
                  <a:pt x="1973" y="1546"/>
                </a:lnTo>
                <a:lnTo>
                  <a:pt x="1949" y="1546"/>
                </a:lnTo>
                <a:lnTo>
                  <a:pt x="1943" y="1555"/>
                </a:lnTo>
                <a:lnTo>
                  <a:pt x="505" y="1555"/>
                </a:lnTo>
                <a:lnTo>
                  <a:pt x="457" y="1555"/>
                </a:lnTo>
                <a:lnTo>
                  <a:pt x="418" y="1534"/>
                </a:lnTo>
                <a:lnTo>
                  <a:pt x="379" y="1524"/>
                </a:lnTo>
                <a:lnTo>
                  <a:pt x="347" y="1495"/>
                </a:lnTo>
                <a:lnTo>
                  <a:pt x="315" y="1476"/>
                </a:lnTo>
                <a:lnTo>
                  <a:pt x="284" y="1457"/>
                </a:lnTo>
                <a:lnTo>
                  <a:pt x="268" y="1437"/>
                </a:lnTo>
                <a:lnTo>
                  <a:pt x="245" y="1417"/>
                </a:lnTo>
                <a:lnTo>
                  <a:pt x="204" y="1377"/>
                </a:lnTo>
                <a:lnTo>
                  <a:pt x="181" y="1349"/>
                </a:lnTo>
                <a:lnTo>
                  <a:pt x="158" y="1329"/>
                </a:lnTo>
                <a:lnTo>
                  <a:pt x="142" y="1301"/>
                </a:lnTo>
                <a:lnTo>
                  <a:pt x="118" y="1261"/>
                </a:lnTo>
                <a:lnTo>
                  <a:pt x="94" y="1221"/>
                </a:lnTo>
                <a:lnTo>
                  <a:pt x="78" y="1182"/>
                </a:lnTo>
                <a:lnTo>
                  <a:pt x="54" y="1133"/>
                </a:lnTo>
                <a:lnTo>
                  <a:pt x="38" y="1085"/>
                </a:lnTo>
                <a:lnTo>
                  <a:pt x="30" y="1046"/>
                </a:lnTo>
                <a:lnTo>
                  <a:pt x="24" y="1006"/>
                </a:lnTo>
                <a:lnTo>
                  <a:pt x="15" y="967"/>
                </a:lnTo>
                <a:lnTo>
                  <a:pt x="7" y="938"/>
                </a:lnTo>
                <a:lnTo>
                  <a:pt x="0" y="888"/>
                </a:lnTo>
                <a:lnTo>
                  <a:pt x="0" y="831"/>
                </a:lnTo>
                <a:lnTo>
                  <a:pt x="0" y="772"/>
                </a:lnTo>
                <a:lnTo>
                  <a:pt x="0" y="713"/>
                </a:lnTo>
                <a:lnTo>
                  <a:pt x="7" y="666"/>
                </a:lnTo>
                <a:lnTo>
                  <a:pt x="15" y="588"/>
                </a:lnTo>
                <a:lnTo>
                  <a:pt x="30" y="548"/>
                </a:lnTo>
                <a:lnTo>
                  <a:pt x="38" y="508"/>
                </a:lnTo>
                <a:lnTo>
                  <a:pt x="54" y="460"/>
                </a:lnTo>
                <a:lnTo>
                  <a:pt x="71" y="411"/>
                </a:lnTo>
                <a:lnTo>
                  <a:pt x="94" y="372"/>
                </a:lnTo>
                <a:lnTo>
                  <a:pt x="118" y="332"/>
                </a:lnTo>
                <a:lnTo>
                  <a:pt x="134" y="293"/>
                </a:lnTo>
                <a:lnTo>
                  <a:pt x="164" y="255"/>
                </a:lnTo>
                <a:lnTo>
                  <a:pt x="189" y="225"/>
                </a:lnTo>
                <a:lnTo>
                  <a:pt x="213" y="196"/>
                </a:lnTo>
                <a:lnTo>
                  <a:pt x="331" y="87"/>
                </a:lnTo>
                <a:lnTo>
                  <a:pt x="363" y="68"/>
                </a:lnTo>
                <a:lnTo>
                  <a:pt x="386" y="48"/>
                </a:lnTo>
                <a:lnTo>
                  <a:pt x="418" y="38"/>
                </a:lnTo>
                <a:lnTo>
                  <a:pt x="457" y="20"/>
                </a:lnTo>
                <a:lnTo>
                  <a:pt x="481" y="9"/>
                </a:lnTo>
                <a:lnTo>
                  <a:pt x="520" y="9"/>
                </a:lnTo>
                <a:lnTo>
                  <a:pt x="552" y="0"/>
                </a:lnTo>
                <a:lnTo>
                  <a:pt x="576" y="0"/>
                </a:lnTo>
                <a:lnTo>
                  <a:pt x="600" y="0"/>
                </a:lnTo>
                <a:lnTo>
                  <a:pt x="624" y="0"/>
                </a:lnTo>
                <a:lnTo>
                  <a:pt x="1949" y="0"/>
                </a:ln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45064" name="Freeform 8">
            <a:extLst>
              <a:ext uri="{FF2B5EF4-FFF2-40B4-BE49-F238E27FC236}">
                <a16:creationId xmlns:a16="http://schemas.microsoft.com/office/drawing/2014/main" id="{3F326977-B8A6-4274-8E1D-5CB051DF2181}"/>
              </a:ext>
            </a:extLst>
          </p:cNvPr>
          <p:cNvSpPr>
            <a:spLocks/>
          </p:cNvSpPr>
          <p:nvPr/>
        </p:nvSpPr>
        <p:spPr bwMode="auto">
          <a:xfrm>
            <a:off x="1049338" y="2468563"/>
            <a:ext cx="4000500" cy="2470150"/>
          </a:xfrm>
          <a:custGeom>
            <a:avLst/>
            <a:gdLst>
              <a:gd name="T0" fmla="*/ 3146425 w 2520"/>
              <a:gd name="T1" fmla="*/ 0 h 1556"/>
              <a:gd name="T2" fmla="*/ 3195638 w 2520"/>
              <a:gd name="T3" fmla="*/ 14288 h 1556"/>
              <a:gd name="T4" fmla="*/ 3271838 w 2520"/>
              <a:gd name="T5" fmla="*/ 33338 h 1556"/>
              <a:gd name="T6" fmla="*/ 3357563 w 2520"/>
              <a:gd name="T7" fmla="*/ 61913 h 1556"/>
              <a:gd name="T8" fmla="*/ 3459163 w 2520"/>
              <a:gd name="T9" fmla="*/ 109538 h 1556"/>
              <a:gd name="T10" fmla="*/ 3544888 w 2520"/>
              <a:gd name="T11" fmla="*/ 171450 h 1556"/>
              <a:gd name="T12" fmla="*/ 3609975 w 2520"/>
              <a:gd name="T13" fmla="*/ 247650 h 1556"/>
              <a:gd name="T14" fmla="*/ 3684588 w 2520"/>
              <a:gd name="T15" fmla="*/ 325438 h 1556"/>
              <a:gd name="T16" fmla="*/ 3759200 w 2520"/>
              <a:gd name="T17" fmla="*/ 420688 h 1556"/>
              <a:gd name="T18" fmla="*/ 3846513 w 2520"/>
              <a:gd name="T19" fmla="*/ 542925 h 1556"/>
              <a:gd name="T20" fmla="*/ 3897313 w 2520"/>
              <a:gd name="T21" fmla="*/ 698500 h 1556"/>
              <a:gd name="T22" fmla="*/ 3948113 w 2520"/>
              <a:gd name="T23" fmla="*/ 806450 h 1556"/>
              <a:gd name="T24" fmla="*/ 3973513 w 2520"/>
              <a:gd name="T25" fmla="*/ 919163 h 1556"/>
              <a:gd name="T26" fmla="*/ 3986213 w 2520"/>
              <a:gd name="T27" fmla="*/ 1071563 h 1556"/>
              <a:gd name="T28" fmla="*/ 3998913 w 2520"/>
              <a:gd name="T29" fmla="*/ 1241425 h 1556"/>
              <a:gd name="T30" fmla="*/ 3973513 w 2520"/>
              <a:gd name="T31" fmla="*/ 1427163 h 1556"/>
              <a:gd name="T32" fmla="*/ 3948113 w 2520"/>
              <a:gd name="T33" fmla="*/ 1597025 h 1556"/>
              <a:gd name="T34" fmla="*/ 3884613 w 2520"/>
              <a:gd name="T35" fmla="*/ 1754188 h 1556"/>
              <a:gd name="T36" fmla="*/ 3835400 w 2520"/>
              <a:gd name="T37" fmla="*/ 1893888 h 1556"/>
              <a:gd name="T38" fmla="*/ 3735388 w 2520"/>
              <a:gd name="T39" fmla="*/ 2049463 h 1556"/>
              <a:gd name="T40" fmla="*/ 3622675 w 2520"/>
              <a:gd name="T41" fmla="*/ 2173288 h 1556"/>
              <a:gd name="T42" fmla="*/ 3544888 w 2520"/>
              <a:gd name="T43" fmla="*/ 2249488 h 1556"/>
              <a:gd name="T44" fmla="*/ 3446463 w 2520"/>
              <a:gd name="T45" fmla="*/ 2328863 h 1556"/>
              <a:gd name="T46" fmla="*/ 3357563 w 2520"/>
              <a:gd name="T47" fmla="*/ 2373313 h 1556"/>
              <a:gd name="T48" fmla="*/ 3259138 w 2520"/>
              <a:gd name="T49" fmla="*/ 2420938 h 1556"/>
              <a:gd name="T50" fmla="*/ 3182938 w 2520"/>
              <a:gd name="T51" fmla="*/ 2454275 h 1556"/>
              <a:gd name="T52" fmla="*/ 3094038 w 2520"/>
              <a:gd name="T53" fmla="*/ 2454275 h 1556"/>
              <a:gd name="T54" fmla="*/ 725488 w 2520"/>
              <a:gd name="T55" fmla="*/ 2468563 h 1556"/>
              <a:gd name="T56" fmla="*/ 550863 w 2520"/>
              <a:gd name="T57" fmla="*/ 2373313 h 1556"/>
              <a:gd name="T58" fmla="*/ 423863 w 2520"/>
              <a:gd name="T59" fmla="*/ 2282825 h 1556"/>
              <a:gd name="T60" fmla="*/ 287338 w 2520"/>
              <a:gd name="T61" fmla="*/ 2141538 h 1556"/>
              <a:gd name="T62" fmla="*/ 187325 w 2520"/>
              <a:gd name="T63" fmla="*/ 2003425 h 1556"/>
              <a:gd name="T64" fmla="*/ 85725 w 2520"/>
              <a:gd name="T65" fmla="*/ 1800225 h 1556"/>
              <a:gd name="T66" fmla="*/ 38100 w 2520"/>
              <a:gd name="T67" fmla="*/ 1597025 h 1556"/>
              <a:gd name="T68" fmla="*/ 0 w 2520"/>
              <a:gd name="T69" fmla="*/ 1411288 h 1556"/>
              <a:gd name="T70" fmla="*/ 0 w 2520"/>
              <a:gd name="T71" fmla="*/ 1131888 h 1556"/>
              <a:gd name="T72" fmla="*/ 49213 w 2520"/>
              <a:gd name="T73" fmla="*/ 869950 h 1556"/>
              <a:gd name="T74" fmla="*/ 112713 w 2520"/>
              <a:gd name="T75" fmla="*/ 652463 h 1556"/>
              <a:gd name="T76" fmla="*/ 212725 w 2520"/>
              <a:gd name="T77" fmla="*/ 466725 h 1556"/>
              <a:gd name="T78" fmla="*/ 338138 w 2520"/>
              <a:gd name="T79" fmla="*/ 311150 h 1556"/>
              <a:gd name="T80" fmla="*/ 611188 w 2520"/>
              <a:gd name="T81" fmla="*/ 77788 h 1556"/>
              <a:gd name="T82" fmla="*/ 763588 w 2520"/>
              <a:gd name="T83" fmla="*/ 14288 h 1556"/>
              <a:gd name="T84" fmla="*/ 914400 w 2520"/>
              <a:gd name="T85" fmla="*/ 0 h 1556"/>
              <a:gd name="T86" fmla="*/ 3094038 w 2520"/>
              <a:gd name="T87" fmla="*/ 0 h 155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520" h="1556">
                <a:moveTo>
                  <a:pt x="1949" y="0"/>
                </a:moveTo>
                <a:lnTo>
                  <a:pt x="1973" y="0"/>
                </a:lnTo>
                <a:lnTo>
                  <a:pt x="1982" y="0"/>
                </a:lnTo>
                <a:lnTo>
                  <a:pt x="1989" y="0"/>
                </a:lnTo>
                <a:lnTo>
                  <a:pt x="2005" y="0"/>
                </a:lnTo>
                <a:lnTo>
                  <a:pt x="2013" y="9"/>
                </a:lnTo>
                <a:lnTo>
                  <a:pt x="2029" y="9"/>
                </a:lnTo>
                <a:lnTo>
                  <a:pt x="2045" y="9"/>
                </a:lnTo>
                <a:lnTo>
                  <a:pt x="2061" y="21"/>
                </a:lnTo>
                <a:lnTo>
                  <a:pt x="2069" y="31"/>
                </a:lnTo>
                <a:lnTo>
                  <a:pt x="2099" y="39"/>
                </a:lnTo>
                <a:lnTo>
                  <a:pt x="2115" y="39"/>
                </a:lnTo>
                <a:lnTo>
                  <a:pt x="2140" y="49"/>
                </a:lnTo>
                <a:lnTo>
                  <a:pt x="2155" y="59"/>
                </a:lnTo>
                <a:lnTo>
                  <a:pt x="2179" y="69"/>
                </a:lnTo>
                <a:lnTo>
                  <a:pt x="2210" y="88"/>
                </a:lnTo>
                <a:lnTo>
                  <a:pt x="2218" y="98"/>
                </a:lnTo>
                <a:lnTo>
                  <a:pt x="2233" y="108"/>
                </a:lnTo>
                <a:lnTo>
                  <a:pt x="2251" y="128"/>
                </a:lnTo>
                <a:lnTo>
                  <a:pt x="2266" y="138"/>
                </a:lnTo>
                <a:lnTo>
                  <a:pt x="2274" y="156"/>
                </a:lnTo>
                <a:lnTo>
                  <a:pt x="2290" y="167"/>
                </a:lnTo>
                <a:lnTo>
                  <a:pt x="2313" y="187"/>
                </a:lnTo>
                <a:lnTo>
                  <a:pt x="2321" y="205"/>
                </a:lnTo>
                <a:lnTo>
                  <a:pt x="2337" y="215"/>
                </a:lnTo>
                <a:lnTo>
                  <a:pt x="2353" y="245"/>
                </a:lnTo>
                <a:lnTo>
                  <a:pt x="2368" y="265"/>
                </a:lnTo>
                <a:lnTo>
                  <a:pt x="2384" y="294"/>
                </a:lnTo>
                <a:lnTo>
                  <a:pt x="2400" y="322"/>
                </a:lnTo>
                <a:lnTo>
                  <a:pt x="2423" y="342"/>
                </a:lnTo>
                <a:lnTo>
                  <a:pt x="2432" y="382"/>
                </a:lnTo>
                <a:lnTo>
                  <a:pt x="2447" y="411"/>
                </a:lnTo>
                <a:lnTo>
                  <a:pt x="2455" y="440"/>
                </a:lnTo>
                <a:lnTo>
                  <a:pt x="2472" y="460"/>
                </a:lnTo>
                <a:lnTo>
                  <a:pt x="2472" y="480"/>
                </a:lnTo>
                <a:lnTo>
                  <a:pt x="2487" y="508"/>
                </a:lnTo>
                <a:lnTo>
                  <a:pt x="2487" y="529"/>
                </a:lnTo>
                <a:lnTo>
                  <a:pt x="2494" y="558"/>
                </a:lnTo>
                <a:lnTo>
                  <a:pt x="2503" y="579"/>
                </a:lnTo>
                <a:lnTo>
                  <a:pt x="2503" y="617"/>
                </a:lnTo>
                <a:lnTo>
                  <a:pt x="2511" y="646"/>
                </a:lnTo>
                <a:lnTo>
                  <a:pt x="2511" y="675"/>
                </a:lnTo>
                <a:lnTo>
                  <a:pt x="2519" y="713"/>
                </a:lnTo>
                <a:lnTo>
                  <a:pt x="2519" y="742"/>
                </a:lnTo>
                <a:lnTo>
                  <a:pt x="2519" y="782"/>
                </a:lnTo>
                <a:lnTo>
                  <a:pt x="2519" y="822"/>
                </a:lnTo>
                <a:lnTo>
                  <a:pt x="2511" y="860"/>
                </a:lnTo>
                <a:lnTo>
                  <a:pt x="2503" y="899"/>
                </a:lnTo>
                <a:lnTo>
                  <a:pt x="2494" y="939"/>
                </a:lnTo>
                <a:lnTo>
                  <a:pt x="2494" y="967"/>
                </a:lnTo>
                <a:lnTo>
                  <a:pt x="2487" y="1006"/>
                </a:lnTo>
                <a:lnTo>
                  <a:pt x="2472" y="1035"/>
                </a:lnTo>
                <a:lnTo>
                  <a:pt x="2463" y="1065"/>
                </a:lnTo>
                <a:lnTo>
                  <a:pt x="2447" y="1105"/>
                </a:lnTo>
                <a:lnTo>
                  <a:pt x="2440" y="1134"/>
                </a:lnTo>
                <a:lnTo>
                  <a:pt x="2423" y="1163"/>
                </a:lnTo>
                <a:lnTo>
                  <a:pt x="2416" y="1193"/>
                </a:lnTo>
                <a:lnTo>
                  <a:pt x="2393" y="1222"/>
                </a:lnTo>
                <a:lnTo>
                  <a:pt x="2377" y="1252"/>
                </a:lnTo>
                <a:lnTo>
                  <a:pt x="2353" y="1291"/>
                </a:lnTo>
                <a:lnTo>
                  <a:pt x="2329" y="1321"/>
                </a:lnTo>
                <a:lnTo>
                  <a:pt x="2297" y="1349"/>
                </a:lnTo>
                <a:lnTo>
                  <a:pt x="2282" y="1369"/>
                </a:lnTo>
                <a:lnTo>
                  <a:pt x="2258" y="1399"/>
                </a:lnTo>
                <a:lnTo>
                  <a:pt x="2251" y="1409"/>
                </a:lnTo>
                <a:lnTo>
                  <a:pt x="2233" y="1417"/>
                </a:lnTo>
                <a:lnTo>
                  <a:pt x="2210" y="1438"/>
                </a:lnTo>
                <a:lnTo>
                  <a:pt x="2195" y="1447"/>
                </a:lnTo>
                <a:lnTo>
                  <a:pt x="2171" y="1467"/>
                </a:lnTo>
                <a:lnTo>
                  <a:pt x="2155" y="1467"/>
                </a:lnTo>
                <a:lnTo>
                  <a:pt x="2132" y="1487"/>
                </a:lnTo>
                <a:lnTo>
                  <a:pt x="2115" y="1495"/>
                </a:lnTo>
                <a:lnTo>
                  <a:pt x="2092" y="1516"/>
                </a:lnTo>
                <a:lnTo>
                  <a:pt x="2069" y="1525"/>
                </a:lnTo>
                <a:lnTo>
                  <a:pt x="2053" y="1525"/>
                </a:lnTo>
                <a:lnTo>
                  <a:pt x="2029" y="1535"/>
                </a:lnTo>
                <a:lnTo>
                  <a:pt x="2021" y="1535"/>
                </a:lnTo>
                <a:lnTo>
                  <a:pt x="2005" y="1546"/>
                </a:lnTo>
                <a:lnTo>
                  <a:pt x="1989" y="1546"/>
                </a:lnTo>
                <a:lnTo>
                  <a:pt x="1973" y="1546"/>
                </a:lnTo>
                <a:lnTo>
                  <a:pt x="1949" y="1546"/>
                </a:lnTo>
                <a:lnTo>
                  <a:pt x="1943" y="1555"/>
                </a:lnTo>
                <a:lnTo>
                  <a:pt x="505" y="1555"/>
                </a:lnTo>
                <a:lnTo>
                  <a:pt x="457" y="1555"/>
                </a:lnTo>
                <a:lnTo>
                  <a:pt x="418" y="1535"/>
                </a:lnTo>
                <a:lnTo>
                  <a:pt x="379" y="1525"/>
                </a:lnTo>
                <a:lnTo>
                  <a:pt x="347" y="1495"/>
                </a:lnTo>
                <a:lnTo>
                  <a:pt x="315" y="1477"/>
                </a:lnTo>
                <a:lnTo>
                  <a:pt x="284" y="1457"/>
                </a:lnTo>
                <a:lnTo>
                  <a:pt x="267" y="1438"/>
                </a:lnTo>
                <a:lnTo>
                  <a:pt x="245" y="1417"/>
                </a:lnTo>
                <a:lnTo>
                  <a:pt x="204" y="1378"/>
                </a:lnTo>
                <a:lnTo>
                  <a:pt x="181" y="1349"/>
                </a:lnTo>
                <a:lnTo>
                  <a:pt x="158" y="1330"/>
                </a:lnTo>
                <a:lnTo>
                  <a:pt x="141" y="1301"/>
                </a:lnTo>
                <a:lnTo>
                  <a:pt x="118" y="1262"/>
                </a:lnTo>
                <a:lnTo>
                  <a:pt x="94" y="1222"/>
                </a:lnTo>
                <a:lnTo>
                  <a:pt x="78" y="1183"/>
                </a:lnTo>
                <a:lnTo>
                  <a:pt x="54" y="1134"/>
                </a:lnTo>
                <a:lnTo>
                  <a:pt x="39" y="1086"/>
                </a:lnTo>
                <a:lnTo>
                  <a:pt x="31" y="1046"/>
                </a:lnTo>
                <a:lnTo>
                  <a:pt x="24" y="1006"/>
                </a:lnTo>
                <a:lnTo>
                  <a:pt x="15" y="967"/>
                </a:lnTo>
                <a:lnTo>
                  <a:pt x="7" y="939"/>
                </a:lnTo>
                <a:lnTo>
                  <a:pt x="0" y="889"/>
                </a:lnTo>
                <a:lnTo>
                  <a:pt x="0" y="831"/>
                </a:lnTo>
                <a:lnTo>
                  <a:pt x="0" y="773"/>
                </a:lnTo>
                <a:lnTo>
                  <a:pt x="0" y="713"/>
                </a:lnTo>
                <a:lnTo>
                  <a:pt x="7" y="667"/>
                </a:lnTo>
                <a:lnTo>
                  <a:pt x="15" y="588"/>
                </a:lnTo>
                <a:lnTo>
                  <a:pt x="31" y="548"/>
                </a:lnTo>
                <a:lnTo>
                  <a:pt x="39" y="508"/>
                </a:lnTo>
                <a:lnTo>
                  <a:pt x="54" y="460"/>
                </a:lnTo>
                <a:lnTo>
                  <a:pt x="71" y="411"/>
                </a:lnTo>
                <a:lnTo>
                  <a:pt x="94" y="373"/>
                </a:lnTo>
                <a:lnTo>
                  <a:pt x="118" y="333"/>
                </a:lnTo>
                <a:lnTo>
                  <a:pt x="134" y="294"/>
                </a:lnTo>
                <a:lnTo>
                  <a:pt x="165" y="255"/>
                </a:lnTo>
                <a:lnTo>
                  <a:pt x="189" y="226"/>
                </a:lnTo>
                <a:lnTo>
                  <a:pt x="213" y="196"/>
                </a:lnTo>
                <a:lnTo>
                  <a:pt x="331" y="88"/>
                </a:lnTo>
                <a:lnTo>
                  <a:pt x="363" y="69"/>
                </a:lnTo>
                <a:lnTo>
                  <a:pt x="385" y="49"/>
                </a:lnTo>
                <a:lnTo>
                  <a:pt x="418" y="39"/>
                </a:lnTo>
                <a:lnTo>
                  <a:pt x="457" y="21"/>
                </a:lnTo>
                <a:lnTo>
                  <a:pt x="481" y="9"/>
                </a:lnTo>
                <a:lnTo>
                  <a:pt x="520" y="9"/>
                </a:lnTo>
                <a:lnTo>
                  <a:pt x="553" y="0"/>
                </a:lnTo>
                <a:lnTo>
                  <a:pt x="576" y="0"/>
                </a:lnTo>
                <a:lnTo>
                  <a:pt x="600" y="0"/>
                </a:lnTo>
                <a:lnTo>
                  <a:pt x="624" y="0"/>
                </a:lnTo>
                <a:lnTo>
                  <a:pt x="1949" y="0"/>
                </a:lnTo>
              </a:path>
            </a:pathLst>
          </a:custGeom>
          <a:noFill/>
          <a:ln w="9525" cap="flat" cmpd="sng">
            <a:solidFill>
              <a:srgbClr val="CC3300"/>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45065" name="Freeform 9">
            <a:extLst>
              <a:ext uri="{FF2B5EF4-FFF2-40B4-BE49-F238E27FC236}">
                <a16:creationId xmlns:a16="http://schemas.microsoft.com/office/drawing/2014/main" id="{4331582C-A5BD-4A00-9528-BA89A0E520B6}"/>
              </a:ext>
            </a:extLst>
          </p:cNvPr>
          <p:cNvSpPr>
            <a:spLocks/>
          </p:cNvSpPr>
          <p:nvPr/>
        </p:nvSpPr>
        <p:spPr bwMode="auto">
          <a:xfrm>
            <a:off x="4171950" y="2471738"/>
            <a:ext cx="4000500" cy="2470150"/>
          </a:xfrm>
          <a:custGeom>
            <a:avLst/>
            <a:gdLst>
              <a:gd name="T0" fmla="*/ 3146425 w 2520"/>
              <a:gd name="T1" fmla="*/ 0 h 1556"/>
              <a:gd name="T2" fmla="*/ 3195638 w 2520"/>
              <a:gd name="T3" fmla="*/ 14288 h 1556"/>
              <a:gd name="T4" fmla="*/ 3271838 w 2520"/>
              <a:gd name="T5" fmla="*/ 33338 h 1556"/>
              <a:gd name="T6" fmla="*/ 3357563 w 2520"/>
              <a:gd name="T7" fmla="*/ 61913 h 1556"/>
              <a:gd name="T8" fmla="*/ 3459163 w 2520"/>
              <a:gd name="T9" fmla="*/ 109538 h 1556"/>
              <a:gd name="T10" fmla="*/ 3546475 w 2520"/>
              <a:gd name="T11" fmla="*/ 171450 h 1556"/>
              <a:gd name="T12" fmla="*/ 3609975 w 2520"/>
              <a:gd name="T13" fmla="*/ 247650 h 1556"/>
              <a:gd name="T14" fmla="*/ 3684588 w 2520"/>
              <a:gd name="T15" fmla="*/ 325438 h 1556"/>
              <a:gd name="T16" fmla="*/ 3759200 w 2520"/>
              <a:gd name="T17" fmla="*/ 420688 h 1556"/>
              <a:gd name="T18" fmla="*/ 3846513 w 2520"/>
              <a:gd name="T19" fmla="*/ 542925 h 1556"/>
              <a:gd name="T20" fmla="*/ 3897313 w 2520"/>
              <a:gd name="T21" fmla="*/ 698500 h 1556"/>
              <a:gd name="T22" fmla="*/ 3948113 w 2520"/>
              <a:gd name="T23" fmla="*/ 806450 h 1556"/>
              <a:gd name="T24" fmla="*/ 3973513 w 2520"/>
              <a:gd name="T25" fmla="*/ 919163 h 1556"/>
              <a:gd name="T26" fmla="*/ 3986213 w 2520"/>
              <a:gd name="T27" fmla="*/ 1071563 h 1556"/>
              <a:gd name="T28" fmla="*/ 3998913 w 2520"/>
              <a:gd name="T29" fmla="*/ 1241425 h 1556"/>
              <a:gd name="T30" fmla="*/ 3973513 w 2520"/>
              <a:gd name="T31" fmla="*/ 1427163 h 1556"/>
              <a:gd name="T32" fmla="*/ 3948113 w 2520"/>
              <a:gd name="T33" fmla="*/ 1597025 h 1556"/>
              <a:gd name="T34" fmla="*/ 3884613 w 2520"/>
              <a:gd name="T35" fmla="*/ 1754188 h 1556"/>
              <a:gd name="T36" fmla="*/ 3835400 w 2520"/>
              <a:gd name="T37" fmla="*/ 1893888 h 1556"/>
              <a:gd name="T38" fmla="*/ 3735388 w 2520"/>
              <a:gd name="T39" fmla="*/ 2049463 h 1556"/>
              <a:gd name="T40" fmla="*/ 3622675 w 2520"/>
              <a:gd name="T41" fmla="*/ 2173288 h 1556"/>
              <a:gd name="T42" fmla="*/ 3546475 w 2520"/>
              <a:gd name="T43" fmla="*/ 2249488 h 1556"/>
              <a:gd name="T44" fmla="*/ 3446463 w 2520"/>
              <a:gd name="T45" fmla="*/ 2328863 h 1556"/>
              <a:gd name="T46" fmla="*/ 3357563 w 2520"/>
              <a:gd name="T47" fmla="*/ 2373313 h 1556"/>
              <a:gd name="T48" fmla="*/ 3259138 w 2520"/>
              <a:gd name="T49" fmla="*/ 2420938 h 1556"/>
              <a:gd name="T50" fmla="*/ 3182938 w 2520"/>
              <a:gd name="T51" fmla="*/ 2454275 h 1556"/>
              <a:gd name="T52" fmla="*/ 3094038 w 2520"/>
              <a:gd name="T53" fmla="*/ 2454275 h 1556"/>
              <a:gd name="T54" fmla="*/ 725488 w 2520"/>
              <a:gd name="T55" fmla="*/ 2468563 h 1556"/>
              <a:gd name="T56" fmla="*/ 550863 w 2520"/>
              <a:gd name="T57" fmla="*/ 2373313 h 1556"/>
              <a:gd name="T58" fmla="*/ 423863 w 2520"/>
              <a:gd name="T59" fmla="*/ 2282825 h 1556"/>
              <a:gd name="T60" fmla="*/ 287338 w 2520"/>
              <a:gd name="T61" fmla="*/ 2141538 h 1556"/>
              <a:gd name="T62" fmla="*/ 187325 w 2520"/>
              <a:gd name="T63" fmla="*/ 2003425 h 1556"/>
              <a:gd name="T64" fmla="*/ 85725 w 2520"/>
              <a:gd name="T65" fmla="*/ 1800225 h 1556"/>
              <a:gd name="T66" fmla="*/ 38100 w 2520"/>
              <a:gd name="T67" fmla="*/ 1597025 h 1556"/>
              <a:gd name="T68" fmla="*/ 0 w 2520"/>
              <a:gd name="T69" fmla="*/ 1411288 h 1556"/>
              <a:gd name="T70" fmla="*/ 0 w 2520"/>
              <a:gd name="T71" fmla="*/ 1131888 h 1556"/>
              <a:gd name="T72" fmla="*/ 49213 w 2520"/>
              <a:gd name="T73" fmla="*/ 869950 h 1556"/>
              <a:gd name="T74" fmla="*/ 112713 w 2520"/>
              <a:gd name="T75" fmla="*/ 652463 h 1556"/>
              <a:gd name="T76" fmla="*/ 212725 w 2520"/>
              <a:gd name="T77" fmla="*/ 466725 h 1556"/>
              <a:gd name="T78" fmla="*/ 338138 w 2520"/>
              <a:gd name="T79" fmla="*/ 311150 h 1556"/>
              <a:gd name="T80" fmla="*/ 612775 w 2520"/>
              <a:gd name="T81" fmla="*/ 77788 h 1556"/>
              <a:gd name="T82" fmla="*/ 763588 w 2520"/>
              <a:gd name="T83" fmla="*/ 14288 h 1556"/>
              <a:gd name="T84" fmla="*/ 914400 w 2520"/>
              <a:gd name="T85" fmla="*/ 0 h 1556"/>
              <a:gd name="T86" fmla="*/ 3094038 w 2520"/>
              <a:gd name="T87" fmla="*/ 0 h 155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520" h="1556">
                <a:moveTo>
                  <a:pt x="1949" y="0"/>
                </a:moveTo>
                <a:lnTo>
                  <a:pt x="1973" y="0"/>
                </a:lnTo>
                <a:lnTo>
                  <a:pt x="1982" y="0"/>
                </a:lnTo>
                <a:lnTo>
                  <a:pt x="1989" y="0"/>
                </a:lnTo>
                <a:lnTo>
                  <a:pt x="2005" y="0"/>
                </a:lnTo>
                <a:lnTo>
                  <a:pt x="2013" y="9"/>
                </a:lnTo>
                <a:lnTo>
                  <a:pt x="2029" y="9"/>
                </a:lnTo>
                <a:lnTo>
                  <a:pt x="2045" y="9"/>
                </a:lnTo>
                <a:lnTo>
                  <a:pt x="2061" y="21"/>
                </a:lnTo>
                <a:lnTo>
                  <a:pt x="2069" y="31"/>
                </a:lnTo>
                <a:lnTo>
                  <a:pt x="2099" y="39"/>
                </a:lnTo>
                <a:lnTo>
                  <a:pt x="2115" y="39"/>
                </a:lnTo>
                <a:lnTo>
                  <a:pt x="2140" y="49"/>
                </a:lnTo>
                <a:lnTo>
                  <a:pt x="2155" y="59"/>
                </a:lnTo>
                <a:lnTo>
                  <a:pt x="2179" y="69"/>
                </a:lnTo>
                <a:lnTo>
                  <a:pt x="2210" y="88"/>
                </a:lnTo>
                <a:lnTo>
                  <a:pt x="2219" y="98"/>
                </a:lnTo>
                <a:lnTo>
                  <a:pt x="2234" y="108"/>
                </a:lnTo>
                <a:lnTo>
                  <a:pt x="2251" y="128"/>
                </a:lnTo>
                <a:lnTo>
                  <a:pt x="2266" y="138"/>
                </a:lnTo>
                <a:lnTo>
                  <a:pt x="2274" y="156"/>
                </a:lnTo>
                <a:lnTo>
                  <a:pt x="2290" y="167"/>
                </a:lnTo>
                <a:lnTo>
                  <a:pt x="2313" y="187"/>
                </a:lnTo>
                <a:lnTo>
                  <a:pt x="2321" y="205"/>
                </a:lnTo>
                <a:lnTo>
                  <a:pt x="2337" y="215"/>
                </a:lnTo>
                <a:lnTo>
                  <a:pt x="2353" y="245"/>
                </a:lnTo>
                <a:lnTo>
                  <a:pt x="2368" y="265"/>
                </a:lnTo>
                <a:lnTo>
                  <a:pt x="2384" y="294"/>
                </a:lnTo>
                <a:lnTo>
                  <a:pt x="2400" y="322"/>
                </a:lnTo>
                <a:lnTo>
                  <a:pt x="2423" y="342"/>
                </a:lnTo>
                <a:lnTo>
                  <a:pt x="2432" y="382"/>
                </a:lnTo>
                <a:lnTo>
                  <a:pt x="2447" y="411"/>
                </a:lnTo>
                <a:lnTo>
                  <a:pt x="2455" y="440"/>
                </a:lnTo>
                <a:lnTo>
                  <a:pt x="2472" y="460"/>
                </a:lnTo>
                <a:lnTo>
                  <a:pt x="2472" y="480"/>
                </a:lnTo>
                <a:lnTo>
                  <a:pt x="2487" y="508"/>
                </a:lnTo>
                <a:lnTo>
                  <a:pt x="2487" y="529"/>
                </a:lnTo>
                <a:lnTo>
                  <a:pt x="2494" y="558"/>
                </a:lnTo>
                <a:lnTo>
                  <a:pt x="2503" y="579"/>
                </a:lnTo>
                <a:lnTo>
                  <a:pt x="2503" y="617"/>
                </a:lnTo>
                <a:lnTo>
                  <a:pt x="2511" y="646"/>
                </a:lnTo>
                <a:lnTo>
                  <a:pt x="2511" y="675"/>
                </a:lnTo>
                <a:lnTo>
                  <a:pt x="2519" y="713"/>
                </a:lnTo>
                <a:lnTo>
                  <a:pt x="2519" y="742"/>
                </a:lnTo>
                <a:lnTo>
                  <a:pt x="2519" y="782"/>
                </a:lnTo>
                <a:lnTo>
                  <a:pt x="2519" y="822"/>
                </a:lnTo>
                <a:lnTo>
                  <a:pt x="2511" y="860"/>
                </a:lnTo>
                <a:lnTo>
                  <a:pt x="2503" y="899"/>
                </a:lnTo>
                <a:lnTo>
                  <a:pt x="2494" y="939"/>
                </a:lnTo>
                <a:lnTo>
                  <a:pt x="2494" y="967"/>
                </a:lnTo>
                <a:lnTo>
                  <a:pt x="2487" y="1006"/>
                </a:lnTo>
                <a:lnTo>
                  <a:pt x="2472" y="1035"/>
                </a:lnTo>
                <a:lnTo>
                  <a:pt x="2463" y="1065"/>
                </a:lnTo>
                <a:lnTo>
                  <a:pt x="2447" y="1105"/>
                </a:lnTo>
                <a:lnTo>
                  <a:pt x="2441" y="1134"/>
                </a:lnTo>
                <a:lnTo>
                  <a:pt x="2423" y="1163"/>
                </a:lnTo>
                <a:lnTo>
                  <a:pt x="2416" y="1193"/>
                </a:lnTo>
                <a:lnTo>
                  <a:pt x="2393" y="1222"/>
                </a:lnTo>
                <a:lnTo>
                  <a:pt x="2377" y="1252"/>
                </a:lnTo>
                <a:lnTo>
                  <a:pt x="2353" y="1291"/>
                </a:lnTo>
                <a:lnTo>
                  <a:pt x="2329" y="1321"/>
                </a:lnTo>
                <a:lnTo>
                  <a:pt x="2297" y="1349"/>
                </a:lnTo>
                <a:lnTo>
                  <a:pt x="2282" y="1369"/>
                </a:lnTo>
                <a:lnTo>
                  <a:pt x="2258" y="1399"/>
                </a:lnTo>
                <a:lnTo>
                  <a:pt x="2251" y="1409"/>
                </a:lnTo>
                <a:lnTo>
                  <a:pt x="2234" y="1417"/>
                </a:lnTo>
                <a:lnTo>
                  <a:pt x="2210" y="1438"/>
                </a:lnTo>
                <a:lnTo>
                  <a:pt x="2195" y="1447"/>
                </a:lnTo>
                <a:lnTo>
                  <a:pt x="2171" y="1467"/>
                </a:lnTo>
                <a:lnTo>
                  <a:pt x="2155" y="1467"/>
                </a:lnTo>
                <a:lnTo>
                  <a:pt x="2132" y="1487"/>
                </a:lnTo>
                <a:lnTo>
                  <a:pt x="2115" y="1495"/>
                </a:lnTo>
                <a:lnTo>
                  <a:pt x="2093" y="1516"/>
                </a:lnTo>
                <a:lnTo>
                  <a:pt x="2069" y="1525"/>
                </a:lnTo>
                <a:lnTo>
                  <a:pt x="2053" y="1525"/>
                </a:lnTo>
                <a:lnTo>
                  <a:pt x="2029" y="1535"/>
                </a:lnTo>
                <a:lnTo>
                  <a:pt x="2021" y="1535"/>
                </a:lnTo>
                <a:lnTo>
                  <a:pt x="2005" y="1546"/>
                </a:lnTo>
                <a:lnTo>
                  <a:pt x="1989" y="1546"/>
                </a:lnTo>
                <a:lnTo>
                  <a:pt x="1973" y="1546"/>
                </a:lnTo>
                <a:lnTo>
                  <a:pt x="1949" y="1546"/>
                </a:lnTo>
                <a:lnTo>
                  <a:pt x="1943" y="1555"/>
                </a:lnTo>
                <a:lnTo>
                  <a:pt x="505" y="1555"/>
                </a:lnTo>
                <a:lnTo>
                  <a:pt x="457" y="1555"/>
                </a:lnTo>
                <a:lnTo>
                  <a:pt x="418" y="1535"/>
                </a:lnTo>
                <a:lnTo>
                  <a:pt x="379" y="1525"/>
                </a:lnTo>
                <a:lnTo>
                  <a:pt x="347" y="1495"/>
                </a:lnTo>
                <a:lnTo>
                  <a:pt x="315" y="1477"/>
                </a:lnTo>
                <a:lnTo>
                  <a:pt x="284" y="1457"/>
                </a:lnTo>
                <a:lnTo>
                  <a:pt x="267" y="1438"/>
                </a:lnTo>
                <a:lnTo>
                  <a:pt x="245" y="1417"/>
                </a:lnTo>
                <a:lnTo>
                  <a:pt x="204" y="1378"/>
                </a:lnTo>
                <a:lnTo>
                  <a:pt x="181" y="1349"/>
                </a:lnTo>
                <a:lnTo>
                  <a:pt x="158" y="1330"/>
                </a:lnTo>
                <a:lnTo>
                  <a:pt x="142" y="1301"/>
                </a:lnTo>
                <a:lnTo>
                  <a:pt x="118" y="1262"/>
                </a:lnTo>
                <a:lnTo>
                  <a:pt x="94" y="1222"/>
                </a:lnTo>
                <a:lnTo>
                  <a:pt x="79" y="1183"/>
                </a:lnTo>
                <a:lnTo>
                  <a:pt x="54" y="1134"/>
                </a:lnTo>
                <a:lnTo>
                  <a:pt x="39" y="1086"/>
                </a:lnTo>
                <a:lnTo>
                  <a:pt x="31" y="1046"/>
                </a:lnTo>
                <a:lnTo>
                  <a:pt x="24" y="1006"/>
                </a:lnTo>
                <a:lnTo>
                  <a:pt x="15" y="967"/>
                </a:lnTo>
                <a:lnTo>
                  <a:pt x="7" y="939"/>
                </a:lnTo>
                <a:lnTo>
                  <a:pt x="0" y="889"/>
                </a:lnTo>
                <a:lnTo>
                  <a:pt x="0" y="831"/>
                </a:lnTo>
                <a:lnTo>
                  <a:pt x="0" y="773"/>
                </a:lnTo>
                <a:lnTo>
                  <a:pt x="0" y="713"/>
                </a:lnTo>
                <a:lnTo>
                  <a:pt x="7" y="667"/>
                </a:lnTo>
                <a:lnTo>
                  <a:pt x="15" y="588"/>
                </a:lnTo>
                <a:lnTo>
                  <a:pt x="31" y="548"/>
                </a:lnTo>
                <a:lnTo>
                  <a:pt x="39" y="508"/>
                </a:lnTo>
                <a:lnTo>
                  <a:pt x="54" y="460"/>
                </a:lnTo>
                <a:lnTo>
                  <a:pt x="71" y="411"/>
                </a:lnTo>
                <a:lnTo>
                  <a:pt x="94" y="373"/>
                </a:lnTo>
                <a:lnTo>
                  <a:pt x="118" y="333"/>
                </a:lnTo>
                <a:lnTo>
                  <a:pt x="134" y="294"/>
                </a:lnTo>
                <a:lnTo>
                  <a:pt x="165" y="255"/>
                </a:lnTo>
                <a:lnTo>
                  <a:pt x="189" y="226"/>
                </a:lnTo>
                <a:lnTo>
                  <a:pt x="213" y="196"/>
                </a:lnTo>
                <a:lnTo>
                  <a:pt x="331" y="88"/>
                </a:lnTo>
                <a:lnTo>
                  <a:pt x="363" y="69"/>
                </a:lnTo>
                <a:lnTo>
                  <a:pt x="386" y="49"/>
                </a:lnTo>
                <a:lnTo>
                  <a:pt x="418" y="39"/>
                </a:lnTo>
                <a:lnTo>
                  <a:pt x="457" y="21"/>
                </a:lnTo>
                <a:lnTo>
                  <a:pt x="481" y="9"/>
                </a:lnTo>
                <a:lnTo>
                  <a:pt x="521" y="9"/>
                </a:lnTo>
                <a:lnTo>
                  <a:pt x="553" y="0"/>
                </a:lnTo>
                <a:lnTo>
                  <a:pt x="576" y="0"/>
                </a:lnTo>
                <a:lnTo>
                  <a:pt x="600" y="0"/>
                </a:lnTo>
                <a:lnTo>
                  <a:pt x="624" y="0"/>
                </a:lnTo>
                <a:lnTo>
                  <a:pt x="1949" y="0"/>
                </a:lnTo>
              </a:path>
            </a:pathLst>
          </a:custGeom>
          <a:noFill/>
          <a:ln w="9525" cap="flat" cmpd="sng">
            <a:solidFill>
              <a:schemeClr val="bg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solidFill>
                <a:srgbClr val="002060"/>
              </a:solidFill>
            </a:endParaRPr>
          </a:p>
        </p:txBody>
      </p:sp>
      <p:sp>
        <p:nvSpPr>
          <p:cNvPr id="45066" name="Text Box 10">
            <a:extLst>
              <a:ext uri="{FF2B5EF4-FFF2-40B4-BE49-F238E27FC236}">
                <a16:creationId xmlns:a16="http://schemas.microsoft.com/office/drawing/2014/main" id="{0D53D71D-40DB-40D5-BE8E-9493C8FABD69}"/>
              </a:ext>
            </a:extLst>
          </p:cNvPr>
          <p:cNvSpPr txBox="1">
            <a:spLocks noChangeArrowheads="1"/>
          </p:cNvSpPr>
          <p:nvPr/>
        </p:nvSpPr>
        <p:spPr bwMode="auto">
          <a:xfrm>
            <a:off x="6516688" y="422116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b="1" dirty="0">
                <a:solidFill>
                  <a:schemeClr val="tx2"/>
                </a:solidFill>
                <a:cs typeface="Times New Roman" panose="02020603050405020304" pitchFamily="18" charset="0"/>
              </a:rPr>
              <a:t>science</a:t>
            </a:r>
            <a:endParaRPr lang="en-US" altLang="en-US" b="1" dirty="0">
              <a:solidFill>
                <a:schemeClr val="tx2"/>
              </a:solidFill>
              <a:cs typeface="Times New Roman" panose="02020603050405020304" pitchFamily="18" charset="0"/>
            </a:endParaRPr>
          </a:p>
        </p:txBody>
      </p:sp>
      <p:sp>
        <p:nvSpPr>
          <p:cNvPr id="45067" name="Text Box 11">
            <a:extLst>
              <a:ext uri="{FF2B5EF4-FFF2-40B4-BE49-F238E27FC236}">
                <a16:creationId xmlns:a16="http://schemas.microsoft.com/office/drawing/2014/main" id="{B39B952C-6915-4DFF-80BC-5DBC5EEA6B13}"/>
              </a:ext>
            </a:extLst>
          </p:cNvPr>
          <p:cNvSpPr txBox="1">
            <a:spLocks noChangeArrowheads="1"/>
          </p:cNvSpPr>
          <p:nvPr/>
        </p:nvSpPr>
        <p:spPr bwMode="auto">
          <a:xfrm flipH="1">
            <a:off x="4429125" y="1700213"/>
            <a:ext cx="46038" cy="9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b="1">
                <a:solidFill>
                  <a:schemeClr val="tx2"/>
                </a:solidFill>
                <a:cs typeface="Times New Roman" panose="02020603050405020304" pitchFamily="18" charset="0"/>
              </a:rPr>
              <a:t>justice</a:t>
            </a:r>
            <a:endParaRPr lang="en-US" altLang="en-US" b="1">
              <a:solidFill>
                <a:schemeClr val="tx2"/>
              </a:solidFill>
              <a:cs typeface="Times New Roman" panose="02020603050405020304" pitchFamily="18" charset="0"/>
            </a:endParaRPr>
          </a:p>
        </p:txBody>
      </p:sp>
      <p:sp>
        <p:nvSpPr>
          <p:cNvPr id="45068" name="Text Box 12">
            <a:extLst>
              <a:ext uri="{FF2B5EF4-FFF2-40B4-BE49-F238E27FC236}">
                <a16:creationId xmlns:a16="http://schemas.microsoft.com/office/drawing/2014/main" id="{93A9996D-A008-424F-A454-C7D6FDB91957}"/>
              </a:ext>
            </a:extLst>
          </p:cNvPr>
          <p:cNvSpPr txBox="1">
            <a:spLocks noChangeArrowheads="1"/>
          </p:cNvSpPr>
          <p:nvPr/>
        </p:nvSpPr>
        <p:spPr bwMode="auto">
          <a:xfrm flipH="1">
            <a:off x="2773681" y="4149724"/>
            <a:ext cx="45719" cy="77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3900" b="1" dirty="0">
                <a:solidFill>
                  <a:schemeClr val="tx2"/>
                </a:solidFill>
                <a:cs typeface="Times New Roman" panose="02020603050405020304" pitchFamily="18" charset="0"/>
              </a:rPr>
              <a:t>investigation</a:t>
            </a:r>
            <a:endParaRPr lang="en-US" altLang="en-US" b="1" dirty="0">
              <a:solidFill>
                <a:schemeClr val="tx2"/>
              </a:solidFill>
              <a:cs typeface="Times New Roman" panose="02020603050405020304" pitchFamily="18" charset="0"/>
            </a:endParaRPr>
          </a:p>
        </p:txBody>
      </p:sp>
      <p:sp>
        <p:nvSpPr>
          <p:cNvPr id="45069" name="Text Box 13">
            <a:extLst>
              <a:ext uri="{FF2B5EF4-FFF2-40B4-BE49-F238E27FC236}">
                <a16:creationId xmlns:a16="http://schemas.microsoft.com/office/drawing/2014/main" id="{71A87F93-62BF-4951-9D17-54A4EA0D7BB7}"/>
              </a:ext>
            </a:extLst>
          </p:cNvPr>
          <p:cNvSpPr txBox="1">
            <a:spLocks noChangeArrowheads="1"/>
          </p:cNvSpPr>
          <p:nvPr/>
        </p:nvSpPr>
        <p:spPr bwMode="auto">
          <a:xfrm>
            <a:off x="5873750" y="315436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a:solidFill>
                  <a:srgbClr val="FF0000"/>
                </a:solidFill>
                <a:latin typeface="Arial" panose="020B0604020202020204" pitchFamily="34" charset="0"/>
              </a:rPr>
              <a:t>1</a:t>
            </a:r>
            <a:endParaRPr lang="en-US" altLang="en-US" b="1">
              <a:solidFill>
                <a:schemeClr val="tx2"/>
              </a:solidFill>
            </a:endParaRPr>
          </a:p>
        </p:txBody>
      </p:sp>
      <p:sp>
        <p:nvSpPr>
          <p:cNvPr id="45070" name="Text Box 14">
            <a:extLst>
              <a:ext uri="{FF2B5EF4-FFF2-40B4-BE49-F238E27FC236}">
                <a16:creationId xmlns:a16="http://schemas.microsoft.com/office/drawing/2014/main" id="{A7967C33-6905-4E9D-AB8B-6C38F1360975}"/>
              </a:ext>
            </a:extLst>
          </p:cNvPr>
          <p:cNvSpPr txBox="1">
            <a:spLocks noChangeArrowheads="1"/>
          </p:cNvSpPr>
          <p:nvPr/>
        </p:nvSpPr>
        <p:spPr bwMode="auto">
          <a:xfrm>
            <a:off x="4684713" y="3213100"/>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a:solidFill>
                  <a:srgbClr val="FF0000"/>
                </a:solidFill>
                <a:latin typeface="Arial" panose="020B0604020202020204" pitchFamily="34" charset="0"/>
              </a:rPr>
              <a:t>2</a:t>
            </a:r>
            <a:endParaRPr lang="en-US" altLang="en-US" b="1">
              <a:solidFill>
                <a:schemeClr val="tx2"/>
              </a:solidFill>
            </a:endParaRPr>
          </a:p>
        </p:txBody>
      </p:sp>
      <p:sp>
        <p:nvSpPr>
          <p:cNvPr id="45071" name="Text Box 15">
            <a:extLst>
              <a:ext uri="{FF2B5EF4-FFF2-40B4-BE49-F238E27FC236}">
                <a16:creationId xmlns:a16="http://schemas.microsoft.com/office/drawing/2014/main" id="{87D566F1-6EAF-4919-9247-995C3B9C0491}"/>
              </a:ext>
            </a:extLst>
          </p:cNvPr>
          <p:cNvSpPr txBox="1">
            <a:spLocks noChangeArrowheads="1"/>
          </p:cNvSpPr>
          <p:nvPr/>
        </p:nvSpPr>
        <p:spPr bwMode="auto">
          <a:xfrm>
            <a:off x="4684713" y="4149725"/>
            <a:ext cx="0" cy="0"/>
          </a:xfrm>
          <a:prstGeom prst="rect">
            <a:avLst/>
          </a:prstGeom>
          <a:noFill/>
          <a:ln w="9525">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a:solidFill>
                  <a:srgbClr val="FF0000"/>
                </a:solidFill>
                <a:latin typeface="Arial" panose="020B0604020202020204" pitchFamily="34" charset="0"/>
              </a:rPr>
              <a:t>3</a:t>
            </a:r>
            <a:endParaRPr lang="en-US" altLang="en-US" b="1">
              <a:solidFill>
                <a:schemeClr val="tx2"/>
              </a:solidFill>
            </a:endParaRPr>
          </a:p>
        </p:txBody>
      </p:sp>
      <p:sp>
        <p:nvSpPr>
          <p:cNvPr id="45072" name="Text Box 16">
            <a:extLst>
              <a:ext uri="{FF2B5EF4-FFF2-40B4-BE49-F238E27FC236}">
                <a16:creationId xmlns:a16="http://schemas.microsoft.com/office/drawing/2014/main" id="{086649DA-CD43-49F5-8176-87DD5DBAD523}"/>
              </a:ext>
            </a:extLst>
          </p:cNvPr>
          <p:cNvSpPr txBox="1">
            <a:spLocks noChangeArrowheads="1"/>
          </p:cNvSpPr>
          <p:nvPr/>
        </p:nvSpPr>
        <p:spPr bwMode="auto">
          <a:xfrm>
            <a:off x="3565525" y="3017838"/>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800" b="1">
                <a:solidFill>
                  <a:srgbClr val="FF0000"/>
                </a:solidFill>
                <a:latin typeface="Arial" panose="020B0604020202020204" pitchFamily="34" charset="0"/>
              </a:rPr>
              <a:t>4</a:t>
            </a:r>
            <a:endParaRPr lang="en-US" altLang="en-US" b="1">
              <a:solidFill>
                <a:schemeClr val="tx2"/>
              </a:solidFill>
            </a:endParaRPr>
          </a:p>
        </p:txBody>
      </p:sp>
      <p:sp>
        <p:nvSpPr>
          <p:cNvPr id="45073" name="Text Box 17">
            <a:extLst>
              <a:ext uri="{FF2B5EF4-FFF2-40B4-BE49-F238E27FC236}">
                <a16:creationId xmlns:a16="http://schemas.microsoft.com/office/drawing/2014/main" id="{E27F353B-0876-4EA8-9A0A-7657531D2AB8}"/>
              </a:ext>
            </a:extLst>
          </p:cNvPr>
          <p:cNvSpPr txBox="1">
            <a:spLocks noChangeArrowheads="1"/>
          </p:cNvSpPr>
          <p:nvPr/>
        </p:nvSpPr>
        <p:spPr bwMode="auto">
          <a:xfrm>
            <a:off x="1608138" y="1646238"/>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a:solidFill>
                  <a:srgbClr val="FF0000"/>
                </a:solidFill>
                <a:cs typeface="Times New Roman" panose="02020603050405020304" pitchFamily="18" charset="0"/>
              </a:rPr>
              <a:t>crime</a:t>
            </a:r>
            <a:endParaRPr lang="en-US" altLang="en-US" b="1">
              <a:solidFill>
                <a:srgbClr val="FF0000"/>
              </a:solidFill>
              <a:cs typeface="Times New Roman" panose="02020603050405020304" pitchFamily="18" charset="0"/>
            </a:endParaRPr>
          </a:p>
        </p:txBody>
      </p:sp>
      <p:sp>
        <p:nvSpPr>
          <p:cNvPr id="45074" name="Text Box 18">
            <a:extLst>
              <a:ext uri="{FF2B5EF4-FFF2-40B4-BE49-F238E27FC236}">
                <a16:creationId xmlns:a16="http://schemas.microsoft.com/office/drawing/2014/main" id="{2F80E205-E93C-48E8-BAC7-30408D405FA0}"/>
              </a:ext>
            </a:extLst>
          </p:cNvPr>
          <p:cNvSpPr txBox="1">
            <a:spLocks noChangeArrowheads="1"/>
          </p:cNvSpPr>
          <p:nvPr/>
        </p:nvSpPr>
        <p:spPr bwMode="auto">
          <a:xfrm>
            <a:off x="8027988" y="1125538"/>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1700" b="1">
                <a:solidFill>
                  <a:schemeClr val="tx2"/>
                </a:solidFill>
                <a:cs typeface="Times New Roman" panose="02020603050405020304" pitchFamily="18" charset="0"/>
              </a:rPr>
              <a:t>society</a:t>
            </a:r>
            <a:endParaRPr lang="en-US" altLang="en-US" b="1">
              <a:solidFill>
                <a:schemeClr val="tx2"/>
              </a:solidFill>
              <a:cs typeface="Times New Roman" panose="02020603050405020304" pitchFamily="18" charset="0"/>
            </a:endParaRPr>
          </a:p>
        </p:txBody>
      </p:sp>
      <p:sp>
        <p:nvSpPr>
          <p:cNvPr id="45075" name="Text Box 19">
            <a:extLst>
              <a:ext uri="{FF2B5EF4-FFF2-40B4-BE49-F238E27FC236}">
                <a16:creationId xmlns:a16="http://schemas.microsoft.com/office/drawing/2014/main" id="{A582D6AB-F063-41D4-B798-BD77A12EE82C}"/>
              </a:ext>
            </a:extLst>
          </p:cNvPr>
          <p:cNvSpPr txBox="1">
            <a:spLocks noChangeArrowheads="1"/>
          </p:cNvSpPr>
          <p:nvPr/>
        </p:nvSpPr>
        <p:spPr bwMode="auto">
          <a:xfrm>
            <a:off x="4614863" y="44450"/>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5500" b="1" i="1">
                <a:solidFill>
                  <a:srgbClr val="FF0000"/>
                </a:solidFill>
                <a:cs typeface="Times New Roman" panose="02020603050405020304" pitchFamily="18" charset="0"/>
              </a:rPr>
              <a:t>criminal justice system</a:t>
            </a:r>
            <a:endParaRPr lang="en-US" altLang="en-US" b="1" i="1">
              <a:solidFill>
                <a:schemeClr val="tx2"/>
              </a:solidFill>
              <a:cs typeface="Times New Roman" panose="02020603050405020304" pitchFamily="18" charset="0"/>
            </a:endParaRPr>
          </a:p>
        </p:txBody>
      </p:sp>
      <p:sp>
        <p:nvSpPr>
          <p:cNvPr id="5140" name="Text Box 20">
            <a:extLst>
              <a:ext uri="{FF2B5EF4-FFF2-40B4-BE49-F238E27FC236}">
                <a16:creationId xmlns:a16="http://schemas.microsoft.com/office/drawing/2014/main" id="{909DF3F0-32AC-422B-8136-BBF3E1120843}"/>
              </a:ext>
            </a:extLst>
          </p:cNvPr>
          <p:cNvSpPr txBox="1">
            <a:spLocks noChangeArrowheads="1"/>
          </p:cNvSpPr>
          <p:nvPr/>
        </p:nvSpPr>
        <p:spPr bwMode="auto">
          <a:xfrm>
            <a:off x="821372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p>
        </p:txBody>
      </p:sp>
      <p:sp>
        <p:nvSpPr>
          <p:cNvPr id="5141" name="Text Box 21">
            <a:extLst>
              <a:ext uri="{FF2B5EF4-FFF2-40B4-BE49-F238E27FC236}">
                <a16:creationId xmlns:a16="http://schemas.microsoft.com/office/drawing/2014/main" id="{D524D6F3-DA62-4395-8D19-D68127DC16F2}"/>
              </a:ext>
            </a:extLst>
          </p:cNvPr>
          <p:cNvSpPr txBox="1">
            <a:spLocks noChangeArrowheads="1"/>
          </p:cNvSpPr>
          <p:nvPr/>
        </p:nvSpPr>
        <p:spPr bwMode="auto">
          <a:xfrm>
            <a:off x="8077200" y="64770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22" name="Freeform 7">
            <a:extLst>
              <a:ext uri="{FF2B5EF4-FFF2-40B4-BE49-F238E27FC236}">
                <a16:creationId xmlns:a16="http://schemas.microsoft.com/office/drawing/2014/main" id="{90B0E707-E9DF-45DC-AC66-BB7C5E608550}"/>
              </a:ext>
            </a:extLst>
          </p:cNvPr>
          <p:cNvSpPr>
            <a:spLocks/>
          </p:cNvSpPr>
          <p:nvPr/>
        </p:nvSpPr>
        <p:spPr bwMode="auto">
          <a:xfrm>
            <a:off x="4076700" y="2398816"/>
            <a:ext cx="4000500" cy="2477984"/>
          </a:xfrm>
          <a:custGeom>
            <a:avLst/>
            <a:gdLst>
              <a:gd name="T0" fmla="*/ 3146425 w 2520"/>
              <a:gd name="T1" fmla="*/ 0 h 1556"/>
              <a:gd name="T2" fmla="*/ 3195638 w 2520"/>
              <a:gd name="T3" fmla="*/ 14288 h 1556"/>
              <a:gd name="T4" fmla="*/ 3271838 w 2520"/>
              <a:gd name="T5" fmla="*/ 31750 h 1556"/>
              <a:gd name="T6" fmla="*/ 3359150 w 2520"/>
              <a:gd name="T7" fmla="*/ 60325 h 1556"/>
              <a:gd name="T8" fmla="*/ 3457575 w 2520"/>
              <a:gd name="T9" fmla="*/ 107950 h 1556"/>
              <a:gd name="T10" fmla="*/ 3546475 w 2520"/>
              <a:gd name="T11" fmla="*/ 171450 h 1556"/>
              <a:gd name="T12" fmla="*/ 3609975 w 2520"/>
              <a:gd name="T13" fmla="*/ 247650 h 1556"/>
              <a:gd name="T14" fmla="*/ 3684588 w 2520"/>
              <a:gd name="T15" fmla="*/ 325438 h 1556"/>
              <a:gd name="T16" fmla="*/ 3759200 w 2520"/>
              <a:gd name="T17" fmla="*/ 420688 h 1556"/>
              <a:gd name="T18" fmla="*/ 3846513 w 2520"/>
              <a:gd name="T19" fmla="*/ 541338 h 1556"/>
              <a:gd name="T20" fmla="*/ 3897313 w 2520"/>
              <a:gd name="T21" fmla="*/ 698500 h 1556"/>
              <a:gd name="T22" fmla="*/ 3948113 w 2520"/>
              <a:gd name="T23" fmla="*/ 806450 h 1556"/>
              <a:gd name="T24" fmla="*/ 3973513 w 2520"/>
              <a:gd name="T25" fmla="*/ 917575 h 1556"/>
              <a:gd name="T26" fmla="*/ 3986213 w 2520"/>
              <a:gd name="T27" fmla="*/ 1069975 h 1556"/>
              <a:gd name="T28" fmla="*/ 3998913 w 2520"/>
              <a:gd name="T29" fmla="*/ 1239838 h 1556"/>
              <a:gd name="T30" fmla="*/ 3973513 w 2520"/>
              <a:gd name="T31" fmla="*/ 1425575 h 1556"/>
              <a:gd name="T32" fmla="*/ 3948113 w 2520"/>
              <a:gd name="T33" fmla="*/ 1597025 h 1556"/>
              <a:gd name="T34" fmla="*/ 3884613 w 2520"/>
              <a:gd name="T35" fmla="*/ 1754188 h 1556"/>
              <a:gd name="T36" fmla="*/ 3835400 w 2520"/>
              <a:gd name="T37" fmla="*/ 1892300 h 1556"/>
              <a:gd name="T38" fmla="*/ 3735388 w 2520"/>
              <a:gd name="T39" fmla="*/ 2047875 h 1556"/>
              <a:gd name="T40" fmla="*/ 3622675 w 2520"/>
              <a:gd name="T41" fmla="*/ 2171700 h 1556"/>
              <a:gd name="T42" fmla="*/ 3546475 w 2520"/>
              <a:gd name="T43" fmla="*/ 2249488 h 1556"/>
              <a:gd name="T44" fmla="*/ 3444875 w 2520"/>
              <a:gd name="T45" fmla="*/ 2327275 h 1556"/>
              <a:gd name="T46" fmla="*/ 3359150 w 2520"/>
              <a:gd name="T47" fmla="*/ 2373313 h 1556"/>
              <a:gd name="T48" fmla="*/ 3257550 w 2520"/>
              <a:gd name="T49" fmla="*/ 2419350 h 1556"/>
              <a:gd name="T50" fmla="*/ 3182938 w 2520"/>
              <a:gd name="T51" fmla="*/ 2454275 h 1556"/>
              <a:gd name="T52" fmla="*/ 3094038 w 2520"/>
              <a:gd name="T53" fmla="*/ 2454275 h 1556"/>
              <a:gd name="T54" fmla="*/ 725488 w 2520"/>
              <a:gd name="T55" fmla="*/ 2468563 h 1556"/>
              <a:gd name="T56" fmla="*/ 550863 w 2520"/>
              <a:gd name="T57" fmla="*/ 2373313 h 1556"/>
              <a:gd name="T58" fmla="*/ 425450 w 2520"/>
              <a:gd name="T59" fmla="*/ 2281238 h 1556"/>
              <a:gd name="T60" fmla="*/ 287338 w 2520"/>
              <a:gd name="T61" fmla="*/ 2141538 h 1556"/>
              <a:gd name="T62" fmla="*/ 187325 w 2520"/>
              <a:gd name="T63" fmla="*/ 2001838 h 1556"/>
              <a:gd name="T64" fmla="*/ 85725 w 2520"/>
              <a:gd name="T65" fmla="*/ 1798638 h 1556"/>
              <a:gd name="T66" fmla="*/ 38100 w 2520"/>
              <a:gd name="T67" fmla="*/ 1597025 h 1556"/>
              <a:gd name="T68" fmla="*/ 0 w 2520"/>
              <a:gd name="T69" fmla="*/ 1409700 h 1556"/>
              <a:gd name="T70" fmla="*/ 0 w 2520"/>
              <a:gd name="T71" fmla="*/ 1131888 h 1556"/>
              <a:gd name="T72" fmla="*/ 47625 w 2520"/>
              <a:gd name="T73" fmla="*/ 869950 h 1556"/>
              <a:gd name="T74" fmla="*/ 112713 w 2520"/>
              <a:gd name="T75" fmla="*/ 652463 h 1556"/>
              <a:gd name="T76" fmla="*/ 212725 w 2520"/>
              <a:gd name="T77" fmla="*/ 465138 h 1556"/>
              <a:gd name="T78" fmla="*/ 338138 w 2520"/>
              <a:gd name="T79" fmla="*/ 311150 h 1556"/>
              <a:gd name="T80" fmla="*/ 612775 w 2520"/>
              <a:gd name="T81" fmla="*/ 76200 h 1556"/>
              <a:gd name="T82" fmla="*/ 763588 w 2520"/>
              <a:gd name="T83" fmla="*/ 14288 h 1556"/>
              <a:gd name="T84" fmla="*/ 914400 w 2520"/>
              <a:gd name="T85" fmla="*/ 0 h 1556"/>
              <a:gd name="T86" fmla="*/ 3094038 w 2520"/>
              <a:gd name="T87" fmla="*/ 0 h 155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520" h="1556">
                <a:moveTo>
                  <a:pt x="1949" y="0"/>
                </a:moveTo>
                <a:lnTo>
                  <a:pt x="1973" y="0"/>
                </a:lnTo>
                <a:lnTo>
                  <a:pt x="1982" y="0"/>
                </a:lnTo>
                <a:lnTo>
                  <a:pt x="1989" y="0"/>
                </a:lnTo>
                <a:lnTo>
                  <a:pt x="2005" y="0"/>
                </a:lnTo>
                <a:lnTo>
                  <a:pt x="2013" y="9"/>
                </a:lnTo>
                <a:lnTo>
                  <a:pt x="2029" y="9"/>
                </a:lnTo>
                <a:lnTo>
                  <a:pt x="2044" y="9"/>
                </a:lnTo>
                <a:lnTo>
                  <a:pt x="2061" y="20"/>
                </a:lnTo>
                <a:lnTo>
                  <a:pt x="2069" y="30"/>
                </a:lnTo>
                <a:lnTo>
                  <a:pt x="2100" y="38"/>
                </a:lnTo>
                <a:lnTo>
                  <a:pt x="2116" y="38"/>
                </a:lnTo>
                <a:lnTo>
                  <a:pt x="2140" y="48"/>
                </a:lnTo>
                <a:lnTo>
                  <a:pt x="2155" y="59"/>
                </a:lnTo>
                <a:lnTo>
                  <a:pt x="2178" y="68"/>
                </a:lnTo>
                <a:lnTo>
                  <a:pt x="2210" y="87"/>
                </a:lnTo>
                <a:lnTo>
                  <a:pt x="2218" y="98"/>
                </a:lnTo>
                <a:lnTo>
                  <a:pt x="2234" y="108"/>
                </a:lnTo>
                <a:lnTo>
                  <a:pt x="2250" y="127"/>
                </a:lnTo>
                <a:lnTo>
                  <a:pt x="2266" y="137"/>
                </a:lnTo>
                <a:lnTo>
                  <a:pt x="2274" y="156"/>
                </a:lnTo>
                <a:lnTo>
                  <a:pt x="2290" y="166"/>
                </a:lnTo>
                <a:lnTo>
                  <a:pt x="2314" y="186"/>
                </a:lnTo>
                <a:lnTo>
                  <a:pt x="2321" y="205"/>
                </a:lnTo>
                <a:lnTo>
                  <a:pt x="2337" y="215"/>
                </a:lnTo>
                <a:lnTo>
                  <a:pt x="2353" y="244"/>
                </a:lnTo>
                <a:lnTo>
                  <a:pt x="2368" y="265"/>
                </a:lnTo>
                <a:lnTo>
                  <a:pt x="2384" y="293"/>
                </a:lnTo>
                <a:lnTo>
                  <a:pt x="2400" y="322"/>
                </a:lnTo>
                <a:lnTo>
                  <a:pt x="2423" y="341"/>
                </a:lnTo>
                <a:lnTo>
                  <a:pt x="2432" y="381"/>
                </a:lnTo>
                <a:lnTo>
                  <a:pt x="2447" y="411"/>
                </a:lnTo>
                <a:lnTo>
                  <a:pt x="2455" y="440"/>
                </a:lnTo>
                <a:lnTo>
                  <a:pt x="2472" y="460"/>
                </a:lnTo>
                <a:lnTo>
                  <a:pt x="2472" y="479"/>
                </a:lnTo>
                <a:lnTo>
                  <a:pt x="2487" y="508"/>
                </a:lnTo>
                <a:lnTo>
                  <a:pt x="2487" y="528"/>
                </a:lnTo>
                <a:lnTo>
                  <a:pt x="2494" y="558"/>
                </a:lnTo>
                <a:lnTo>
                  <a:pt x="2503" y="578"/>
                </a:lnTo>
                <a:lnTo>
                  <a:pt x="2503" y="616"/>
                </a:lnTo>
                <a:lnTo>
                  <a:pt x="2511" y="646"/>
                </a:lnTo>
                <a:lnTo>
                  <a:pt x="2511" y="674"/>
                </a:lnTo>
                <a:lnTo>
                  <a:pt x="2519" y="713"/>
                </a:lnTo>
                <a:lnTo>
                  <a:pt x="2519" y="741"/>
                </a:lnTo>
                <a:lnTo>
                  <a:pt x="2519" y="781"/>
                </a:lnTo>
                <a:lnTo>
                  <a:pt x="2519" y="821"/>
                </a:lnTo>
                <a:lnTo>
                  <a:pt x="2511" y="860"/>
                </a:lnTo>
                <a:lnTo>
                  <a:pt x="2503" y="898"/>
                </a:lnTo>
                <a:lnTo>
                  <a:pt x="2494" y="938"/>
                </a:lnTo>
                <a:lnTo>
                  <a:pt x="2494" y="967"/>
                </a:lnTo>
                <a:lnTo>
                  <a:pt x="2487" y="1006"/>
                </a:lnTo>
                <a:lnTo>
                  <a:pt x="2472" y="1034"/>
                </a:lnTo>
                <a:lnTo>
                  <a:pt x="2464" y="1065"/>
                </a:lnTo>
                <a:lnTo>
                  <a:pt x="2447" y="1105"/>
                </a:lnTo>
                <a:lnTo>
                  <a:pt x="2440" y="1133"/>
                </a:lnTo>
                <a:lnTo>
                  <a:pt x="2423" y="1162"/>
                </a:lnTo>
                <a:lnTo>
                  <a:pt x="2416" y="1192"/>
                </a:lnTo>
                <a:lnTo>
                  <a:pt x="2392" y="1221"/>
                </a:lnTo>
                <a:lnTo>
                  <a:pt x="2376" y="1252"/>
                </a:lnTo>
                <a:lnTo>
                  <a:pt x="2353" y="1290"/>
                </a:lnTo>
                <a:lnTo>
                  <a:pt x="2329" y="1320"/>
                </a:lnTo>
                <a:lnTo>
                  <a:pt x="2296" y="1349"/>
                </a:lnTo>
                <a:lnTo>
                  <a:pt x="2282" y="1368"/>
                </a:lnTo>
                <a:lnTo>
                  <a:pt x="2258" y="1399"/>
                </a:lnTo>
                <a:lnTo>
                  <a:pt x="2250" y="1408"/>
                </a:lnTo>
                <a:lnTo>
                  <a:pt x="2234" y="1417"/>
                </a:lnTo>
                <a:lnTo>
                  <a:pt x="2210" y="1437"/>
                </a:lnTo>
                <a:lnTo>
                  <a:pt x="2195" y="1447"/>
                </a:lnTo>
                <a:lnTo>
                  <a:pt x="2170" y="1466"/>
                </a:lnTo>
                <a:lnTo>
                  <a:pt x="2155" y="1466"/>
                </a:lnTo>
                <a:lnTo>
                  <a:pt x="2132" y="1486"/>
                </a:lnTo>
                <a:lnTo>
                  <a:pt x="2116" y="1495"/>
                </a:lnTo>
                <a:lnTo>
                  <a:pt x="2092" y="1515"/>
                </a:lnTo>
                <a:lnTo>
                  <a:pt x="2069" y="1524"/>
                </a:lnTo>
                <a:lnTo>
                  <a:pt x="2052" y="1524"/>
                </a:lnTo>
                <a:lnTo>
                  <a:pt x="2029" y="1534"/>
                </a:lnTo>
                <a:lnTo>
                  <a:pt x="2021" y="1534"/>
                </a:lnTo>
                <a:lnTo>
                  <a:pt x="2005" y="1546"/>
                </a:lnTo>
                <a:lnTo>
                  <a:pt x="1989" y="1546"/>
                </a:lnTo>
                <a:lnTo>
                  <a:pt x="1973" y="1546"/>
                </a:lnTo>
                <a:lnTo>
                  <a:pt x="1949" y="1546"/>
                </a:lnTo>
                <a:lnTo>
                  <a:pt x="1943" y="1555"/>
                </a:lnTo>
                <a:lnTo>
                  <a:pt x="505" y="1555"/>
                </a:lnTo>
                <a:lnTo>
                  <a:pt x="457" y="1555"/>
                </a:lnTo>
                <a:lnTo>
                  <a:pt x="418" y="1534"/>
                </a:lnTo>
                <a:lnTo>
                  <a:pt x="379" y="1524"/>
                </a:lnTo>
                <a:lnTo>
                  <a:pt x="347" y="1495"/>
                </a:lnTo>
                <a:lnTo>
                  <a:pt x="315" y="1476"/>
                </a:lnTo>
                <a:lnTo>
                  <a:pt x="284" y="1457"/>
                </a:lnTo>
                <a:lnTo>
                  <a:pt x="268" y="1437"/>
                </a:lnTo>
                <a:lnTo>
                  <a:pt x="245" y="1417"/>
                </a:lnTo>
                <a:lnTo>
                  <a:pt x="204" y="1377"/>
                </a:lnTo>
                <a:lnTo>
                  <a:pt x="181" y="1349"/>
                </a:lnTo>
                <a:lnTo>
                  <a:pt x="158" y="1329"/>
                </a:lnTo>
                <a:lnTo>
                  <a:pt x="142" y="1301"/>
                </a:lnTo>
                <a:lnTo>
                  <a:pt x="118" y="1261"/>
                </a:lnTo>
                <a:lnTo>
                  <a:pt x="94" y="1221"/>
                </a:lnTo>
                <a:lnTo>
                  <a:pt x="78" y="1182"/>
                </a:lnTo>
                <a:lnTo>
                  <a:pt x="54" y="1133"/>
                </a:lnTo>
                <a:lnTo>
                  <a:pt x="38" y="1085"/>
                </a:lnTo>
                <a:lnTo>
                  <a:pt x="30" y="1046"/>
                </a:lnTo>
                <a:lnTo>
                  <a:pt x="24" y="1006"/>
                </a:lnTo>
                <a:lnTo>
                  <a:pt x="15" y="967"/>
                </a:lnTo>
                <a:lnTo>
                  <a:pt x="7" y="938"/>
                </a:lnTo>
                <a:lnTo>
                  <a:pt x="0" y="888"/>
                </a:lnTo>
                <a:lnTo>
                  <a:pt x="0" y="831"/>
                </a:lnTo>
                <a:lnTo>
                  <a:pt x="0" y="772"/>
                </a:lnTo>
                <a:lnTo>
                  <a:pt x="0" y="713"/>
                </a:lnTo>
                <a:lnTo>
                  <a:pt x="7" y="666"/>
                </a:lnTo>
                <a:lnTo>
                  <a:pt x="15" y="588"/>
                </a:lnTo>
                <a:lnTo>
                  <a:pt x="30" y="548"/>
                </a:lnTo>
                <a:lnTo>
                  <a:pt x="38" y="508"/>
                </a:lnTo>
                <a:lnTo>
                  <a:pt x="54" y="460"/>
                </a:lnTo>
                <a:lnTo>
                  <a:pt x="71" y="411"/>
                </a:lnTo>
                <a:lnTo>
                  <a:pt x="94" y="372"/>
                </a:lnTo>
                <a:lnTo>
                  <a:pt x="118" y="332"/>
                </a:lnTo>
                <a:lnTo>
                  <a:pt x="134" y="293"/>
                </a:lnTo>
                <a:lnTo>
                  <a:pt x="164" y="255"/>
                </a:lnTo>
                <a:lnTo>
                  <a:pt x="189" y="225"/>
                </a:lnTo>
                <a:lnTo>
                  <a:pt x="213" y="196"/>
                </a:lnTo>
                <a:lnTo>
                  <a:pt x="331" y="87"/>
                </a:lnTo>
                <a:lnTo>
                  <a:pt x="363" y="68"/>
                </a:lnTo>
                <a:lnTo>
                  <a:pt x="386" y="48"/>
                </a:lnTo>
                <a:lnTo>
                  <a:pt x="418" y="38"/>
                </a:lnTo>
                <a:lnTo>
                  <a:pt x="457" y="20"/>
                </a:lnTo>
                <a:lnTo>
                  <a:pt x="481" y="9"/>
                </a:lnTo>
                <a:lnTo>
                  <a:pt x="520" y="9"/>
                </a:lnTo>
                <a:lnTo>
                  <a:pt x="552" y="0"/>
                </a:lnTo>
                <a:lnTo>
                  <a:pt x="576" y="0"/>
                </a:lnTo>
                <a:lnTo>
                  <a:pt x="600" y="0"/>
                </a:lnTo>
                <a:lnTo>
                  <a:pt x="624" y="0"/>
                </a:lnTo>
                <a:lnTo>
                  <a:pt x="1949" y="0"/>
                </a:lnTo>
              </a:path>
            </a:pathLst>
          </a:custGeom>
          <a:noFill/>
          <a:ln w="9525" cap="flat" cmpd="sng">
            <a:solidFill>
              <a:schemeClr val="accent2"/>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solidFill>
                <a:srgbClr val="002060"/>
              </a:solidFill>
            </a:endParaRPr>
          </a:p>
        </p:txBody>
      </p:sp>
    </p:spTree>
    <p:extLst>
      <p:ext uri="{BB962C8B-B14F-4D97-AF65-F5344CB8AC3E}">
        <p14:creationId xmlns:p14="http://schemas.microsoft.com/office/powerpoint/2010/main" val="38945796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5075"/>
                                        </p:tgtEl>
                                        <p:attrNameLst>
                                          <p:attrName>style.visibility</p:attrName>
                                        </p:attrNameLst>
                                      </p:cBhvr>
                                      <p:to>
                                        <p:strVal val="visible"/>
                                      </p:to>
                                    </p:set>
                                    <p:anim calcmode="lin" valueType="num">
                                      <p:cBhvr additive="base">
                                        <p:cTn id="7" dur="500" fill="hold"/>
                                        <p:tgtEl>
                                          <p:spTgt spid="45075"/>
                                        </p:tgtEl>
                                        <p:attrNameLst>
                                          <p:attrName>ppt_x</p:attrName>
                                        </p:attrNameLst>
                                      </p:cBhvr>
                                      <p:tavLst>
                                        <p:tav tm="0">
                                          <p:val>
                                            <p:strVal val="0-#ppt_w/2"/>
                                          </p:val>
                                        </p:tav>
                                        <p:tav tm="100000">
                                          <p:val>
                                            <p:strVal val="#ppt_x"/>
                                          </p:val>
                                        </p:tav>
                                      </p:tavLst>
                                    </p:anim>
                                    <p:anim calcmode="lin" valueType="num">
                                      <p:cBhvr additive="base">
                                        <p:cTn id="8" dur="500" fill="hold"/>
                                        <p:tgtEl>
                                          <p:spTgt spid="4507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45062"/>
                                        </p:tgtEl>
                                        <p:attrNameLst>
                                          <p:attrName>style.visibility</p:attrName>
                                        </p:attrNameLst>
                                      </p:cBhvr>
                                      <p:to>
                                        <p:strVal val="visible"/>
                                      </p:to>
                                    </p:set>
                                    <p:anim calcmode="lin" valueType="num">
                                      <p:cBhvr additive="base">
                                        <p:cTn id="12" dur="500" fill="hold"/>
                                        <p:tgtEl>
                                          <p:spTgt spid="45062"/>
                                        </p:tgtEl>
                                        <p:attrNameLst>
                                          <p:attrName>ppt_x</p:attrName>
                                        </p:attrNameLst>
                                      </p:cBhvr>
                                      <p:tavLst>
                                        <p:tav tm="0">
                                          <p:val>
                                            <p:strVal val="#ppt_x"/>
                                          </p:val>
                                        </p:tav>
                                        <p:tav tm="100000">
                                          <p:val>
                                            <p:strVal val="#ppt_x"/>
                                          </p:val>
                                        </p:tav>
                                      </p:tavLst>
                                    </p:anim>
                                    <p:anim calcmode="lin" valueType="num">
                                      <p:cBhvr additive="base">
                                        <p:cTn id="13" dur="500" fill="hold"/>
                                        <p:tgtEl>
                                          <p:spTgt spid="45062"/>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45074"/>
                                        </p:tgtEl>
                                        <p:attrNameLst>
                                          <p:attrName>style.visibility</p:attrName>
                                        </p:attrNameLst>
                                      </p:cBhvr>
                                      <p:to>
                                        <p:strVal val="visible"/>
                                      </p:to>
                                    </p:set>
                                    <p:anim calcmode="lin" valueType="num">
                                      <p:cBhvr additive="base">
                                        <p:cTn id="17" dur="500" fill="hold"/>
                                        <p:tgtEl>
                                          <p:spTgt spid="45074"/>
                                        </p:tgtEl>
                                        <p:attrNameLst>
                                          <p:attrName>ppt_x</p:attrName>
                                        </p:attrNameLst>
                                      </p:cBhvr>
                                      <p:tavLst>
                                        <p:tav tm="0">
                                          <p:val>
                                            <p:strVal val="0-#ppt_w/2"/>
                                          </p:val>
                                        </p:tav>
                                        <p:tav tm="100000">
                                          <p:val>
                                            <p:strVal val="#ppt_x"/>
                                          </p:val>
                                        </p:tav>
                                      </p:tavLst>
                                    </p:anim>
                                    <p:anim calcmode="lin" valueType="num">
                                      <p:cBhvr additive="base">
                                        <p:cTn id="18" dur="500" fill="hold"/>
                                        <p:tgtEl>
                                          <p:spTgt spid="45074"/>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45073"/>
                                        </p:tgtEl>
                                        <p:attrNameLst>
                                          <p:attrName>style.visibility</p:attrName>
                                        </p:attrNameLst>
                                      </p:cBhvr>
                                      <p:to>
                                        <p:strVal val="visible"/>
                                      </p:to>
                                    </p:set>
                                    <p:anim calcmode="lin" valueType="num">
                                      <p:cBhvr additive="base">
                                        <p:cTn id="22" dur="500" fill="hold"/>
                                        <p:tgtEl>
                                          <p:spTgt spid="45073"/>
                                        </p:tgtEl>
                                        <p:attrNameLst>
                                          <p:attrName>ppt_x</p:attrName>
                                        </p:attrNameLst>
                                      </p:cBhvr>
                                      <p:tavLst>
                                        <p:tav tm="0">
                                          <p:val>
                                            <p:strVal val="0-#ppt_w/2"/>
                                          </p:val>
                                        </p:tav>
                                        <p:tav tm="100000">
                                          <p:val>
                                            <p:strVal val="#ppt_x"/>
                                          </p:val>
                                        </p:tav>
                                      </p:tavLst>
                                    </p:anim>
                                    <p:anim calcmode="lin" valueType="num">
                                      <p:cBhvr additive="base">
                                        <p:cTn id="23" dur="500" fill="hold"/>
                                        <p:tgtEl>
                                          <p:spTgt spid="45073"/>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2000"/>
                            </p:stCondLst>
                            <p:childTnLst>
                              <p:par>
                                <p:cTn id="25" presetID="2" presetClass="entr" presetSubtype="8" fill="hold" nodeType="afterEffect">
                                  <p:stCondLst>
                                    <p:cond delay="0"/>
                                  </p:stCondLst>
                                  <p:childTnLst>
                                    <p:set>
                                      <p:cBhvr>
                                        <p:cTn id="26" dur="1" fill="hold">
                                          <p:stCondLst>
                                            <p:cond delay="0"/>
                                          </p:stCondLst>
                                        </p:cTn>
                                        <p:tgtEl>
                                          <p:spTgt spid="45063"/>
                                        </p:tgtEl>
                                        <p:attrNameLst>
                                          <p:attrName>style.visibility</p:attrName>
                                        </p:attrNameLst>
                                      </p:cBhvr>
                                      <p:to>
                                        <p:strVal val="visible"/>
                                      </p:to>
                                    </p:set>
                                    <p:anim calcmode="lin" valueType="num">
                                      <p:cBhvr additive="base">
                                        <p:cTn id="27" dur="500" fill="hold"/>
                                        <p:tgtEl>
                                          <p:spTgt spid="45063"/>
                                        </p:tgtEl>
                                        <p:attrNameLst>
                                          <p:attrName>ppt_x</p:attrName>
                                        </p:attrNameLst>
                                      </p:cBhvr>
                                      <p:tavLst>
                                        <p:tav tm="0">
                                          <p:val>
                                            <p:strVal val="0-#ppt_w/2"/>
                                          </p:val>
                                        </p:tav>
                                        <p:tav tm="100000">
                                          <p:val>
                                            <p:strVal val="#ppt_x"/>
                                          </p:val>
                                        </p:tav>
                                      </p:tavLst>
                                    </p:anim>
                                    <p:anim calcmode="lin" valueType="num">
                                      <p:cBhvr additive="base">
                                        <p:cTn id="28" dur="500" fill="hold"/>
                                        <p:tgtEl>
                                          <p:spTgt spid="45063"/>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2500"/>
                            </p:stCondLst>
                            <p:childTnLst>
                              <p:par>
                                <p:cTn id="30" presetID="2" presetClass="entr" presetSubtype="8" fill="hold" grpId="0" nodeType="afterEffect">
                                  <p:stCondLst>
                                    <p:cond delay="0"/>
                                  </p:stCondLst>
                                  <p:childTnLst>
                                    <p:set>
                                      <p:cBhvr>
                                        <p:cTn id="31" dur="1" fill="hold">
                                          <p:stCondLst>
                                            <p:cond delay="0"/>
                                          </p:stCondLst>
                                        </p:cTn>
                                        <p:tgtEl>
                                          <p:spTgt spid="45067"/>
                                        </p:tgtEl>
                                        <p:attrNameLst>
                                          <p:attrName>style.visibility</p:attrName>
                                        </p:attrNameLst>
                                      </p:cBhvr>
                                      <p:to>
                                        <p:strVal val="visible"/>
                                      </p:to>
                                    </p:set>
                                    <p:anim calcmode="lin" valueType="num">
                                      <p:cBhvr additive="base">
                                        <p:cTn id="32" dur="500" fill="hold"/>
                                        <p:tgtEl>
                                          <p:spTgt spid="45067"/>
                                        </p:tgtEl>
                                        <p:attrNameLst>
                                          <p:attrName>ppt_x</p:attrName>
                                        </p:attrNameLst>
                                      </p:cBhvr>
                                      <p:tavLst>
                                        <p:tav tm="0">
                                          <p:val>
                                            <p:strVal val="0-#ppt_w/2"/>
                                          </p:val>
                                        </p:tav>
                                        <p:tav tm="100000">
                                          <p:val>
                                            <p:strVal val="#ppt_x"/>
                                          </p:val>
                                        </p:tav>
                                      </p:tavLst>
                                    </p:anim>
                                    <p:anim calcmode="lin" valueType="num">
                                      <p:cBhvr additive="base">
                                        <p:cTn id="33" dur="500" fill="hold"/>
                                        <p:tgtEl>
                                          <p:spTgt spid="45067"/>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45065"/>
                                        </p:tgtEl>
                                        <p:attrNameLst>
                                          <p:attrName>style.visibility</p:attrName>
                                        </p:attrNameLst>
                                      </p:cBhvr>
                                      <p:to>
                                        <p:strVal val="visible"/>
                                      </p:to>
                                    </p:set>
                                    <p:anim calcmode="lin" valueType="num">
                                      <p:cBhvr additive="base">
                                        <p:cTn id="38" dur="500" fill="hold"/>
                                        <p:tgtEl>
                                          <p:spTgt spid="45065"/>
                                        </p:tgtEl>
                                        <p:attrNameLst>
                                          <p:attrName>ppt_x</p:attrName>
                                        </p:attrNameLst>
                                      </p:cBhvr>
                                      <p:tavLst>
                                        <p:tav tm="0">
                                          <p:val>
                                            <p:strVal val="0-#ppt_w/2"/>
                                          </p:val>
                                        </p:tav>
                                        <p:tav tm="100000">
                                          <p:val>
                                            <p:strVal val="#ppt_x"/>
                                          </p:val>
                                        </p:tav>
                                      </p:tavLst>
                                    </p:anim>
                                    <p:anim calcmode="lin" valueType="num">
                                      <p:cBhvr additive="base">
                                        <p:cTn id="39" dur="500" fill="hold"/>
                                        <p:tgtEl>
                                          <p:spTgt spid="45065"/>
                                        </p:tgtEl>
                                        <p:attrNameLst>
                                          <p:attrName>ppt_y</p:attrName>
                                        </p:attrNameLst>
                                      </p:cBhvr>
                                      <p:tavLst>
                                        <p:tav tm="0">
                                          <p:val>
                                            <p:strVal val="#ppt_y"/>
                                          </p:val>
                                        </p:tav>
                                        <p:tav tm="100000">
                                          <p:val>
                                            <p:strVal val="#ppt_y"/>
                                          </p:val>
                                        </p:tav>
                                      </p:tavLst>
                                    </p:anim>
                                  </p:childTnLst>
                                </p:cTn>
                              </p:par>
                            </p:childTnLst>
                          </p:cTn>
                        </p:par>
                        <p:par>
                          <p:cTn id="40" fill="hold">
                            <p:stCondLst>
                              <p:cond delay="500"/>
                            </p:stCondLst>
                            <p:childTnLst>
                              <p:par>
                                <p:cTn id="41" presetID="2" presetClass="entr" presetSubtype="8" fill="hold" nodeType="afterEffect">
                                  <p:stCondLst>
                                    <p:cond delay="0"/>
                                  </p:stCondLst>
                                  <p:childTnLst>
                                    <p:set>
                                      <p:cBhvr>
                                        <p:cTn id="42" dur="1" fill="hold">
                                          <p:stCondLst>
                                            <p:cond delay="0"/>
                                          </p:stCondLst>
                                        </p:cTn>
                                        <p:tgtEl>
                                          <p:spTgt spid="22"/>
                                        </p:tgtEl>
                                        <p:attrNameLst>
                                          <p:attrName>style.visibility</p:attrName>
                                        </p:attrNameLst>
                                      </p:cBhvr>
                                      <p:to>
                                        <p:strVal val="visible"/>
                                      </p:to>
                                    </p:set>
                                    <p:anim calcmode="lin" valueType="num">
                                      <p:cBhvr additive="base">
                                        <p:cTn id="43" dur="500" fill="hold"/>
                                        <p:tgtEl>
                                          <p:spTgt spid="22"/>
                                        </p:tgtEl>
                                        <p:attrNameLst>
                                          <p:attrName>ppt_x</p:attrName>
                                        </p:attrNameLst>
                                      </p:cBhvr>
                                      <p:tavLst>
                                        <p:tav tm="0">
                                          <p:val>
                                            <p:strVal val="0-#ppt_w/2"/>
                                          </p:val>
                                        </p:tav>
                                        <p:tav tm="100000">
                                          <p:val>
                                            <p:strVal val="#ppt_x"/>
                                          </p:val>
                                        </p:tav>
                                      </p:tavLst>
                                    </p:anim>
                                    <p:anim calcmode="lin" valueType="num">
                                      <p:cBhvr additive="base">
                                        <p:cTn id="44" dur="500" fill="hold"/>
                                        <p:tgtEl>
                                          <p:spTgt spid="22"/>
                                        </p:tgtEl>
                                        <p:attrNameLst>
                                          <p:attrName>ppt_y</p:attrName>
                                        </p:attrNameLst>
                                      </p:cBhvr>
                                      <p:tavLst>
                                        <p:tav tm="0">
                                          <p:val>
                                            <p:strVal val="#ppt_y"/>
                                          </p:val>
                                        </p:tav>
                                        <p:tav tm="100000">
                                          <p:val>
                                            <p:strVal val="#ppt_y"/>
                                          </p:val>
                                        </p:tav>
                                      </p:tavLst>
                                    </p:anim>
                                  </p:childTnLst>
                                </p:cTn>
                              </p:par>
                            </p:childTnLst>
                          </p:cTn>
                        </p:par>
                        <p:par>
                          <p:cTn id="45" fill="hold">
                            <p:stCondLst>
                              <p:cond delay="1000"/>
                            </p:stCondLst>
                            <p:childTnLst>
                              <p:par>
                                <p:cTn id="46" presetID="2" presetClass="entr" presetSubtype="8" fill="hold" grpId="0" nodeType="afterEffect">
                                  <p:stCondLst>
                                    <p:cond delay="0"/>
                                  </p:stCondLst>
                                  <p:childTnLst>
                                    <p:set>
                                      <p:cBhvr>
                                        <p:cTn id="47" dur="1" fill="hold">
                                          <p:stCondLst>
                                            <p:cond delay="0"/>
                                          </p:stCondLst>
                                        </p:cTn>
                                        <p:tgtEl>
                                          <p:spTgt spid="45066"/>
                                        </p:tgtEl>
                                        <p:attrNameLst>
                                          <p:attrName>style.visibility</p:attrName>
                                        </p:attrNameLst>
                                      </p:cBhvr>
                                      <p:to>
                                        <p:strVal val="visible"/>
                                      </p:to>
                                    </p:set>
                                    <p:anim calcmode="lin" valueType="num">
                                      <p:cBhvr additive="base">
                                        <p:cTn id="48" dur="500" fill="hold"/>
                                        <p:tgtEl>
                                          <p:spTgt spid="45066"/>
                                        </p:tgtEl>
                                        <p:attrNameLst>
                                          <p:attrName>ppt_x</p:attrName>
                                        </p:attrNameLst>
                                      </p:cBhvr>
                                      <p:tavLst>
                                        <p:tav tm="0">
                                          <p:val>
                                            <p:strVal val="0-#ppt_w/2"/>
                                          </p:val>
                                        </p:tav>
                                        <p:tav tm="100000">
                                          <p:val>
                                            <p:strVal val="#ppt_x"/>
                                          </p:val>
                                        </p:tav>
                                      </p:tavLst>
                                    </p:anim>
                                    <p:anim calcmode="lin" valueType="num">
                                      <p:cBhvr additive="base">
                                        <p:cTn id="49" dur="500" fill="hold"/>
                                        <p:tgtEl>
                                          <p:spTgt spid="45066"/>
                                        </p:tgtEl>
                                        <p:attrNameLst>
                                          <p:attrName>ppt_y</p:attrName>
                                        </p:attrNameLst>
                                      </p:cBhvr>
                                      <p:tavLst>
                                        <p:tav tm="0">
                                          <p:val>
                                            <p:strVal val="#ppt_y"/>
                                          </p:val>
                                        </p:tav>
                                        <p:tav tm="100000">
                                          <p:val>
                                            <p:strVal val="#ppt_y"/>
                                          </p:val>
                                        </p:tav>
                                      </p:tavLst>
                                    </p:anim>
                                  </p:childTnLst>
                                </p:cTn>
                              </p:par>
                            </p:childTnLst>
                          </p:cTn>
                        </p:par>
                        <p:par>
                          <p:cTn id="50" fill="hold">
                            <p:stCondLst>
                              <p:cond delay="1500"/>
                            </p:stCondLst>
                            <p:childTnLst>
                              <p:par>
                                <p:cTn id="51" presetID="2" presetClass="entr" presetSubtype="8" fill="hold" grpId="0" nodeType="afterEffect">
                                  <p:stCondLst>
                                    <p:cond delay="0"/>
                                  </p:stCondLst>
                                  <p:childTnLst>
                                    <p:set>
                                      <p:cBhvr>
                                        <p:cTn id="52" dur="1" fill="hold">
                                          <p:stCondLst>
                                            <p:cond delay="0"/>
                                          </p:stCondLst>
                                        </p:cTn>
                                        <p:tgtEl>
                                          <p:spTgt spid="45069"/>
                                        </p:tgtEl>
                                        <p:attrNameLst>
                                          <p:attrName>style.visibility</p:attrName>
                                        </p:attrNameLst>
                                      </p:cBhvr>
                                      <p:to>
                                        <p:strVal val="visible"/>
                                      </p:to>
                                    </p:set>
                                    <p:anim calcmode="lin" valueType="num">
                                      <p:cBhvr additive="base">
                                        <p:cTn id="53" dur="500" fill="hold"/>
                                        <p:tgtEl>
                                          <p:spTgt spid="45069"/>
                                        </p:tgtEl>
                                        <p:attrNameLst>
                                          <p:attrName>ppt_x</p:attrName>
                                        </p:attrNameLst>
                                      </p:cBhvr>
                                      <p:tavLst>
                                        <p:tav tm="0">
                                          <p:val>
                                            <p:strVal val="0-#ppt_w/2"/>
                                          </p:val>
                                        </p:tav>
                                        <p:tav tm="100000">
                                          <p:val>
                                            <p:strVal val="#ppt_x"/>
                                          </p:val>
                                        </p:tav>
                                      </p:tavLst>
                                    </p:anim>
                                    <p:anim calcmode="lin" valueType="num">
                                      <p:cBhvr additive="base">
                                        <p:cTn id="54" dur="500" fill="hold"/>
                                        <p:tgtEl>
                                          <p:spTgt spid="45069"/>
                                        </p:tgtEl>
                                        <p:attrNameLst>
                                          <p:attrName>ppt_y</p:attrName>
                                        </p:attrNameLst>
                                      </p:cBhvr>
                                      <p:tavLst>
                                        <p:tav tm="0">
                                          <p:val>
                                            <p:strVal val="#ppt_y"/>
                                          </p:val>
                                        </p:tav>
                                        <p:tav tm="100000">
                                          <p:val>
                                            <p:strVal val="#ppt_y"/>
                                          </p:val>
                                        </p:tav>
                                      </p:tavLst>
                                    </p:anim>
                                  </p:childTnLst>
                                </p:cTn>
                              </p:par>
                            </p:childTnLst>
                          </p:cTn>
                        </p:par>
                        <p:par>
                          <p:cTn id="55" fill="hold">
                            <p:stCondLst>
                              <p:cond delay="2000"/>
                            </p:stCondLst>
                            <p:childTnLst>
                              <p:par>
                                <p:cTn id="56" presetID="2" presetClass="entr" presetSubtype="8" fill="hold" grpId="0" nodeType="afterEffect">
                                  <p:stCondLst>
                                    <p:cond delay="0"/>
                                  </p:stCondLst>
                                  <p:childTnLst>
                                    <p:set>
                                      <p:cBhvr>
                                        <p:cTn id="57" dur="1" fill="hold">
                                          <p:stCondLst>
                                            <p:cond delay="0"/>
                                          </p:stCondLst>
                                        </p:cTn>
                                        <p:tgtEl>
                                          <p:spTgt spid="45058"/>
                                        </p:tgtEl>
                                        <p:attrNameLst>
                                          <p:attrName>style.visibility</p:attrName>
                                        </p:attrNameLst>
                                      </p:cBhvr>
                                      <p:to>
                                        <p:strVal val="visible"/>
                                      </p:to>
                                    </p:set>
                                    <p:anim calcmode="lin" valueType="num">
                                      <p:cBhvr additive="base">
                                        <p:cTn id="58" dur="500" fill="hold"/>
                                        <p:tgtEl>
                                          <p:spTgt spid="45058"/>
                                        </p:tgtEl>
                                        <p:attrNameLst>
                                          <p:attrName>ppt_x</p:attrName>
                                        </p:attrNameLst>
                                      </p:cBhvr>
                                      <p:tavLst>
                                        <p:tav tm="0">
                                          <p:val>
                                            <p:strVal val="0-#ppt_w/2"/>
                                          </p:val>
                                        </p:tav>
                                        <p:tav tm="100000">
                                          <p:val>
                                            <p:strVal val="#ppt_x"/>
                                          </p:val>
                                        </p:tav>
                                      </p:tavLst>
                                    </p:anim>
                                    <p:anim calcmode="lin" valueType="num">
                                      <p:cBhvr additive="base">
                                        <p:cTn id="59" dur="500" fill="hold"/>
                                        <p:tgtEl>
                                          <p:spTgt spid="45058"/>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8" fill="hold" nodeType="clickEffect">
                                  <p:stCondLst>
                                    <p:cond delay="0"/>
                                  </p:stCondLst>
                                  <p:childTnLst>
                                    <p:set>
                                      <p:cBhvr>
                                        <p:cTn id="63" dur="1" fill="hold">
                                          <p:stCondLst>
                                            <p:cond delay="0"/>
                                          </p:stCondLst>
                                        </p:cTn>
                                        <p:tgtEl>
                                          <p:spTgt spid="45064"/>
                                        </p:tgtEl>
                                        <p:attrNameLst>
                                          <p:attrName>style.visibility</p:attrName>
                                        </p:attrNameLst>
                                      </p:cBhvr>
                                      <p:to>
                                        <p:strVal val="visible"/>
                                      </p:to>
                                    </p:set>
                                    <p:anim calcmode="lin" valueType="num">
                                      <p:cBhvr additive="base">
                                        <p:cTn id="64" dur="500" fill="hold"/>
                                        <p:tgtEl>
                                          <p:spTgt spid="45064"/>
                                        </p:tgtEl>
                                        <p:attrNameLst>
                                          <p:attrName>ppt_x</p:attrName>
                                        </p:attrNameLst>
                                      </p:cBhvr>
                                      <p:tavLst>
                                        <p:tav tm="0">
                                          <p:val>
                                            <p:strVal val="0-#ppt_w/2"/>
                                          </p:val>
                                        </p:tav>
                                        <p:tav tm="100000">
                                          <p:val>
                                            <p:strVal val="#ppt_x"/>
                                          </p:val>
                                        </p:tav>
                                      </p:tavLst>
                                    </p:anim>
                                    <p:anim calcmode="lin" valueType="num">
                                      <p:cBhvr additive="base">
                                        <p:cTn id="65" dur="500" fill="hold"/>
                                        <p:tgtEl>
                                          <p:spTgt spid="45064"/>
                                        </p:tgtEl>
                                        <p:attrNameLst>
                                          <p:attrName>ppt_y</p:attrName>
                                        </p:attrNameLst>
                                      </p:cBhvr>
                                      <p:tavLst>
                                        <p:tav tm="0">
                                          <p:val>
                                            <p:strVal val="#ppt_y"/>
                                          </p:val>
                                        </p:tav>
                                        <p:tav tm="100000">
                                          <p:val>
                                            <p:strVal val="#ppt_y"/>
                                          </p:val>
                                        </p:tav>
                                      </p:tavLst>
                                    </p:anim>
                                  </p:childTnLst>
                                </p:cTn>
                              </p:par>
                            </p:childTnLst>
                          </p:cTn>
                        </p:par>
                        <p:par>
                          <p:cTn id="66" fill="hold">
                            <p:stCondLst>
                              <p:cond delay="500"/>
                            </p:stCondLst>
                            <p:childTnLst>
                              <p:par>
                                <p:cTn id="67" presetID="2" presetClass="entr" presetSubtype="8" fill="hold" grpId="0" nodeType="afterEffect">
                                  <p:stCondLst>
                                    <p:cond delay="0"/>
                                  </p:stCondLst>
                                  <p:childTnLst>
                                    <p:set>
                                      <p:cBhvr>
                                        <p:cTn id="68" dur="1" fill="hold">
                                          <p:stCondLst>
                                            <p:cond delay="0"/>
                                          </p:stCondLst>
                                        </p:cTn>
                                        <p:tgtEl>
                                          <p:spTgt spid="45068"/>
                                        </p:tgtEl>
                                        <p:attrNameLst>
                                          <p:attrName>style.visibility</p:attrName>
                                        </p:attrNameLst>
                                      </p:cBhvr>
                                      <p:to>
                                        <p:strVal val="visible"/>
                                      </p:to>
                                    </p:set>
                                    <p:anim calcmode="lin" valueType="num">
                                      <p:cBhvr additive="base">
                                        <p:cTn id="69" dur="500" fill="hold"/>
                                        <p:tgtEl>
                                          <p:spTgt spid="45068"/>
                                        </p:tgtEl>
                                        <p:attrNameLst>
                                          <p:attrName>ppt_x</p:attrName>
                                        </p:attrNameLst>
                                      </p:cBhvr>
                                      <p:tavLst>
                                        <p:tav tm="0">
                                          <p:val>
                                            <p:strVal val="0-#ppt_w/2"/>
                                          </p:val>
                                        </p:tav>
                                        <p:tav tm="100000">
                                          <p:val>
                                            <p:strVal val="#ppt_x"/>
                                          </p:val>
                                        </p:tav>
                                      </p:tavLst>
                                    </p:anim>
                                    <p:anim calcmode="lin" valueType="num">
                                      <p:cBhvr additive="base">
                                        <p:cTn id="70" dur="500" fill="hold"/>
                                        <p:tgtEl>
                                          <p:spTgt spid="45068"/>
                                        </p:tgtEl>
                                        <p:attrNameLst>
                                          <p:attrName>ppt_y</p:attrName>
                                        </p:attrNameLst>
                                      </p:cBhvr>
                                      <p:tavLst>
                                        <p:tav tm="0">
                                          <p:val>
                                            <p:strVal val="#ppt_y"/>
                                          </p:val>
                                        </p:tav>
                                        <p:tav tm="100000">
                                          <p:val>
                                            <p:strVal val="#ppt_y"/>
                                          </p:val>
                                        </p:tav>
                                      </p:tavLst>
                                    </p:anim>
                                  </p:childTnLst>
                                </p:cTn>
                              </p:par>
                            </p:childTnLst>
                          </p:cTn>
                        </p:par>
                        <p:par>
                          <p:cTn id="71" fill="hold">
                            <p:stCondLst>
                              <p:cond delay="1000"/>
                            </p:stCondLst>
                            <p:childTnLst>
                              <p:par>
                                <p:cTn id="72" presetID="2" presetClass="entr" presetSubtype="8" fill="hold" grpId="0" nodeType="afterEffect">
                                  <p:stCondLst>
                                    <p:cond delay="0"/>
                                  </p:stCondLst>
                                  <p:childTnLst>
                                    <p:set>
                                      <p:cBhvr>
                                        <p:cTn id="73" dur="1" fill="hold">
                                          <p:stCondLst>
                                            <p:cond delay="0"/>
                                          </p:stCondLst>
                                        </p:cTn>
                                        <p:tgtEl>
                                          <p:spTgt spid="45070"/>
                                        </p:tgtEl>
                                        <p:attrNameLst>
                                          <p:attrName>style.visibility</p:attrName>
                                        </p:attrNameLst>
                                      </p:cBhvr>
                                      <p:to>
                                        <p:strVal val="visible"/>
                                      </p:to>
                                    </p:set>
                                    <p:anim calcmode="lin" valueType="num">
                                      <p:cBhvr additive="base">
                                        <p:cTn id="74" dur="500" fill="hold"/>
                                        <p:tgtEl>
                                          <p:spTgt spid="45070"/>
                                        </p:tgtEl>
                                        <p:attrNameLst>
                                          <p:attrName>ppt_x</p:attrName>
                                        </p:attrNameLst>
                                      </p:cBhvr>
                                      <p:tavLst>
                                        <p:tav tm="0">
                                          <p:val>
                                            <p:strVal val="0-#ppt_w/2"/>
                                          </p:val>
                                        </p:tav>
                                        <p:tav tm="100000">
                                          <p:val>
                                            <p:strVal val="#ppt_x"/>
                                          </p:val>
                                        </p:tav>
                                      </p:tavLst>
                                    </p:anim>
                                    <p:anim calcmode="lin" valueType="num">
                                      <p:cBhvr additive="base">
                                        <p:cTn id="75" dur="500" fill="hold"/>
                                        <p:tgtEl>
                                          <p:spTgt spid="45070"/>
                                        </p:tgtEl>
                                        <p:attrNameLst>
                                          <p:attrName>ppt_y</p:attrName>
                                        </p:attrNameLst>
                                      </p:cBhvr>
                                      <p:tavLst>
                                        <p:tav tm="0">
                                          <p:val>
                                            <p:strVal val="#ppt_y"/>
                                          </p:val>
                                        </p:tav>
                                        <p:tav tm="100000">
                                          <p:val>
                                            <p:strVal val="#ppt_y"/>
                                          </p:val>
                                        </p:tav>
                                      </p:tavLst>
                                    </p:anim>
                                  </p:childTnLst>
                                </p:cTn>
                              </p:par>
                            </p:childTnLst>
                          </p:cTn>
                        </p:par>
                        <p:par>
                          <p:cTn id="76" fill="hold">
                            <p:stCondLst>
                              <p:cond delay="1500"/>
                            </p:stCondLst>
                            <p:childTnLst>
                              <p:par>
                                <p:cTn id="77" presetID="2" presetClass="entr" presetSubtype="8" fill="hold" grpId="0" nodeType="afterEffect">
                                  <p:stCondLst>
                                    <p:cond delay="0"/>
                                  </p:stCondLst>
                                  <p:childTnLst>
                                    <p:set>
                                      <p:cBhvr>
                                        <p:cTn id="78" dur="1" fill="hold">
                                          <p:stCondLst>
                                            <p:cond delay="0"/>
                                          </p:stCondLst>
                                        </p:cTn>
                                        <p:tgtEl>
                                          <p:spTgt spid="45059"/>
                                        </p:tgtEl>
                                        <p:attrNameLst>
                                          <p:attrName>style.visibility</p:attrName>
                                        </p:attrNameLst>
                                      </p:cBhvr>
                                      <p:to>
                                        <p:strVal val="visible"/>
                                      </p:to>
                                    </p:set>
                                    <p:anim calcmode="lin" valueType="num">
                                      <p:cBhvr additive="base">
                                        <p:cTn id="79" dur="500" fill="hold"/>
                                        <p:tgtEl>
                                          <p:spTgt spid="45059"/>
                                        </p:tgtEl>
                                        <p:attrNameLst>
                                          <p:attrName>ppt_x</p:attrName>
                                        </p:attrNameLst>
                                      </p:cBhvr>
                                      <p:tavLst>
                                        <p:tav tm="0">
                                          <p:val>
                                            <p:strVal val="0-#ppt_w/2"/>
                                          </p:val>
                                        </p:tav>
                                        <p:tav tm="100000">
                                          <p:val>
                                            <p:strVal val="#ppt_x"/>
                                          </p:val>
                                        </p:tav>
                                      </p:tavLst>
                                    </p:anim>
                                    <p:anim calcmode="lin" valueType="num">
                                      <p:cBhvr additive="base">
                                        <p:cTn id="80" dur="500" fill="hold"/>
                                        <p:tgtEl>
                                          <p:spTgt spid="45059"/>
                                        </p:tgtEl>
                                        <p:attrNameLst>
                                          <p:attrName>ppt_y</p:attrName>
                                        </p:attrNameLst>
                                      </p:cBhvr>
                                      <p:tavLst>
                                        <p:tav tm="0">
                                          <p:val>
                                            <p:strVal val="#ppt_y"/>
                                          </p:val>
                                        </p:tav>
                                        <p:tav tm="100000">
                                          <p:val>
                                            <p:strVal val="#ppt_y"/>
                                          </p:val>
                                        </p:tav>
                                      </p:tavLst>
                                    </p:anim>
                                  </p:childTnLst>
                                </p:cTn>
                              </p:par>
                            </p:childTnLst>
                          </p:cTn>
                        </p:par>
                        <p:par>
                          <p:cTn id="81" fill="hold">
                            <p:stCondLst>
                              <p:cond delay="2000"/>
                            </p:stCondLst>
                            <p:childTnLst>
                              <p:par>
                                <p:cTn id="82" presetID="2" presetClass="entr" presetSubtype="8" fill="hold" grpId="0" nodeType="afterEffect">
                                  <p:stCondLst>
                                    <p:cond delay="0"/>
                                  </p:stCondLst>
                                  <p:childTnLst>
                                    <p:set>
                                      <p:cBhvr>
                                        <p:cTn id="83" dur="1" fill="hold">
                                          <p:stCondLst>
                                            <p:cond delay="0"/>
                                          </p:stCondLst>
                                        </p:cTn>
                                        <p:tgtEl>
                                          <p:spTgt spid="45071"/>
                                        </p:tgtEl>
                                        <p:attrNameLst>
                                          <p:attrName>style.visibility</p:attrName>
                                        </p:attrNameLst>
                                      </p:cBhvr>
                                      <p:to>
                                        <p:strVal val="visible"/>
                                      </p:to>
                                    </p:set>
                                    <p:anim calcmode="lin" valueType="num">
                                      <p:cBhvr additive="base">
                                        <p:cTn id="84" dur="500" fill="hold"/>
                                        <p:tgtEl>
                                          <p:spTgt spid="45071"/>
                                        </p:tgtEl>
                                        <p:attrNameLst>
                                          <p:attrName>ppt_x</p:attrName>
                                        </p:attrNameLst>
                                      </p:cBhvr>
                                      <p:tavLst>
                                        <p:tav tm="0">
                                          <p:val>
                                            <p:strVal val="0-#ppt_w/2"/>
                                          </p:val>
                                        </p:tav>
                                        <p:tav tm="100000">
                                          <p:val>
                                            <p:strVal val="#ppt_x"/>
                                          </p:val>
                                        </p:tav>
                                      </p:tavLst>
                                    </p:anim>
                                    <p:anim calcmode="lin" valueType="num">
                                      <p:cBhvr additive="base">
                                        <p:cTn id="85" dur="500" fill="hold"/>
                                        <p:tgtEl>
                                          <p:spTgt spid="45071"/>
                                        </p:tgtEl>
                                        <p:attrNameLst>
                                          <p:attrName>ppt_y</p:attrName>
                                        </p:attrNameLst>
                                      </p:cBhvr>
                                      <p:tavLst>
                                        <p:tav tm="0">
                                          <p:val>
                                            <p:strVal val="#ppt_y"/>
                                          </p:val>
                                        </p:tav>
                                        <p:tav tm="100000">
                                          <p:val>
                                            <p:strVal val="#ppt_y"/>
                                          </p:val>
                                        </p:tav>
                                      </p:tavLst>
                                    </p:anim>
                                  </p:childTnLst>
                                </p:cTn>
                              </p:par>
                            </p:childTnLst>
                          </p:cTn>
                        </p:par>
                        <p:par>
                          <p:cTn id="86" fill="hold">
                            <p:stCondLst>
                              <p:cond delay="2500"/>
                            </p:stCondLst>
                            <p:childTnLst>
                              <p:par>
                                <p:cTn id="87" presetID="2" presetClass="entr" presetSubtype="8" fill="hold" grpId="0" nodeType="afterEffect">
                                  <p:stCondLst>
                                    <p:cond delay="0"/>
                                  </p:stCondLst>
                                  <p:childTnLst>
                                    <p:set>
                                      <p:cBhvr>
                                        <p:cTn id="88" dur="1" fill="hold">
                                          <p:stCondLst>
                                            <p:cond delay="0"/>
                                          </p:stCondLst>
                                        </p:cTn>
                                        <p:tgtEl>
                                          <p:spTgt spid="45060"/>
                                        </p:tgtEl>
                                        <p:attrNameLst>
                                          <p:attrName>style.visibility</p:attrName>
                                        </p:attrNameLst>
                                      </p:cBhvr>
                                      <p:to>
                                        <p:strVal val="visible"/>
                                      </p:to>
                                    </p:set>
                                    <p:anim calcmode="lin" valueType="num">
                                      <p:cBhvr additive="base">
                                        <p:cTn id="89" dur="500" fill="hold"/>
                                        <p:tgtEl>
                                          <p:spTgt spid="45060"/>
                                        </p:tgtEl>
                                        <p:attrNameLst>
                                          <p:attrName>ppt_x</p:attrName>
                                        </p:attrNameLst>
                                      </p:cBhvr>
                                      <p:tavLst>
                                        <p:tav tm="0">
                                          <p:val>
                                            <p:strVal val="0-#ppt_w/2"/>
                                          </p:val>
                                        </p:tav>
                                        <p:tav tm="100000">
                                          <p:val>
                                            <p:strVal val="#ppt_x"/>
                                          </p:val>
                                        </p:tav>
                                      </p:tavLst>
                                    </p:anim>
                                    <p:anim calcmode="lin" valueType="num">
                                      <p:cBhvr additive="base">
                                        <p:cTn id="90" dur="500" fill="hold"/>
                                        <p:tgtEl>
                                          <p:spTgt spid="45060"/>
                                        </p:tgtEl>
                                        <p:attrNameLst>
                                          <p:attrName>ppt_y</p:attrName>
                                        </p:attrNameLst>
                                      </p:cBhvr>
                                      <p:tavLst>
                                        <p:tav tm="0">
                                          <p:val>
                                            <p:strVal val="#ppt_y"/>
                                          </p:val>
                                        </p:tav>
                                        <p:tav tm="100000">
                                          <p:val>
                                            <p:strVal val="#ppt_y"/>
                                          </p:val>
                                        </p:tav>
                                      </p:tavLst>
                                    </p:anim>
                                  </p:childTnLst>
                                </p:cTn>
                              </p:par>
                            </p:childTnLst>
                          </p:cTn>
                        </p:par>
                        <p:par>
                          <p:cTn id="91" fill="hold">
                            <p:stCondLst>
                              <p:cond delay="3000"/>
                            </p:stCondLst>
                            <p:childTnLst>
                              <p:par>
                                <p:cTn id="92" presetID="2" presetClass="entr" presetSubtype="8" fill="hold" grpId="0" nodeType="afterEffect">
                                  <p:stCondLst>
                                    <p:cond delay="0"/>
                                  </p:stCondLst>
                                  <p:childTnLst>
                                    <p:set>
                                      <p:cBhvr>
                                        <p:cTn id="93" dur="1" fill="hold">
                                          <p:stCondLst>
                                            <p:cond delay="0"/>
                                          </p:stCondLst>
                                        </p:cTn>
                                        <p:tgtEl>
                                          <p:spTgt spid="45072"/>
                                        </p:tgtEl>
                                        <p:attrNameLst>
                                          <p:attrName>style.visibility</p:attrName>
                                        </p:attrNameLst>
                                      </p:cBhvr>
                                      <p:to>
                                        <p:strVal val="visible"/>
                                      </p:to>
                                    </p:set>
                                    <p:anim calcmode="lin" valueType="num">
                                      <p:cBhvr additive="base">
                                        <p:cTn id="94" dur="500" fill="hold"/>
                                        <p:tgtEl>
                                          <p:spTgt spid="45072"/>
                                        </p:tgtEl>
                                        <p:attrNameLst>
                                          <p:attrName>ppt_x</p:attrName>
                                        </p:attrNameLst>
                                      </p:cBhvr>
                                      <p:tavLst>
                                        <p:tav tm="0">
                                          <p:val>
                                            <p:strVal val="0-#ppt_w/2"/>
                                          </p:val>
                                        </p:tav>
                                        <p:tav tm="100000">
                                          <p:val>
                                            <p:strVal val="#ppt_x"/>
                                          </p:val>
                                        </p:tav>
                                      </p:tavLst>
                                    </p:anim>
                                    <p:anim calcmode="lin" valueType="num">
                                      <p:cBhvr additive="base">
                                        <p:cTn id="95" dur="500" fill="hold"/>
                                        <p:tgtEl>
                                          <p:spTgt spid="45072"/>
                                        </p:tgtEl>
                                        <p:attrNameLst>
                                          <p:attrName>ppt_y</p:attrName>
                                        </p:attrNameLst>
                                      </p:cBhvr>
                                      <p:tavLst>
                                        <p:tav tm="0">
                                          <p:val>
                                            <p:strVal val="#ppt_y"/>
                                          </p:val>
                                        </p:tav>
                                        <p:tav tm="100000">
                                          <p:val>
                                            <p:strVal val="#ppt_y"/>
                                          </p:val>
                                        </p:tav>
                                      </p:tavLst>
                                    </p:anim>
                                  </p:childTnLst>
                                </p:cTn>
                              </p:par>
                            </p:childTnLst>
                          </p:cTn>
                        </p:par>
                        <p:par>
                          <p:cTn id="96" fill="hold">
                            <p:stCondLst>
                              <p:cond delay="3500"/>
                            </p:stCondLst>
                            <p:childTnLst>
                              <p:par>
                                <p:cTn id="97" presetID="2" presetClass="entr" presetSubtype="8" fill="hold" grpId="0" nodeType="afterEffect">
                                  <p:stCondLst>
                                    <p:cond delay="0"/>
                                  </p:stCondLst>
                                  <p:childTnLst>
                                    <p:set>
                                      <p:cBhvr>
                                        <p:cTn id="98" dur="1" fill="hold">
                                          <p:stCondLst>
                                            <p:cond delay="0"/>
                                          </p:stCondLst>
                                        </p:cTn>
                                        <p:tgtEl>
                                          <p:spTgt spid="45061"/>
                                        </p:tgtEl>
                                        <p:attrNameLst>
                                          <p:attrName>style.visibility</p:attrName>
                                        </p:attrNameLst>
                                      </p:cBhvr>
                                      <p:to>
                                        <p:strVal val="visible"/>
                                      </p:to>
                                    </p:set>
                                    <p:anim calcmode="lin" valueType="num">
                                      <p:cBhvr additive="base">
                                        <p:cTn id="99" dur="500" fill="hold"/>
                                        <p:tgtEl>
                                          <p:spTgt spid="45061"/>
                                        </p:tgtEl>
                                        <p:attrNameLst>
                                          <p:attrName>ppt_x</p:attrName>
                                        </p:attrNameLst>
                                      </p:cBhvr>
                                      <p:tavLst>
                                        <p:tav tm="0">
                                          <p:val>
                                            <p:strVal val="0-#ppt_w/2"/>
                                          </p:val>
                                        </p:tav>
                                        <p:tav tm="100000">
                                          <p:val>
                                            <p:strVal val="#ppt_x"/>
                                          </p:val>
                                        </p:tav>
                                      </p:tavLst>
                                    </p:anim>
                                    <p:anim calcmode="lin" valueType="num">
                                      <p:cBhvr additive="base">
                                        <p:cTn id="100" dur="500" fill="hold"/>
                                        <p:tgtEl>
                                          <p:spTgt spid="450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autoUpdateAnimBg="0"/>
      <p:bldP spid="45060" grpId="0" autoUpdateAnimBg="0"/>
      <p:bldP spid="45061" grpId="0" autoUpdateAnimBg="0"/>
      <p:bldP spid="45062" grpId="0" animBg="1" autoUpdateAnimBg="0"/>
      <p:bldP spid="45066" grpId="0" autoUpdateAnimBg="0"/>
      <p:bldP spid="45067" grpId="0" autoUpdateAnimBg="0"/>
      <p:bldP spid="45068" grpId="0" autoUpdateAnimBg="0"/>
      <p:bldP spid="45069" grpId="0" autoUpdateAnimBg="0"/>
      <p:bldP spid="45070" grpId="0" autoUpdateAnimBg="0"/>
      <p:bldP spid="45071" grpId="0" animBg="1" autoUpdateAnimBg="0"/>
      <p:bldP spid="45072" grpId="0" autoUpdateAnimBg="0"/>
      <p:bldP spid="45073" grpId="0" autoUpdateAnimBg="0"/>
      <p:bldP spid="45074" grpId="0" autoUpdateAnimBg="0"/>
      <p:bldP spid="45075"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5842981F-FA6D-4730-B876-4042A69DF65D}"/>
              </a:ext>
            </a:extLst>
          </p:cNvPr>
          <p:cNvSpPr>
            <a:spLocks noChangeArrowheads="1"/>
          </p:cNvSpPr>
          <p:nvPr/>
        </p:nvSpPr>
        <p:spPr bwMode="auto">
          <a:xfrm>
            <a:off x="52388" y="80963"/>
            <a:ext cx="8939212" cy="675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pPr>
            <a:r>
              <a:rPr lang="en-US" altLang="en-US" sz="3600" b="1"/>
              <a:t>Medico-legal</a:t>
            </a:r>
          </a:p>
          <a:p>
            <a:pPr>
              <a:lnSpc>
                <a:spcPct val="80000"/>
              </a:lnSpc>
            </a:pPr>
            <a:endParaRPr lang="en-US" altLang="en-US" i="1"/>
          </a:p>
          <a:p>
            <a:pPr>
              <a:lnSpc>
                <a:spcPct val="80000"/>
              </a:lnSpc>
              <a:buFontTx/>
              <a:buChar char="•"/>
            </a:pPr>
            <a:r>
              <a:rPr lang="en-US" altLang="en-US" i="1"/>
              <a:t>    </a:t>
            </a:r>
            <a:r>
              <a:rPr lang="en-US" altLang="en-US" sz="3600" i="1"/>
              <a:t>Examination of wounds and injuries of the     </a:t>
            </a:r>
            <a:endParaRPr lang="en-US" altLang="en-US" i="1"/>
          </a:p>
          <a:p>
            <a:pPr>
              <a:lnSpc>
                <a:spcPct val="80000"/>
              </a:lnSpc>
            </a:pPr>
            <a:r>
              <a:rPr lang="en-US" altLang="en-US" sz="3600" i="1"/>
              <a:t>    victims/suspects</a:t>
            </a:r>
          </a:p>
          <a:p>
            <a:pPr>
              <a:lnSpc>
                <a:spcPct val="80000"/>
              </a:lnSpc>
            </a:pPr>
            <a:endParaRPr lang="en-US" altLang="en-US" sz="3600" i="1"/>
          </a:p>
          <a:p>
            <a:pPr>
              <a:lnSpc>
                <a:spcPct val="80000"/>
              </a:lnSpc>
              <a:buFontTx/>
              <a:buChar char="•"/>
            </a:pPr>
            <a:r>
              <a:rPr lang="en-US" altLang="en-US" sz="3600" i="1"/>
              <a:t>  To help experts in Ballistics and Toxicology</a:t>
            </a:r>
          </a:p>
          <a:p>
            <a:pPr>
              <a:lnSpc>
                <a:spcPct val="80000"/>
              </a:lnSpc>
            </a:pPr>
            <a:r>
              <a:rPr lang="en-US" altLang="en-US" sz="3600" i="1"/>
              <a:t>    divisions  in  their  work  by  providing them </a:t>
            </a:r>
          </a:p>
          <a:p>
            <a:pPr>
              <a:lnSpc>
                <a:spcPct val="80000"/>
              </a:lnSpc>
            </a:pPr>
            <a:r>
              <a:rPr lang="en-US" altLang="en-US" sz="3600" i="1"/>
              <a:t>    with relevant information and interpretation</a:t>
            </a:r>
          </a:p>
          <a:p>
            <a:pPr>
              <a:lnSpc>
                <a:spcPct val="80000"/>
              </a:lnSpc>
            </a:pPr>
            <a:r>
              <a:rPr lang="en-US" altLang="en-US" sz="3600" i="1"/>
              <a:t>    of postmortem reports</a:t>
            </a:r>
          </a:p>
          <a:p>
            <a:pPr>
              <a:lnSpc>
                <a:spcPct val="80000"/>
              </a:lnSpc>
            </a:pPr>
            <a:r>
              <a:rPr lang="en-US" altLang="en-US" sz="3600" i="1"/>
              <a:t>	</a:t>
            </a:r>
          </a:p>
          <a:p>
            <a:pPr>
              <a:lnSpc>
                <a:spcPct val="80000"/>
              </a:lnSpc>
              <a:buFontTx/>
              <a:buChar char="•"/>
            </a:pPr>
            <a:r>
              <a:rPr lang="en-US" altLang="en-US" sz="3600" i="1"/>
              <a:t>   Examination of Bones and Tissues for </a:t>
            </a:r>
          </a:p>
          <a:p>
            <a:pPr>
              <a:lnSpc>
                <a:spcPct val="80000"/>
              </a:lnSpc>
            </a:pPr>
            <a:r>
              <a:rPr lang="en-US" altLang="en-US" sz="3600" i="1"/>
              <a:t>     medico legal opinion</a:t>
            </a:r>
          </a:p>
          <a:p>
            <a:r>
              <a:rPr lang="en-US" altLang="en-US" sz="3600" b="1"/>
              <a:t>Lie-Detection </a:t>
            </a:r>
          </a:p>
          <a:p>
            <a:pPr>
              <a:buFontTx/>
              <a:buChar char="•"/>
            </a:pPr>
            <a:r>
              <a:rPr lang="en-US" altLang="en-US" sz="3600" b="1"/>
              <a:t>   </a:t>
            </a:r>
            <a:r>
              <a:rPr lang="en-US" altLang="en-US" sz="3600"/>
              <a:t>Interrogation of suspected criminals</a:t>
            </a:r>
            <a:endParaRPr lang="en-US" altLang="en-US" sz="3600" i="1"/>
          </a:p>
          <a:p>
            <a:pPr>
              <a:lnSpc>
                <a:spcPct val="80000"/>
              </a:lnSpc>
            </a:pPr>
            <a:endParaRPr lang="en-US" altLang="en-US" sz="3600" i="1"/>
          </a:p>
        </p:txBody>
      </p:sp>
    </p:spTree>
    <p:extLst>
      <p:ext uri="{BB962C8B-B14F-4D97-AF65-F5344CB8AC3E}">
        <p14:creationId xmlns:p14="http://schemas.microsoft.com/office/powerpoint/2010/main" val="1605990275"/>
      </p:ext>
    </p:extLst>
  </p:cSld>
  <p:clrMapOvr>
    <a:masterClrMapping/>
  </p:clrMapOvr>
  <p:transition spd="slow" advTm="67883">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3" fill="hold" grpId="0" nodeType="afterEffect">
                                  <p:stCondLst>
                                    <p:cond delay="0"/>
                                  </p:stCondLst>
                                  <p:childTnLst>
                                    <p:set>
                                      <p:cBhvr>
                                        <p:cTn id="6" dur="1" fill="hold">
                                          <p:stCondLst>
                                            <p:cond delay="0"/>
                                          </p:stCondLst>
                                        </p:cTn>
                                        <p:tgtEl>
                                          <p:spTgt spid="97282">
                                            <p:txEl>
                                              <p:pRg st="0" end="0"/>
                                            </p:txEl>
                                          </p:spTgt>
                                        </p:tgtEl>
                                        <p:attrNameLst>
                                          <p:attrName>style.visibility</p:attrName>
                                        </p:attrNameLst>
                                      </p:cBhvr>
                                      <p:to>
                                        <p:strVal val="visible"/>
                                      </p:to>
                                    </p:set>
                                    <p:anim calcmode="lin" valueType="num">
                                      <p:cBhvr additive="base">
                                        <p:cTn id="7" dur="500" fill="hold"/>
                                        <p:tgtEl>
                                          <p:spTgt spid="9728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7282">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0" end="0"/>
                                            </p:txEl>
                                          </p:spTgt>
                                        </p:tgtEl>
                                        <p:attrNameLst>
                                          <p:attrName>ppt_c</p:attrName>
                                        </p:attrNameLst>
                                      </p:cBhvr>
                                      <p:to>
                                        <a:srgbClr val="336600"/>
                                      </p:to>
                                    </p:animClr>
                                    <p:audio>
                                      <p:cMediaNode>
                                        <p:cTn display="0" masterRel="sameClick">
                                          <p:stCondLst>
                                            <p:cond evt="begin" delay="0">
                                              <p:tn val="5"/>
                                            </p:cond>
                                          </p:stCondLst>
                                          <p:endCondLst>
                                            <p:cond evt="onStopAudio" delay="0">
                                              <p:tgtEl>
                                                <p:sldTgt/>
                                              </p:tgtEl>
                                            </p:cond>
                                          </p:endCondLst>
                                        </p:cTn>
                                        <p:tgtEl>
                                          <p:sndTgt r:embed="rId2" name="Laser"/>
                                        </p:tgtEl>
                                      </p:cMediaNode>
                                    </p:audio>
                                  </p:subTnLst>
                                </p:cTn>
                              </p:par>
                            </p:childTnLst>
                          </p:cTn>
                        </p:par>
                      </p:childTnLst>
                    </p:cTn>
                  </p:par>
                  <p:par>
                    <p:cTn id="9" fill="hold">
                      <p:stCondLst>
                        <p:cond delay="indefinite"/>
                      </p:stCondLst>
                      <p:childTnLst>
                        <p:par>
                          <p:cTn id="10" fill="hold" nodeType="afterGroup">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97282">
                                            <p:txEl>
                                              <p:pRg st="2" end="2"/>
                                            </p:txEl>
                                          </p:spTgt>
                                        </p:tgtEl>
                                        <p:attrNameLst>
                                          <p:attrName>style.visibility</p:attrName>
                                        </p:attrNameLst>
                                      </p:cBhvr>
                                      <p:to>
                                        <p:strVal val="visible"/>
                                      </p:to>
                                    </p:set>
                                    <p:anim calcmode="lin" valueType="num">
                                      <p:cBhvr additive="base">
                                        <p:cTn id="13" dur="500" fill="hold"/>
                                        <p:tgtEl>
                                          <p:spTgt spid="97282">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97282">
                                            <p:txEl>
                                              <p:pRg st="2" end="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2" end="2"/>
                                            </p:txEl>
                                          </p:spTgt>
                                        </p:tgtEl>
                                        <p:attrNameLst>
                                          <p:attrName>ppt_c</p:attrName>
                                        </p:attrNameLst>
                                      </p:cBhvr>
                                      <p:to>
                                        <a:srgbClr val="336600"/>
                                      </p:to>
                                    </p:animClr>
                                    <p:audio>
                                      <p:cMediaNode>
                                        <p:cTn display="0" masterRel="sameClick">
                                          <p:stCondLst>
                                            <p:cond evt="begin" delay="0">
                                              <p:tn val="11"/>
                                            </p:cond>
                                          </p:stCondLst>
                                          <p:endCondLst>
                                            <p:cond evt="onStopAudio" delay="0">
                                              <p:tgtEl>
                                                <p:sldTgt/>
                                              </p:tgtEl>
                                            </p:cond>
                                          </p:endCondLst>
                                        </p:cTn>
                                        <p:tgtEl>
                                          <p:sndTgt r:embed="rId2" name="Laser"/>
                                        </p:tgtEl>
                                      </p:cMediaNode>
                                    </p:audio>
                                  </p:subTnLst>
                                </p:cTn>
                              </p:par>
                            </p:childTnLst>
                          </p:cTn>
                        </p:par>
                        <p:par>
                          <p:cTn id="15" fill="hold" nodeType="afterGroup">
                            <p:stCondLst>
                              <p:cond delay="500"/>
                            </p:stCondLst>
                            <p:childTnLst>
                              <p:par>
                                <p:cTn id="16" presetID="2" presetClass="entr" presetSubtype="3" fill="hold" grpId="0" nodeType="afterEffect">
                                  <p:stCondLst>
                                    <p:cond delay="0"/>
                                  </p:stCondLst>
                                  <p:childTnLst>
                                    <p:set>
                                      <p:cBhvr>
                                        <p:cTn id="17" dur="1" fill="hold">
                                          <p:stCondLst>
                                            <p:cond delay="0"/>
                                          </p:stCondLst>
                                        </p:cTn>
                                        <p:tgtEl>
                                          <p:spTgt spid="97282">
                                            <p:txEl>
                                              <p:pRg st="3" end="3"/>
                                            </p:txEl>
                                          </p:spTgt>
                                        </p:tgtEl>
                                        <p:attrNameLst>
                                          <p:attrName>style.visibility</p:attrName>
                                        </p:attrNameLst>
                                      </p:cBhvr>
                                      <p:to>
                                        <p:strVal val="visible"/>
                                      </p:to>
                                    </p:set>
                                    <p:anim calcmode="lin" valueType="num">
                                      <p:cBhvr additive="base">
                                        <p:cTn id="18" dur="500" fill="hold"/>
                                        <p:tgtEl>
                                          <p:spTgt spid="97282">
                                            <p:txEl>
                                              <p:pRg st="3" end="3"/>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97282">
                                            <p:txEl>
                                              <p:pRg st="3" end="3"/>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3" end="3"/>
                                            </p:txEl>
                                          </p:spTgt>
                                        </p:tgtEl>
                                        <p:attrNameLst>
                                          <p:attrName>ppt_c</p:attrName>
                                        </p:attrNameLst>
                                      </p:cBhvr>
                                      <p:to>
                                        <a:srgbClr val="336600"/>
                                      </p:to>
                                    </p:animClr>
                                    <p:audio>
                                      <p:cMediaNode>
                                        <p:cTn display="0" masterRel="sameClick">
                                          <p:stCondLst>
                                            <p:cond evt="begin" delay="0">
                                              <p:tn val="16"/>
                                            </p:cond>
                                          </p:stCondLst>
                                          <p:endCondLst>
                                            <p:cond evt="onStopAudio" delay="0">
                                              <p:tgtEl>
                                                <p:sldTgt/>
                                              </p:tgtEl>
                                            </p:cond>
                                          </p:endCondLst>
                                        </p:cTn>
                                        <p:tgtEl>
                                          <p:sndTgt r:embed="rId2" name="Laser"/>
                                        </p:tgtEl>
                                      </p:cMediaNode>
                                    </p:audio>
                                  </p:subTnLst>
                                </p:cTn>
                              </p:par>
                            </p:childTnLst>
                          </p:cTn>
                        </p:par>
                        <p:par>
                          <p:cTn id="20" fill="hold" nodeType="afterGroup">
                            <p:stCondLst>
                              <p:cond delay="1000"/>
                            </p:stCondLst>
                            <p:childTnLst>
                              <p:par>
                                <p:cTn id="21" presetID="2" presetClass="entr" presetSubtype="3" fill="hold" grpId="0" nodeType="afterEffect">
                                  <p:stCondLst>
                                    <p:cond delay="0"/>
                                  </p:stCondLst>
                                  <p:childTnLst>
                                    <p:set>
                                      <p:cBhvr>
                                        <p:cTn id="22" dur="1" fill="hold">
                                          <p:stCondLst>
                                            <p:cond delay="0"/>
                                          </p:stCondLst>
                                        </p:cTn>
                                        <p:tgtEl>
                                          <p:spTgt spid="97282">
                                            <p:txEl>
                                              <p:pRg st="5" end="5"/>
                                            </p:txEl>
                                          </p:spTgt>
                                        </p:tgtEl>
                                        <p:attrNameLst>
                                          <p:attrName>style.visibility</p:attrName>
                                        </p:attrNameLst>
                                      </p:cBhvr>
                                      <p:to>
                                        <p:strVal val="visible"/>
                                      </p:to>
                                    </p:set>
                                    <p:anim calcmode="lin" valueType="num">
                                      <p:cBhvr additive="base">
                                        <p:cTn id="23" dur="500" fill="hold"/>
                                        <p:tgtEl>
                                          <p:spTgt spid="97282">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97282">
                                            <p:txEl>
                                              <p:pRg st="5" end="5"/>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5" end="5"/>
                                            </p:txEl>
                                          </p:spTgt>
                                        </p:tgtEl>
                                        <p:attrNameLst>
                                          <p:attrName>ppt_c</p:attrName>
                                        </p:attrNameLst>
                                      </p:cBhvr>
                                      <p:to>
                                        <a:srgbClr val="336600"/>
                                      </p:to>
                                    </p:animClr>
                                    <p:audio>
                                      <p:cMediaNode>
                                        <p:cTn display="0" masterRel="sameClick">
                                          <p:stCondLst>
                                            <p:cond evt="begin" delay="0">
                                              <p:tn val="21"/>
                                            </p:cond>
                                          </p:stCondLst>
                                          <p:endCondLst>
                                            <p:cond evt="onStopAudio" delay="0">
                                              <p:tgtEl>
                                                <p:sldTgt/>
                                              </p:tgtEl>
                                            </p:cond>
                                          </p:endCondLst>
                                        </p:cTn>
                                        <p:tgtEl>
                                          <p:sndTgt r:embed="rId2" name="Laser"/>
                                        </p:tgtEl>
                                      </p:cMediaNode>
                                    </p:audio>
                                  </p:subTnLst>
                                </p:cTn>
                              </p:par>
                            </p:childTnLst>
                          </p:cTn>
                        </p:par>
                        <p:par>
                          <p:cTn id="25" fill="hold" nodeType="afterGroup">
                            <p:stCondLst>
                              <p:cond delay="1500"/>
                            </p:stCondLst>
                            <p:childTnLst>
                              <p:par>
                                <p:cTn id="26" presetID="2" presetClass="entr" presetSubtype="3" fill="hold" grpId="0" nodeType="afterEffect">
                                  <p:stCondLst>
                                    <p:cond delay="0"/>
                                  </p:stCondLst>
                                  <p:childTnLst>
                                    <p:set>
                                      <p:cBhvr>
                                        <p:cTn id="27" dur="1" fill="hold">
                                          <p:stCondLst>
                                            <p:cond delay="0"/>
                                          </p:stCondLst>
                                        </p:cTn>
                                        <p:tgtEl>
                                          <p:spTgt spid="97282">
                                            <p:txEl>
                                              <p:pRg st="6" end="6"/>
                                            </p:txEl>
                                          </p:spTgt>
                                        </p:tgtEl>
                                        <p:attrNameLst>
                                          <p:attrName>style.visibility</p:attrName>
                                        </p:attrNameLst>
                                      </p:cBhvr>
                                      <p:to>
                                        <p:strVal val="visible"/>
                                      </p:to>
                                    </p:set>
                                    <p:anim calcmode="lin" valueType="num">
                                      <p:cBhvr additive="base">
                                        <p:cTn id="28" dur="500" fill="hold"/>
                                        <p:tgtEl>
                                          <p:spTgt spid="97282">
                                            <p:txEl>
                                              <p:pRg st="6" end="6"/>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97282">
                                            <p:txEl>
                                              <p:pRg st="6" end="6"/>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6" end="6"/>
                                            </p:txEl>
                                          </p:spTgt>
                                        </p:tgtEl>
                                        <p:attrNameLst>
                                          <p:attrName>ppt_c</p:attrName>
                                        </p:attrNameLst>
                                      </p:cBhvr>
                                      <p:to>
                                        <a:srgbClr val="336600"/>
                                      </p:to>
                                    </p:animClr>
                                    <p:audio>
                                      <p:cMediaNode>
                                        <p:cTn display="0" masterRel="sameClick">
                                          <p:stCondLst>
                                            <p:cond evt="begin" delay="0">
                                              <p:tn val="26"/>
                                            </p:cond>
                                          </p:stCondLst>
                                          <p:endCondLst>
                                            <p:cond evt="onStopAudio" delay="0">
                                              <p:tgtEl>
                                                <p:sldTgt/>
                                              </p:tgtEl>
                                            </p:cond>
                                          </p:endCondLst>
                                        </p:cTn>
                                        <p:tgtEl>
                                          <p:sndTgt r:embed="rId2" name="Laser"/>
                                        </p:tgtEl>
                                      </p:cMediaNode>
                                    </p:audio>
                                  </p:subTnLst>
                                </p:cTn>
                              </p:par>
                            </p:childTnLst>
                          </p:cTn>
                        </p:par>
                        <p:par>
                          <p:cTn id="30" fill="hold" nodeType="afterGroup">
                            <p:stCondLst>
                              <p:cond delay="2000"/>
                            </p:stCondLst>
                            <p:childTnLst>
                              <p:par>
                                <p:cTn id="31" presetID="2" presetClass="entr" presetSubtype="3" fill="hold" grpId="0" nodeType="afterEffect">
                                  <p:stCondLst>
                                    <p:cond delay="0"/>
                                  </p:stCondLst>
                                  <p:childTnLst>
                                    <p:set>
                                      <p:cBhvr>
                                        <p:cTn id="32" dur="1" fill="hold">
                                          <p:stCondLst>
                                            <p:cond delay="0"/>
                                          </p:stCondLst>
                                        </p:cTn>
                                        <p:tgtEl>
                                          <p:spTgt spid="97282">
                                            <p:txEl>
                                              <p:pRg st="7" end="7"/>
                                            </p:txEl>
                                          </p:spTgt>
                                        </p:tgtEl>
                                        <p:attrNameLst>
                                          <p:attrName>style.visibility</p:attrName>
                                        </p:attrNameLst>
                                      </p:cBhvr>
                                      <p:to>
                                        <p:strVal val="visible"/>
                                      </p:to>
                                    </p:set>
                                    <p:anim calcmode="lin" valueType="num">
                                      <p:cBhvr additive="base">
                                        <p:cTn id="33" dur="500" fill="hold"/>
                                        <p:tgtEl>
                                          <p:spTgt spid="97282">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97282">
                                            <p:txEl>
                                              <p:pRg st="7" end="7"/>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7" end="7"/>
                                            </p:txEl>
                                          </p:spTgt>
                                        </p:tgtEl>
                                        <p:attrNameLst>
                                          <p:attrName>ppt_c</p:attrName>
                                        </p:attrNameLst>
                                      </p:cBhvr>
                                      <p:to>
                                        <a:srgbClr val="336600"/>
                                      </p:to>
                                    </p:animClr>
                                    <p:audio>
                                      <p:cMediaNode>
                                        <p:cTn display="0" masterRel="sameClick">
                                          <p:stCondLst>
                                            <p:cond evt="begin" delay="0">
                                              <p:tn val="31"/>
                                            </p:cond>
                                          </p:stCondLst>
                                          <p:endCondLst>
                                            <p:cond evt="onStopAudio" delay="0">
                                              <p:tgtEl>
                                                <p:sldTgt/>
                                              </p:tgtEl>
                                            </p:cond>
                                          </p:endCondLst>
                                        </p:cTn>
                                        <p:tgtEl>
                                          <p:sndTgt r:embed="rId2" name="Laser"/>
                                        </p:tgtEl>
                                      </p:cMediaNode>
                                    </p:audio>
                                  </p:subTnLst>
                                </p:cTn>
                              </p:par>
                            </p:childTnLst>
                          </p:cTn>
                        </p:par>
                        <p:par>
                          <p:cTn id="35" fill="hold" nodeType="afterGroup">
                            <p:stCondLst>
                              <p:cond delay="2500"/>
                            </p:stCondLst>
                            <p:childTnLst>
                              <p:par>
                                <p:cTn id="36" presetID="2" presetClass="entr" presetSubtype="3" fill="hold" grpId="0" nodeType="afterEffect">
                                  <p:stCondLst>
                                    <p:cond delay="0"/>
                                  </p:stCondLst>
                                  <p:childTnLst>
                                    <p:set>
                                      <p:cBhvr>
                                        <p:cTn id="37" dur="1" fill="hold">
                                          <p:stCondLst>
                                            <p:cond delay="0"/>
                                          </p:stCondLst>
                                        </p:cTn>
                                        <p:tgtEl>
                                          <p:spTgt spid="97282">
                                            <p:txEl>
                                              <p:pRg st="8" end="8"/>
                                            </p:txEl>
                                          </p:spTgt>
                                        </p:tgtEl>
                                        <p:attrNameLst>
                                          <p:attrName>style.visibility</p:attrName>
                                        </p:attrNameLst>
                                      </p:cBhvr>
                                      <p:to>
                                        <p:strVal val="visible"/>
                                      </p:to>
                                    </p:set>
                                    <p:anim calcmode="lin" valueType="num">
                                      <p:cBhvr additive="base">
                                        <p:cTn id="38" dur="500" fill="hold"/>
                                        <p:tgtEl>
                                          <p:spTgt spid="97282">
                                            <p:txEl>
                                              <p:pRg st="8" end="8"/>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97282">
                                            <p:txEl>
                                              <p:pRg st="8" end="8"/>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8" end="8"/>
                                            </p:txEl>
                                          </p:spTgt>
                                        </p:tgtEl>
                                        <p:attrNameLst>
                                          <p:attrName>ppt_c</p:attrName>
                                        </p:attrNameLst>
                                      </p:cBhvr>
                                      <p:to>
                                        <a:srgbClr val="336600"/>
                                      </p:to>
                                    </p:animClr>
                                    <p:audio>
                                      <p:cMediaNode>
                                        <p:cTn display="0" masterRel="sameClick">
                                          <p:stCondLst>
                                            <p:cond evt="begin" delay="0">
                                              <p:tn val="36"/>
                                            </p:cond>
                                          </p:stCondLst>
                                          <p:endCondLst>
                                            <p:cond evt="onStopAudio" delay="0">
                                              <p:tgtEl>
                                                <p:sldTgt/>
                                              </p:tgtEl>
                                            </p:cond>
                                          </p:endCondLst>
                                        </p:cTn>
                                        <p:tgtEl>
                                          <p:sndTgt r:embed="rId2" name="Laser"/>
                                        </p:tgtEl>
                                      </p:cMediaNode>
                                    </p:audio>
                                  </p:subTnLst>
                                </p:cTn>
                              </p:par>
                            </p:childTnLst>
                          </p:cTn>
                        </p:par>
                        <p:par>
                          <p:cTn id="40" fill="hold" nodeType="afterGroup">
                            <p:stCondLst>
                              <p:cond delay="3000"/>
                            </p:stCondLst>
                            <p:childTnLst>
                              <p:par>
                                <p:cTn id="41" presetID="2" presetClass="entr" presetSubtype="3" fill="hold" grpId="0" nodeType="afterEffect">
                                  <p:stCondLst>
                                    <p:cond delay="0"/>
                                  </p:stCondLst>
                                  <p:childTnLst>
                                    <p:set>
                                      <p:cBhvr>
                                        <p:cTn id="42" dur="1" fill="hold">
                                          <p:stCondLst>
                                            <p:cond delay="0"/>
                                          </p:stCondLst>
                                        </p:cTn>
                                        <p:tgtEl>
                                          <p:spTgt spid="97282">
                                            <p:txEl>
                                              <p:pRg st="9" end="9"/>
                                            </p:txEl>
                                          </p:spTgt>
                                        </p:tgtEl>
                                        <p:attrNameLst>
                                          <p:attrName>style.visibility</p:attrName>
                                        </p:attrNameLst>
                                      </p:cBhvr>
                                      <p:to>
                                        <p:strVal val="visible"/>
                                      </p:to>
                                    </p:set>
                                    <p:anim calcmode="lin" valueType="num">
                                      <p:cBhvr additive="base">
                                        <p:cTn id="43" dur="500" fill="hold"/>
                                        <p:tgtEl>
                                          <p:spTgt spid="97282">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97282">
                                            <p:txEl>
                                              <p:pRg st="9" end="9"/>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9" end="9"/>
                                            </p:txEl>
                                          </p:spTgt>
                                        </p:tgtEl>
                                        <p:attrNameLst>
                                          <p:attrName>ppt_c</p:attrName>
                                        </p:attrNameLst>
                                      </p:cBhvr>
                                      <p:to>
                                        <a:srgbClr val="336600"/>
                                      </p:to>
                                    </p:animClr>
                                    <p:audio>
                                      <p:cMediaNode>
                                        <p:cTn display="0" masterRel="sameClick">
                                          <p:stCondLst>
                                            <p:cond evt="begin" delay="0">
                                              <p:tn val="41"/>
                                            </p:cond>
                                          </p:stCondLst>
                                          <p:endCondLst>
                                            <p:cond evt="onStopAudio" delay="0">
                                              <p:tgtEl>
                                                <p:sldTgt/>
                                              </p:tgtEl>
                                            </p:cond>
                                          </p:endCondLst>
                                        </p:cTn>
                                        <p:tgtEl>
                                          <p:sndTgt r:embed="rId2" name="Laser"/>
                                        </p:tgtEl>
                                      </p:cMediaNode>
                                    </p:audio>
                                  </p:subTnLst>
                                </p:cTn>
                              </p:par>
                            </p:childTnLst>
                          </p:cTn>
                        </p:par>
                        <p:par>
                          <p:cTn id="45" fill="hold" nodeType="afterGroup">
                            <p:stCondLst>
                              <p:cond delay="3500"/>
                            </p:stCondLst>
                            <p:childTnLst>
                              <p:par>
                                <p:cTn id="46" presetID="2" presetClass="entr" presetSubtype="3" fill="hold" grpId="0" nodeType="afterEffect">
                                  <p:stCondLst>
                                    <p:cond delay="0"/>
                                  </p:stCondLst>
                                  <p:childTnLst>
                                    <p:set>
                                      <p:cBhvr>
                                        <p:cTn id="47" dur="1" fill="hold">
                                          <p:stCondLst>
                                            <p:cond delay="0"/>
                                          </p:stCondLst>
                                        </p:cTn>
                                        <p:tgtEl>
                                          <p:spTgt spid="97282">
                                            <p:txEl>
                                              <p:pRg st="10" end="10"/>
                                            </p:txEl>
                                          </p:spTgt>
                                        </p:tgtEl>
                                        <p:attrNameLst>
                                          <p:attrName>style.visibility</p:attrName>
                                        </p:attrNameLst>
                                      </p:cBhvr>
                                      <p:to>
                                        <p:strVal val="visible"/>
                                      </p:to>
                                    </p:set>
                                    <p:anim calcmode="lin" valueType="num">
                                      <p:cBhvr additive="base">
                                        <p:cTn id="48" dur="500" fill="hold"/>
                                        <p:tgtEl>
                                          <p:spTgt spid="97282">
                                            <p:txEl>
                                              <p:pRg st="10" end="1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97282">
                                            <p:txEl>
                                              <p:pRg st="10" end="1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10" end="10"/>
                                            </p:txEl>
                                          </p:spTgt>
                                        </p:tgtEl>
                                        <p:attrNameLst>
                                          <p:attrName>ppt_c</p:attrName>
                                        </p:attrNameLst>
                                      </p:cBhvr>
                                      <p:to>
                                        <a:srgbClr val="336600"/>
                                      </p:to>
                                    </p:animClr>
                                    <p:audio>
                                      <p:cMediaNode>
                                        <p:cTn display="0" masterRel="sameClick">
                                          <p:stCondLst>
                                            <p:cond evt="begin" delay="0">
                                              <p:tn val="46"/>
                                            </p:cond>
                                          </p:stCondLst>
                                          <p:endCondLst>
                                            <p:cond evt="onStopAudio" delay="0">
                                              <p:tgtEl>
                                                <p:sldTgt/>
                                              </p:tgtEl>
                                            </p:cond>
                                          </p:endCondLst>
                                        </p:cTn>
                                        <p:tgtEl>
                                          <p:sndTgt r:embed="rId2" name="Laser"/>
                                        </p:tgtEl>
                                      </p:cMediaNode>
                                    </p:audio>
                                  </p:subTnLst>
                                </p:cTn>
                              </p:par>
                            </p:childTnLst>
                          </p:cTn>
                        </p:par>
                        <p:par>
                          <p:cTn id="50" fill="hold" nodeType="afterGroup">
                            <p:stCondLst>
                              <p:cond delay="4000"/>
                            </p:stCondLst>
                            <p:childTnLst>
                              <p:par>
                                <p:cTn id="51" presetID="2" presetClass="entr" presetSubtype="3" fill="hold" grpId="0" nodeType="afterEffect">
                                  <p:stCondLst>
                                    <p:cond delay="0"/>
                                  </p:stCondLst>
                                  <p:childTnLst>
                                    <p:set>
                                      <p:cBhvr>
                                        <p:cTn id="52" dur="1" fill="hold">
                                          <p:stCondLst>
                                            <p:cond delay="0"/>
                                          </p:stCondLst>
                                        </p:cTn>
                                        <p:tgtEl>
                                          <p:spTgt spid="97282">
                                            <p:txEl>
                                              <p:pRg st="11" end="11"/>
                                            </p:txEl>
                                          </p:spTgt>
                                        </p:tgtEl>
                                        <p:attrNameLst>
                                          <p:attrName>style.visibility</p:attrName>
                                        </p:attrNameLst>
                                      </p:cBhvr>
                                      <p:to>
                                        <p:strVal val="visible"/>
                                      </p:to>
                                    </p:set>
                                    <p:anim calcmode="lin" valueType="num">
                                      <p:cBhvr additive="base">
                                        <p:cTn id="53" dur="500" fill="hold"/>
                                        <p:tgtEl>
                                          <p:spTgt spid="97282">
                                            <p:txEl>
                                              <p:pRg st="11" end="11"/>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97282">
                                            <p:txEl>
                                              <p:pRg st="11" end="11"/>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11" end="11"/>
                                            </p:txEl>
                                          </p:spTgt>
                                        </p:tgtEl>
                                        <p:attrNameLst>
                                          <p:attrName>ppt_c</p:attrName>
                                        </p:attrNameLst>
                                      </p:cBhvr>
                                      <p:to>
                                        <a:srgbClr val="336600"/>
                                      </p:to>
                                    </p:animClr>
                                    <p:audio>
                                      <p:cMediaNode>
                                        <p:cTn display="0" masterRel="sameClick">
                                          <p:stCondLst>
                                            <p:cond evt="begin" delay="0">
                                              <p:tn val="51"/>
                                            </p:cond>
                                          </p:stCondLst>
                                          <p:endCondLst>
                                            <p:cond evt="onStopAudio" delay="0">
                                              <p:tgtEl>
                                                <p:sldTgt/>
                                              </p:tgtEl>
                                            </p:cond>
                                          </p:endCondLst>
                                        </p:cTn>
                                        <p:tgtEl>
                                          <p:sndTgt r:embed="rId2" name="Laser"/>
                                        </p:tgtEl>
                                      </p:cMediaNode>
                                    </p:audio>
                                  </p:subTnLst>
                                </p:cTn>
                              </p:par>
                            </p:childTnLst>
                          </p:cTn>
                        </p:par>
                        <p:par>
                          <p:cTn id="55" fill="hold" nodeType="afterGroup">
                            <p:stCondLst>
                              <p:cond delay="4500"/>
                            </p:stCondLst>
                            <p:childTnLst>
                              <p:par>
                                <p:cTn id="56" presetID="2" presetClass="entr" presetSubtype="3" fill="hold" grpId="0" nodeType="afterEffect">
                                  <p:stCondLst>
                                    <p:cond delay="0"/>
                                  </p:stCondLst>
                                  <p:childTnLst>
                                    <p:set>
                                      <p:cBhvr>
                                        <p:cTn id="57" dur="1" fill="hold">
                                          <p:stCondLst>
                                            <p:cond delay="0"/>
                                          </p:stCondLst>
                                        </p:cTn>
                                        <p:tgtEl>
                                          <p:spTgt spid="97282">
                                            <p:txEl>
                                              <p:pRg st="12" end="12"/>
                                            </p:txEl>
                                          </p:spTgt>
                                        </p:tgtEl>
                                        <p:attrNameLst>
                                          <p:attrName>style.visibility</p:attrName>
                                        </p:attrNameLst>
                                      </p:cBhvr>
                                      <p:to>
                                        <p:strVal val="visible"/>
                                      </p:to>
                                    </p:set>
                                    <p:anim calcmode="lin" valueType="num">
                                      <p:cBhvr additive="base">
                                        <p:cTn id="58" dur="500" fill="hold"/>
                                        <p:tgtEl>
                                          <p:spTgt spid="97282">
                                            <p:txEl>
                                              <p:pRg st="12" end="12"/>
                                            </p:txEl>
                                          </p:spTgt>
                                        </p:tgtEl>
                                        <p:attrNameLst>
                                          <p:attrName>ppt_x</p:attrName>
                                        </p:attrNameLst>
                                      </p:cBhvr>
                                      <p:tavLst>
                                        <p:tav tm="0">
                                          <p:val>
                                            <p:strVal val="1+#ppt_w/2"/>
                                          </p:val>
                                        </p:tav>
                                        <p:tav tm="100000">
                                          <p:val>
                                            <p:strVal val="#ppt_x"/>
                                          </p:val>
                                        </p:tav>
                                      </p:tavLst>
                                    </p:anim>
                                    <p:anim calcmode="lin" valueType="num">
                                      <p:cBhvr additive="base">
                                        <p:cTn id="59" dur="500" fill="hold"/>
                                        <p:tgtEl>
                                          <p:spTgt spid="97282">
                                            <p:txEl>
                                              <p:pRg st="12" end="12"/>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12" end="12"/>
                                            </p:txEl>
                                          </p:spTgt>
                                        </p:tgtEl>
                                        <p:attrNameLst>
                                          <p:attrName>ppt_c</p:attrName>
                                        </p:attrNameLst>
                                      </p:cBhvr>
                                      <p:to>
                                        <a:srgbClr val="336600"/>
                                      </p:to>
                                    </p:animClr>
                                    <p:audio>
                                      <p:cMediaNode>
                                        <p:cTn display="0" masterRel="sameClick">
                                          <p:stCondLst>
                                            <p:cond evt="begin" delay="0">
                                              <p:tn val="56"/>
                                            </p:cond>
                                          </p:stCondLst>
                                          <p:endCondLst>
                                            <p:cond evt="onStopAudio" delay="0">
                                              <p:tgtEl>
                                                <p:sldTgt/>
                                              </p:tgtEl>
                                            </p:cond>
                                          </p:endCondLst>
                                        </p:cTn>
                                        <p:tgtEl>
                                          <p:sndTgt r:embed="rId2" name="Laser"/>
                                        </p:tgtEl>
                                      </p:cMediaNode>
                                    </p:audio>
                                  </p:subTnLst>
                                </p:cTn>
                              </p:par>
                            </p:childTnLst>
                          </p:cTn>
                        </p:par>
                        <p:par>
                          <p:cTn id="60" fill="hold" nodeType="afterGroup">
                            <p:stCondLst>
                              <p:cond delay="5000"/>
                            </p:stCondLst>
                            <p:childTnLst>
                              <p:par>
                                <p:cTn id="61" presetID="2" presetClass="entr" presetSubtype="3" fill="hold" grpId="0" nodeType="afterEffect">
                                  <p:stCondLst>
                                    <p:cond delay="0"/>
                                  </p:stCondLst>
                                  <p:childTnLst>
                                    <p:set>
                                      <p:cBhvr>
                                        <p:cTn id="62" dur="1" fill="hold">
                                          <p:stCondLst>
                                            <p:cond delay="0"/>
                                          </p:stCondLst>
                                        </p:cTn>
                                        <p:tgtEl>
                                          <p:spTgt spid="97282">
                                            <p:txEl>
                                              <p:pRg st="13" end="13"/>
                                            </p:txEl>
                                          </p:spTgt>
                                        </p:tgtEl>
                                        <p:attrNameLst>
                                          <p:attrName>style.visibility</p:attrName>
                                        </p:attrNameLst>
                                      </p:cBhvr>
                                      <p:to>
                                        <p:strVal val="visible"/>
                                      </p:to>
                                    </p:set>
                                    <p:anim calcmode="lin" valueType="num">
                                      <p:cBhvr additive="base">
                                        <p:cTn id="63" dur="500" fill="hold"/>
                                        <p:tgtEl>
                                          <p:spTgt spid="97282">
                                            <p:txEl>
                                              <p:pRg st="13" end="13"/>
                                            </p:txEl>
                                          </p:spTgt>
                                        </p:tgtEl>
                                        <p:attrNameLst>
                                          <p:attrName>ppt_x</p:attrName>
                                        </p:attrNameLst>
                                      </p:cBhvr>
                                      <p:tavLst>
                                        <p:tav tm="0">
                                          <p:val>
                                            <p:strVal val="1+#ppt_w/2"/>
                                          </p:val>
                                        </p:tav>
                                        <p:tav tm="100000">
                                          <p:val>
                                            <p:strVal val="#ppt_x"/>
                                          </p:val>
                                        </p:tav>
                                      </p:tavLst>
                                    </p:anim>
                                    <p:anim calcmode="lin" valueType="num">
                                      <p:cBhvr additive="base">
                                        <p:cTn id="64" dur="500" fill="hold"/>
                                        <p:tgtEl>
                                          <p:spTgt spid="97282">
                                            <p:txEl>
                                              <p:pRg st="13" end="13"/>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7282">
                                            <p:txEl>
                                              <p:pRg st="13" end="13"/>
                                            </p:txEl>
                                          </p:spTgt>
                                        </p:tgtEl>
                                        <p:attrNameLst>
                                          <p:attrName>ppt_c</p:attrName>
                                        </p:attrNameLst>
                                      </p:cBhvr>
                                      <p:to>
                                        <a:srgbClr val="336600"/>
                                      </p:to>
                                    </p:animClr>
                                    <p:audio>
                                      <p:cMediaNode>
                                        <p:cTn display="0" masterRel="sameClick">
                                          <p:stCondLst>
                                            <p:cond evt="begin" delay="0">
                                              <p:tn val="61"/>
                                            </p:cond>
                                          </p:stCondLst>
                                          <p:endCondLst>
                                            <p:cond evt="onStopAudio" delay="0">
                                              <p:tgtEl>
                                                <p:sldTgt/>
                                              </p:tgtEl>
                                            </p:cond>
                                          </p:endCondLst>
                                        </p:cTn>
                                        <p:tgtEl>
                                          <p:sndTgt r:embed="rId2" name="Las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2" grpId="0" uiExpand="1" build="p" autoUpdateAnimBg="0" advAuto="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B15E1E43-D953-4E3C-95D1-4FB5C5D0BA0B}"/>
              </a:ext>
            </a:extLst>
          </p:cNvPr>
          <p:cNvSpPr>
            <a:spLocks noChangeArrowheads="1"/>
          </p:cNvSpPr>
          <p:nvPr/>
        </p:nvSpPr>
        <p:spPr bwMode="auto">
          <a:xfrm>
            <a:off x="1508125" y="122238"/>
            <a:ext cx="53514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b="1">
                <a:latin typeface="Algerian" panose="04020705040A02060702" pitchFamily="82" charset="0"/>
              </a:rPr>
              <a:t>Laboratory </a:t>
            </a:r>
            <a:r>
              <a:rPr lang="en-US" altLang="en-US" sz="3200" b="1">
                <a:latin typeface="Algerian" panose="04020705040A02060702" pitchFamily="82" charset="0"/>
              </a:rPr>
              <a:t>Examination</a:t>
            </a:r>
            <a:r>
              <a:rPr lang="en-US" altLang="en-US" sz="3600" b="1">
                <a:latin typeface="Algerian" panose="04020705040A02060702" pitchFamily="82" charset="0"/>
              </a:rPr>
              <a:t> - I</a:t>
            </a:r>
          </a:p>
        </p:txBody>
      </p:sp>
      <p:sp>
        <p:nvSpPr>
          <p:cNvPr id="15363" name="Rectangle 3">
            <a:extLst>
              <a:ext uri="{FF2B5EF4-FFF2-40B4-BE49-F238E27FC236}">
                <a16:creationId xmlns:a16="http://schemas.microsoft.com/office/drawing/2014/main" id="{6F81F95D-2C47-43B1-91F3-3DD0D4EB0ED7}"/>
              </a:ext>
            </a:extLst>
          </p:cNvPr>
          <p:cNvSpPr>
            <a:spLocks noChangeArrowheads="1"/>
          </p:cNvSpPr>
          <p:nvPr/>
        </p:nvSpPr>
        <p:spPr bwMode="auto">
          <a:xfrm>
            <a:off x="1508125" y="898525"/>
            <a:ext cx="14065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u="sng"/>
              <a:t>General</a:t>
            </a:r>
          </a:p>
        </p:txBody>
      </p:sp>
      <p:sp>
        <p:nvSpPr>
          <p:cNvPr id="15364" name="AutoShape 4">
            <a:extLst>
              <a:ext uri="{FF2B5EF4-FFF2-40B4-BE49-F238E27FC236}">
                <a16:creationId xmlns:a16="http://schemas.microsoft.com/office/drawing/2014/main" id="{D7119027-0A7E-4AE5-B80E-C5595E7296B3}"/>
              </a:ext>
            </a:extLst>
          </p:cNvPr>
          <p:cNvSpPr>
            <a:spLocks noChangeArrowheads="1"/>
          </p:cNvSpPr>
          <p:nvPr/>
        </p:nvSpPr>
        <p:spPr bwMode="auto">
          <a:xfrm>
            <a:off x="1530350" y="1606550"/>
            <a:ext cx="215900" cy="292100"/>
          </a:xfrm>
          <a:prstGeom prst="diamond">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15365" name="Rectangle 5">
            <a:extLst>
              <a:ext uri="{FF2B5EF4-FFF2-40B4-BE49-F238E27FC236}">
                <a16:creationId xmlns:a16="http://schemas.microsoft.com/office/drawing/2014/main" id="{D41F4AD0-3CE4-4A64-AE79-274B4F90CCA7}"/>
              </a:ext>
            </a:extLst>
          </p:cNvPr>
          <p:cNvSpPr>
            <a:spLocks noChangeArrowheads="1"/>
          </p:cNvSpPr>
          <p:nvPr/>
        </p:nvSpPr>
        <p:spPr bwMode="auto">
          <a:xfrm>
            <a:off x="1889125" y="1508125"/>
            <a:ext cx="5718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a:t> Growth of autonomous laboratories</a:t>
            </a:r>
          </a:p>
        </p:txBody>
      </p:sp>
      <p:sp>
        <p:nvSpPr>
          <p:cNvPr id="15366" name="AutoShape 6">
            <a:extLst>
              <a:ext uri="{FF2B5EF4-FFF2-40B4-BE49-F238E27FC236}">
                <a16:creationId xmlns:a16="http://schemas.microsoft.com/office/drawing/2014/main" id="{F45F20AC-0BA1-437B-A877-24B55EF9AF3A}"/>
              </a:ext>
            </a:extLst>
          </p:cNvPr>
          <p:cNvSpPr>
            <a:spLocks noChangeArrowheads="1"/>
          </p:cNvSpPr>
          <p:nvPr/>
        </p:nvSpPr>
        <p:spPr bwMode="auto">
          <a:xfrm>
            <a:off x="1530350" y="2139950"/>
            <a:ext cx="215900" cy="292100"/>
          </a:xfrm>
          <a:prstGeom prst="diamond">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15367" name="Rectangle 7">
            <a:extLst>
              <a:ext uri="{FF2B5EF4-FFF2-40B4-BE49-F238E27FC236}">
                <a16:creationId xmlns:a16="http://schemas.microsoft.com/office/drawing/2014/main" id="{547DFB87-0D74-468F-B5D2-81AA2C26C315}"/>
              </a:ext>
            </a:extLst>
          </p:cNvPr>
          <p:cNvSpPr>
            <a:spLocks noChangeArrowheads="1"/>
          </p:cNvSpPr>
          <p:nvPr/>
        </p:nvSpPr>
        <p:spPr bwMode="auto">
          <a:xfrm>
            <a:off x="1889125" y="2041525"/>
            <a:ext cx="64039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t> </a:t>
            </a:r>
            <a:r>
              <a:rPr lang="en-US" altLang="en-US" sz="2800" b="1"/>
              <a:t>Accreditation</a:t>
            </a:r>
            <a:r>
              <a:rPr lang="en-US" altLang="en-US"/>
              <a:t> </a:t>
            </a:r>
            <a:r>
              <a:rPr lang="en-US" altLang="en-US" sz="2000" i="1"/>
              <a:t>( laboratory facilities / expert opinion )</a:t>
            </a:r>
          </a:p>
        </p:txBody>
      </p:sp>
      <p:sp>
        <p:nvSpPr>
          <p:cNvPr id="15368" name="AutoShape 8">
            <a:extLst>
              <a:ext uri="{FF2B5EF4-FFF2-40B4-BE49-F238E27FC236}">
                <a16:creationId xmlns:a16="http://schemas.microsoft.com/office/drawing/2014/main" id="{7C890E38-4107-4788-9998-4BC151520E08}"/>
              </a:ext>
            </a:extLst>
          </p:cNvPr>
          <p:cNvSpPr>
            <a:spLocks noChangeArrowheads="1"/>
          </p:cNvSpPr>
          <p:nvPr/>
        </p:nvSpPr>
        <p:spPr bwMode="auto">
          <a:xfrm>
            <a:off x="1530350" y="2749550"/>
            <a:ext cx="215900" cy="292100"/>
          </a:xfrm>
          <a:prstGeom prst="diamond">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15369" name="Rectangle 9">
            <a:extLst>
              <a:ext uri="{FF2B5EF4-FFF2-40B4-BE49-F238E27FC236}">
                <a16:creationId xmlns:a16="http://schemas.microsoft.com/office/drawing/2014/main" id="{B5804058-5373-451E-A92F-0A84D50241F3}"/>
              </a:ext>
            </a:extLst>
          </p:cNvPr>
          <p:cNvSpPr>
            <a:spLocks noChangeArrowheads="1"/>
          </p:cNvSpPr>
          <p:nvPr/>
        </p:nvSpPr>
        <p:spPr bwMode="auto">
          <a:xfrm>
            <a:off x="1965325" y="2651125"/>
            <a:ext cx="6559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a:t>Co-operative programmes</a:t>
            </a:r>
            <a:r>
              <a:rPr lang="en-US" altLang="en-US"/>
              <a:t> </a:t>
            </a:r>
            <a:r>
              <a:rPr lang="en-US" altLang="en-US" sz="2000" i="1"/>
              <a:t>( professional liaison )</a:t>
            </a:r>
          </a:p>
        </p:txBody>
      </p:sp>
      <p:sp>
        <p:nvSpPr>
          <p:cNvPr id="15370" name="Rectangle 10">
            <a:extLst>
              <a:ext uri="{FF2B5EF4-FFF2-40B4-BE49-F238E27FC236}">
                <a16:creationId xmlns:a16="http://schemas.microsoft.com/office/drawing/2014/main" id="{5BAD07E3-6B38-4465-B392-E147CCDED610}"/>
              </a:ext>
            </a:extLst>
          </p:cNvPr>
          <p:cNvSpPr>
            <a:spLocks noChangeArrowheads="1"/>
          </p:cNvSpPr>
          <p:nvPr/>
        </p:nvSpPr>
        <p:spPr bwMode="auto">
          <a:xfrm>
            <a:off x="1965325" y="3154363"/>
            <a:ext cx="2651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a:t>  uniform standards</a:t>
            </a:r>
          </a:p>
        </p:txBody>
      </p:sp>
      <p:sp>
        <p:nvSpPr>
          <p:cNvPr id="15371" name="Rectangle 11">
            <a:extLst>
              <a:ext uri="{FF2B5EF4-FFF2-40B4-BE49-F238E27FC236}">
                <a16:creationId xmlns:a16="http://schemas.microsoft.com/office/drawing/2014/main" id="{2C08C1A4-0120-4FE3-B502-8E4BF34EC088}"/>
              </a:ext>
            </a:extLst>
          </p:cNvPr>
          <p:cNvSpPr>
            <a:spLocks noChangeArrowheads="1"/>
          </p:cNvSpPr>
          <p:nvPr/>
        </p:nvSpPr>
        <p:spPr bwMode="auto">
          <a:xfrm>
            <a:off x="1965325" y="3535363"/>
            <a:ext cx="3933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a:t>  validated method of analysis</a:t>
            </a:r>
          </a:p>
        </p:txBody>
      </p:sp>
      <p:sp>
        <p:nvSpPr>
          <p:cNvPr id="15372" name="Rectangle 12">
            <a:extLst>
              <a:ext uri="{FF2B5EF4-FFF2-40B4-BE49-F238E27FC236}">
                <a16:creationId xmlns:a16="http://schemas.microsoft.com/office/drawing/2014/main" id="{AB26D94C-21DA-43AA-89D3-0606F2999A80}"/>
              </a:ext>
            </a:extLst>
          </p:cNvPr>
          <p:cNvSpPr>
            <a:spLocks noChangeArrowheads="1"/>
          </p:cNvSpPr>
          <p:nvPr/>
        </p:nvSpPr>
        <p:spPr bwMode="auto">
          <a:xfrm>
            <a:off x="1965325" y="3992563"/>
            <a:ext cx="5757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a:t>  proficiency testing</a:t>
            </a:r>
            <a:r>
              <a:rPr lang="en-US" altLang="en-US" sz="2000"/>
              <a:t> </a:t>
            </a:r>
            <a:r>
              <a:rPr lang="en-US" altLang="en-US" sz="1800" i="1"/>
              <a:t>( laboratory / individual expert )</a:t>
            </a:r>
          </a:p>
        </p:txBody>
      </p:sp>
      <p:sp>
        <p:nvSpPr>
          <p:cNvPr id="15373" name="Rectangle 13">
            <a:extLst>
              <a:ext uri="{FF2B5EF4-FFF2-40B4-BE49-F238E27FC236}">
                <a16:creationId xmlns:a16="http://schemas.microsoft.com/office/drawing/2014/main" id="{68F98447-7854-4DB8-B2A3-D97DD91B7A60}"/>
              </a:ext>
            </a:extLst>
          </p:cNvPr>
          <p:cNvSpPr>
            <a:spLocks noChangeArrowheads="1"/>
          </p:cNvSpPr>
          <p:nvPr/>
        </p:nvSpPr>
        <p:spPr bwMode="auto">
          <a:xfrm>
            <a:off x="1965325" y="4449763"/>
            <a:ext cx="712311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a:t>  collection/dissemination of analytical &amp; statistical data</a:t>
            </a:r>
          </a:p>
          <a:p>
            <a:endParaRPr lang="en-US" altLang="en-US"/>
          </a:p>
        </p:txBody>
      </p:sp>
      <p:sp>
        <p:nvSpPr>
          <p:cNvPr id="15374" name="Rectangle 14">
            <a:extLst>
              <a:ext uri="{FF2B5EF4-FFF2-40B4-BE49-F238E27FC236}">
                <a16:creationId xmlns:a16="http://schemas.microsoft.com/office/drawing/2014/main" id="{DF30987C-F456-47E5-B87A-4CFDC7829173}"/>
              </a:ext>
            </a:extLst>
          </p:cNvPr>
          <p:cNvSpPr>
            <a:spLocks noChangeArrowheads="1"/>
          </p:cNvSpPr>
          <p:nvPr/>
        </p:nvSpPr>
        <p:spPr bwMode="auto">
          <a:xfrm>
            <a:off x="1965325" y="4906963"/>
            <a:ext cx="29035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a:t>  standard vocabulary</a:t>
            </a:r>
          </a:p>
        </p:txBody>
      </p:sp>
      <p:sp>
        <p:nvSpPr>
          <p:cNvPr id="15375" name="AutoShape 15">
            <a:extLst>
              <a:ext uri="{FF2B5EF4-FFF2-40B4-BE49-F238E27FC236}">
                <a16:creationId xmlns:a16="http://schemas.microsoft.com/office/drawing/2014/main" id="{563EAC26-93AB-4AAE-937D-A02525C60474}"/>
              </a:ext>
            </a:extLst>
          </p:cNvPr>
          <p:cNvSpPr>
            <a:spLocks noChangeArrowheads="1"/>
          </p:cNvSpPr>
          <p:nvPr/>
        </p:nvSpPr>
        <p:spPr bwMode="auto">
          <a:xfrm>
            <a:off x="1606550" y="5492750"/>
            <a:ext cx="215900" cy="292100"/>
          </a:xfrm>
          <a:prstGeom prst="diamond">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15376" name="Rectangle 16">
            <a:extLst>
              <a:ext uri="{FF2B5EF4-FFF2-40B4-BE49-F238E27FC236}">
                <a16:creationId xmlns:a16="http://schemas.microsoft.com/office/drawing/2014/main" id="{3DDAEB6F-EF89-4F1A-A2E8-CB3E6BE6FB83}"/>
              </a:ext>
            </a:extLst>
          </p:cNvPr>
          <p:cNvSpPr>
            <a:spLocks noChangeArrowheads="1"/>
          </p:cNvSpPr>
          <p:nvPr/>
        </p:nvSpPr>
        <p:spPr bwMode="auto">
          <a:xfrm>
            <a:off x="1965325" y="5470525"/>
            <a:ext cx="37512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a:t>Pin-point specialization</a:t>
            </a:r>
            <a:endParaRPr lang="en-US" altLang="en-US" sz="2800"/>
          </a:p>
        </p:txBody>
      </p:sp>
      <p:sp>
        <p:nvSpPr>
          <p:cNvPr id="15377" name="Rectangle 17">
            <a:extLst>
              <a:ext uri="{FF2B5EF4-FFF2-40B4-BE49-F238E27FC236}">
                <a16:creationId xmlns:a16="http://schemas.microsoft.com/office/drawing/2014/main" id="{FBAEA196-B958-45A8-8242-9817A389E674}"/>
              </a:ext>
            </a:extLst>
          </p:cNvPr>
          <p:cNvSpPr>
            <a:spLocks noChangeArrowheads="1"/>
          </p:cNvSpPr>
          <p:nvPr/>
        </p:nvSpPr>
        <p:spPr bwMode="auto">
          <a:xfrm>
            <a:off x="1965325" y="5973763"/>
            <a:ext cx="29289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a:t>  team work approach</a:t>
            </a:r>
          </a:p>
        </p:txBody>
      </p:sp>
      <p:sp>
        <p:nvSpPr>
          <p:cNvPr id="22546" name="Rectangle 18">
            <a:extLst>
              <a:ext uri="{FF2B5EF4-FFF2-40B4-BE49-F238E27FC236}">
                <a16:creationId xmlns:a16="http://schemas.microsoft.com/office/drawing/2014/main" id="{E8AB4E4A-CB6B-414A-9207-0BADE57D18FA}"/>
              </a:ext>
            </a:extLst>
          </p:cNvPr>
          <p:cNvSpPr>
            <a:spLocks noChangeArrowheads="1"/>
          </p:cNvSpPr>
          <p:nvPr/>
        </p:nvSpPr>
        <p:spPr bwMode="auto">
          <a:xfrm>
            <a:off x="8366125" y="6643688"/>
            <a:ext cx="757238"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
                <a:latin typeface="Book Antiqua" panose="02040602050305030304" pitchFamily="18" charset="0"/>
              </a:rPr>
              <a:t>Ran B. Singh</a:t>
            </a:r>
          </a:p>
        </p:txBody>
      </p:sp>
    </p:spTree>
    <p:extLst>
      <p:ext uri="{BB962C8B-B14F-4D97-AF65-F5344CB8AC3E}">
        <p14:creationId xmlns:p14="http://schemas.microsoft.com/office/powerpoint/2010/main" val="1435699406"/>
      </p:ext>
    </p:extLst>
  </p:cSld>
  <p:clrMapOvr>
    <a:masterClrMapping/>
  </p:clrMapOvr>
  <p:transition advTm="4450">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ox(out)">
                                      <p:cBhvr>
                                        <p:cTn id="7" dur="500"/>
                                        <p:tgtEl>
                                          <p:spTgt spid="15362"/>
                                        </p:tgtEl>
                                      </p:cBhvr>
                                    </p:animEffect>
                                  </p:childTnLst>
                                  <p:subTnLst>
                                    <p:animClr clrSpc="rgb" dir="cw">
                                      <p:cBhvr override="childStyle">
                                        <p:cTn dur="1" fill="hold" display="0" masterRel="nextClick" afterEffect="1"/>
                                        <p:tgtEl>
                                          <p:spTgt spid="15362"/>
                                        </p:tgtEl>
                                        <p:attrNameLst>
                                          <p:attrName>ppt_c</p:attrName>
                                        </p:attrNameLst>
                                      </p:cBhvr>
                                      <p:to>
                                        <a:srgbClr val="FF330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iterate type="wd">
                                    <p:tmPct val="100000"/>
                                  </p:iterate>
                                  <p:childTnLst>
                                    <p:set>
                                      <p:cBhvr>
                                        <p:cTn id="11" dur="1" fill="hold">
                                          <p:stCondLst>
                                            <p:cond delay="0"/>
                                          </p:stCondLst>
                                        </p:cTn>
                                        <p:tgtEl>
                                          <p:spTgt spid="15363">
                                            <p:txEl>
                                              <p:pRg st="0" end="0"/>
                                            </p:txEl>
                                          </p:spTgt>
                                        </p:tgtEl>
                                        <p:attrNameLst>
                                          <p:attrName>style.visibility</p:attrName>
                                        </p:attrNameLst>
                                      </p:cBhvr>
                                      <p:to>
                                        <p:strVal val="visible"/>
                                      </p:to>
                                    </p:set>
                                    <p:animEffect transition="in" filter="wipe(up)">
                                      <p:cBhvr>
                                        <p:cTn id="12" dur="300"/>
                                        <p:tgtEl>
                                          <p:spTgt spid="15363">
                                            <p:txEl>
                                              <p:pRg st="0" end="0"/>
                                            </p:txEl>
                                          </p:spTgt>
                                        </p:tgtEl>
                                      </p:cBhvr>
                                    </p:animEffect>
                                  </p:childTnLst>
                                  <p:subTnLst>
                                    <p:animClr clrSpc="rgb" dir="cw">
                                      <p:cBhvr override="childStyle">
                                        <p:cTn dur="1" fill="hold" display="0" masterRel="nextClick" afterEffect="1"/>
                                        <p:tgtEl>
                                          <p:spTgt spid="15363">
                                            <p:txEl>
                                              <p:pRg st="0" end="0"/>
                                            </p:txEl>
                                          </p:spTgt>
                                        </p:tgtEl>
                                        <p:attrNameLst>
                                          <p:attrName>ppt_c</p:attrName>
                                        </p:attrNameLst>
                                      </p:cBhvr>
                                      <p:to>
                                        <a:srgbClr val="006600"/>
                                      </p:to>
                                    </p:animClr>
                                    <p:audio>
                                      <p:cMediaNode>
                                        <p:cTn display="0" masterRel="sameClick">
                                          <p:stCondLst>
                                            <p:cond evt="begin" delay="0">
                                              <p:tn val="10"/>
                                            </p:cond>
                                          </p:stCondLst>
                                          <p:endCondLst>
                                            <p:cond evt="onStopAudio" delay="0">
                                              <p:tgtEl>
                                                <p:sldTgt/>
                                              </p:tgtEl>
                                            </p:cond>
                                          </p:endCondLst>
                                        </p:cTn>
                                        <p:tgtEl>
                                          <p:sndTgt r:embed="rId2" name="Typewriter"/>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5364"/>
                                        </p:tgtEl>
                                        <p:attrNameLst>
                                          <p:attrName>style.visibility</p:attrName>
                                        </p:attrNameLst>
                                      </p:cBhvr>
                                      <p:to>
                                        <p:strVal val="visible"/>
                                      </p:to>
                                    </p:set>
                                    <p:animEffect transition="in" filter="box(out)">
                                      <p:cBhvr>
                                        <p:cTn id="17" dur="500"/>
                                        <p:tgtEl>
                                          <p:spTgt spid="15364"/>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
                                        </p:tgtEl>
                                      </p:cMediaNode>
                                    </p:audio>
                                  </p:subTnLst>
                                </p:cTn>
                              </p:par>
                            </p:childTnLst>
                          </p:cTn>
                        </p:par>
                        <p:par>
                          <p:cTn id="18" fill="hold" nodeType="afterGroup">
                            <p:stCondLst>
                              <p:cond delay="500"/>
                            </p:stCondLst>
                            <p:childTnLst>
                              <p:par>
                                <p:cTn id="19" presetID="2" presetClass="entr" presetSubtype="3" fill="hold" grpId="0" nodeType="afterEffect">
                                  <p:stCondLst>
                                    <p:cond delay="0"/>
                                  </p:stCondLst>
                                  <p:childTnLst>
                                    <p:set>
                                      <p:cBhvr>
                                        <p:cTn id="20" dur="1" fill="hold">
                                          <p:stCondLst>
                                            <p:cond delay="0"/>
                                          </p:stCondLst>
                                        </p:cTn>
                                        <p:tgtEl>
                                          <p:spTgt spid="15365">
                                            <p:txEl>
                                              <p:pRg st="0" end="0"/>
                                            </p:txEl>
                                          </p:spTgt>
                                        </p:tgtEl>
                                        <p:attrNameLst>
                                          <p:attrName>style.visibility</p:attrName>
                                        </p:attrNameLst>
                                      </p:cBhvr>
                                      <p:to>
                                        <p:strVal val="visible"/>
                                      </p:to>
                                    </p:set>
                                    <p:anim calcmode="lin" valueType="num">
                                      <p:cBhvr additive="base">
                                        <p:cTn id="21" dur="500" fill="hold"/>
                                        <p:tgtEl>
                                          <p:spTgt spid="15365">
                                            <p:txEl>
                                              <p:pRg st="0" end="0"/>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5365">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5365">
                                            <p:txEl>
                                              <p:pRg st="0" end="0"/>
                                            </p:txEl>
                                          </p:spTgt>
                                        </p:tgtEl>
                                        <p:attrNameLst>
                                          <p:attrName>ppt_c</p:attrName>
                                        </p:attrNameLst>
                                      </p:cBhvr>
                                      <p:to>
                                        <a:srgbClr val="FF3300"/>
                                      </p:to>
                                    </p:animClr>
                                    <p:audio>
                                      <p:cMediaNode>
                                        <p:cTn display="0" masterRel="sameClick">
                                          <p:stCondLst>
                                            <p:cond evt="begin" delay="0">
                                              <p:tn val="19"/>
                                            </p:cond>
                                          </p:stCondLst>
                                          <p:endCondLst>
                                            <p:cond evt="onStopAudio" delay="0">
                                              <p:tgtEl>
                                                <p:sldTgt/>
                                              </p:tgtEl>
                                            </p:cond>
                                          </p:endCondLst>
                                        </p:cTn>
                                        <p:tgtEl>
                                          <p:sndTgt r:embed="rId4" name="Laser"/>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15366"/>
                                        </p:tgtEl>
                                        <p:attrNameLst>
                                          <p:attrName>style.visibility</p:attrName>
                                        </p:attrNameLst>
                                      </p:cBhvr>
                                      <p:to>
                                        <p:strVal val="visible"/>
                                      </p:to>
                                    </p:set>
                                    <p:animEffect transition="in" filter="box(out)">
                                      <p:cBhvr>
                                        <p:cTn id="27" dur="500"/>
                                        <p:tgtEl>
                                          <p:spTgt spid="15366"/>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
                                        </p:tgtEl>
                                      </p:cMediaNode>
                                    </p:audio>
                                  </p:sub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15367">
                                            <p:txEl>
                                              <p:pRg st="0" end="0"/>
                                            </p:txEl>
                                          </p:spTgt>
                                        </p:tgtEl>
                                        <p:attrNameLst>
                                          <p:attrName>style.visibility</p:attrName>
                                        </p:attrNameLst>
                                      </p:cBhvr>
                                      <p:to>
                                        <p:strVal val="visible"/>
                                      </p:to>
                                    </p:set>
                                    <p:animEffect transition="in" filter="wipe(up)">
                                      <p:cBhvr>
                                        <p:cTn id="31" dur="500"/>
                                        <p:tgtEl>
                                          <p:spTgt spid="15367">
                                            <p:txEl>
                                              <p:pRg st="0" end="0"/>
                                            </p:txEl>
                                          </p:spTgt>
                                        </p:tgtEl>
                                      </p:cBhvr>
                                    </p:animEffect>
                                  </p:childTnLst>
                                  <p:subTnLst>
                                    <p:animClr clrSpc="rgb" dir="cw">
                                      <p:cBhvr override="childStyle">
                                        <p:cTn dur="1" fill="hold" display="0" masterRel="nextClick" afterEffect="1"/>
                                        <p:tgtEl>
                                          <p:spTgt spid="15367">
                                            <p:txEl>
                                              <p:pRg st="0" end="0"/>
                                            </p:txEl>
                                          </p:spTgt>
                                        </p:tgtEl>
                                        <p:attrNameLst>
                                          <p:attrName>ppt_c</p:attrName>
                                        </p:attrNameLst>
                                      </p:cBhvr>
                                      <p:to>
                                        <a:srgbClr val="FF3300"/>
                                      </p:to>
                                    </p:animClr>
                                    <p:audio>
                                      <p:cMediaNode>
                                        <p:cTn display="0" masterRel="sameClick">
                                          <p:stCondLst>
                                            <p:cond evt="begin" delay="0">
                                              <p:tn val="29"/>
                                            </p:cond>
                                          </p:stCondLst>
                                          <p:endCondLst>
                                            <p:cond evt="onStopAudio" delay="0">
                                              <p:tgtEl>
                                                <p:sldTgt/>
                                              </p:tgtEl>
                                            </p:cond>
                                          </p:endCondLst>
                                        </p:cTn>
                                        <p:tgtEl>
                                          <p:sndTgt r:embed="rId2" name="Typewriter"/>
                                        </p:tgtEl>
                                      </p:cMediaNode>
                                    </p:audio>
                                  </p:sub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32" fill="hold" nodeType="clickEffect">
                                  <p:stCondLst>
                                    <p:cond delay="0"/>
                                  </p:stCondLst>
                                  <p:childTnLst>
                                    <p:set>
                                      <p:cBhvr>
                                        <p:cTn id="35" dur="1" fill="hold">
                                          <p:stCondLst>
                                            <p:cond delay="0"/>
                                          </p:stCondLst>
                                        </p:cTn>
                                        <p:tgtEl>
                                          <p:spTgt spid="15368"/>
                                        </p:tgtEl>
                                        <p:attrNameLst>
                                          <p:attrName>style.visibility</p:attrName>
                                        </p:attrNameLst>
                                      </p:cBhvr>
                                      <p:to>
                                        <p:strVal val="visible"/>
                                      </p:to>
                                    </p:set>
                                    <p:animEffect transition="in" filter="box(out)">
                                      <p:cBhvr>
                                        <p:cTn id="36" dur="500"/>
                                        <p:tgtEl>
                                          <p:spTgt spid="15368"/>
                                        </p:tgtEl>
                                      </p:cBhvr>
                                    </p:animEffect>
                                  </p:childTnLst>
                                  <p:subTnLst>
                                    <p:audio>
                                      <p:cMediaNode>
                                        <p:cTn display="0" masterRel="sameClick">
                                          <p:stCondLst>
                                            <p:cond evt="begin" delay="0">
                                              <p:tn val="34"/>
                                            </p:cond>
                                          </p:stCondLst>
                                          <p:endCondLst>
                                            <p:cond evt="onStopAudio" delay="0">
                                              <p:tgtEl>
                                                <p:sldTgt/>
                                              </p:tgtEl>
                                            </p:cond>
                                          </p:endCondLst>
                                        </p:cTn>
                                        <p:tgtEl>
                                          <p:sndTgt r:embed="rId3" name="Camera"/>
                                        </p:tgtEl>
                                      </p:cMediaNode>
                                    </p:audio>
                                  </p:subTnLst>
                                </p:cTn>
                              </p:par>
                            </p:childTnLst>
                          </p:cTn>
                        </p:par>
                        <p:par>
                          <p:cTn id="37" fill="hold" nodeType="afterGroup">
                            <p:stCondLst>
                              <p:cond delay="500"/>
                            </p:stCondLst>
                            <p:childTnLst>
                              <p:par>
                                <p:cTn id="38" presetID="2" presetClass="entr" presetSubtype="3" fill="hold" grpId="0" nodeType="afterEffect">
                                  <p:stCondLst>
                                    <p:cond delay="0"/>
                                  </p:stCondLst>
                                  <p:childTnLst>
                                    <p:set>
                                      <p:cBhvr>
                                        <p:cTn id="39" dur="1" fill="hold">
                                          <p:stCondLst>
                                            <p:cond delay="0"/>
                                          </p:stCondLst>
                                        </p:cTn>
                                        <p:tgtEl>
                                          <p:spTgt spid="15369">
                                            <p:txEl>
                                              <p:pRg st="0" end="0"/>
                                            </p:txEl>
                                          </p:spTgt>
                                        </p:tgtEl>
                                        <p:attrNameLst>
                                          <p:attrName>style.visibility</p:attrName>
                                        </p:attrNameLst>
                                      </p:cBhvr>
                                      <p:to>
                                        <p:strVal val="visible"/>
                                      </p:to>
                                    </p:set>
                                    <p:anim calcmode="lin" valueType="num">
                                      <p:cBhvr additive="base">
                                        <p:cTn id="40" dur="500" fill="hold"/>
                                        <p:tgtEl>
                                          <p:spTgt spid="15369">
                                            <p:txEl>
                                              <p:pRg st="0" end="0"/>
                                            </p:txEl>
                                          </p:spTgt>
                                        </p:tgtEl>
                                        <p:attrNameLst>
                                          <p:attrName>ppt_x</p:attrName>
                                        </p:attrNameLst>
                                      </p:cBhvr>
                                      <p:tavLst>
                                        <p:tav tm="0">
                                          <p:val>
                                            <p:strVal val="1+#ppt_w/2"/>
                                          </p:val>
                                        </p:tav>
                                        <p:tav tm="100000">
                                          <p:val>
                                            <p:strVal val="#ppt_x"/>
                                          </p:val>
                                        </p:tav>
                                      </p:tavLst>
                                    </p:anim>
                                    <p:anim calcmode="lin" valueType="num">
                                      <p:cBhvr additive="base">
                                        <p:cTn id="41" dur="500" fill="hold"/>
                                        <p:tgtEl>
                                          <p:spTgt spid="15369">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5369">
                                            <p:txEl>
                                              <p:pRg st="0" end="0"/>
                                            </p:txEl>
                                          </p:spTgt>
                                        </p:tgtEl>
                                        <p:attrNameLst>
                                          <p:attrName>ppt_c</p:attrName>
                                        </p:attrNameLst>
                                      </p:cBhvr>
                                      <p:to>
                                        <a:srgbClr val="FF3300"/>
                                      </p:to>
                                    </p:animClr>
                                    <p:audio>
                                      <p:cMediaNode>
                                        <p:cTn display="0" masterRel="sameClick">
                                          <p:stCondLst>
                                            <p:cond evt="begin" delay="0">
                                              <p:tn val="38"/>
                                            </p:cond>
                                          </p:stCondLst>
                                          <p:endCondLst>
                                            <p:cond evt="onStopAudio" delay="0">
                                              <p:tgtEl>
                                                <p:sldTgt/>
                                              </p:tgtEl>
                                            </p:cond>
                                          </p:endCondLst>
                                        </p:cTn>
                                        <p:tgtEl>
                                          <p:sndTgt r:embed="rId4" name="Laser"/>
                                        </p:tgtEl>
                                      </p:cMediaNode>
                                    </p:audio>
                                  </p:subTnLst>
                                </p:cTn>
                              </p:par>
                            </p:childTnLst>
                          </p:cTn>
                        </p:par>
                        <p:par>
                          <p:cTn id="42" fill="hold" nodeType="afterGroup">
                            <p:stCondLst>
                              <p:cond delay="1000"/>
                            </p:stCondLst>
                            <p:childTnLst>
                              <p:par>
                                <p:cTn id="43" presetID="22" presetClass="entr" presetSubtype="1" fill="hold" grpId="0" nodeType="afterEffect">
                                  <p:stCondLst>
                                    <p:cond delay="0"/>
                                  </p:stCondLst>
                                  <p:childTnLst>
                                    <p:set>
                                      <p:cBhvr>
                                        <p:cTn id="44" dur="1" fill="hold">
                                          <p:stCondLst>
                                            <p:cond delay="0"/>
                                          </p:stCondLst>
                                        </p:cTn>
                                        <p:tgtEl>
                                          <p:spTgt spid="15370">
                                            <p:txEl>
                                              <p:pRg st="0" end="0"/>
                                            </p:txEl>
                                          </p:spTgt>
                                        </p:tgtEl>
                                        <p:attrNameLst>
                                          <p:attrName>style.visibility</p:attrName>
                                        </p:attrNameLst>
                                      </p:cBhvr>
                                      <p:to>
                                        <p:strVal val="visible"/>
                                      </p:to>
                                    </p:set>
                                    <p:animEffect transition="in" filter="wipe(up)">
                                      <p:cBhvr>
                                        <p:cTn id="45" dur="500"/>
                                        <p:tgtEl>
                                          <p:spTgt spid="15370">
                                            <p:txEl>
                                              <p:pRg st="0" end="0"/>
                                            </p:txEl>
                                          </p:spTgt>
                                        </p:tgtEl>
                                      </p:cBhvr>
                                    </p:animEffect>
                                  </p:childTnLst>
                                  <p:subTnLst>
                                    <p:audio>
                                      <p:cMediaNode>
                                        <p:cTn display="0" masterRel="sameClick">
                                          <p:stCondLst>
                                            <p:cond evt="begin" delay="0">
                                              <p:tn val="43"/>
                                            </p:cond>
                                          </p:stCondLst>
                                          <p:endCondLst>
                                            <p:cond evt="onStopAudio" delay="0">
                                              <p:tgtEl>
                                                <p:sldTgt/>
                                              </p:tgtEl>
                                            </p:cond>
                                          </p:endCondLst>
                                        </p:cTn>
                                        <p:tgtEl>
                                          <p:sndTgt r:embed="rId2" name="Typewriter"/>
                                        </p:tgtEl>
                                      </p:cMediaNode>
                                    </p:audio>
                                  </p:subTnLst>
                                </p:cTn>
                              </p:par>
                            </p:childTnLst>
                          </p:cTn>
                        </p:par>
                        <p:par>
                          <p:cTn id="46" fill="hold" nodeType="afterGroup">
                            <p:stCondLst>
                              <p:cond delay="1500"/>
                            </p:stCondLst>
                            <p:childTnLst>
                              <p:par>
                                <p:cTn id="47" presetID="22" presetClass="entr" presetSubtype="1" fill="hold" grpId="0" nodeType="afterEffect">
                                  <p:stCondLst>
                                    <p:cond delay="0"/>
                                  </p:stCondLst>
                                  <p:childTnLst>
                                    <p:set>
                                      <p:cBhvr>
                                        <p:cTn id="48" dur="1" fill="hold">
                                          <p:stCondLst>
                                            <p:cond delay="0"/>
                                          </p:stCondLst>
                                        </p:cTn>
                                        <p:tgtEl>
                                          <p:spTgt spid="15371">
                                            <p:txEl>
                                              <p:pRg st="0" end="0"/>
                                            </p:txEl>
                                          </p:spTgt>
                                        </p:tgtEl>
                                        <p:attrNameLst>
                                          <p:attrName>style.visibility</p:attrName>
                                        </p:attrNameLst>
                                      </p:cBhvr>
                                      <p:to>
                                        <p:strVal val="visible"/>
                                      </p:to>
                                    </p:set>
                                    <p:animEffect transition="in" filter="wipe(up)">
                                      <p:cBhvr>
                                        <p:cTn id="49" dur="500"/>
                                        <p:tgtEl>
                                          <p:spTgt spid="15371">
                                            <p:txEl>
                                              <p:pRg st="0" end="0"/>
                                            </p:txEl>
                                          </p:spTgt>
                                        </p:tgtEl>
                                      </p:cBhvr>
                                    </p:animEffect>
                                  </p:childTnLst>
                                  <p:subTnLst>
                                    <p:audio>
                                      <p:cMediaNode>
                                        <p:cTn display="0" masterRel="sameClick">
                                          <p:stCondLst>
                                            <p:cond evt="begin" delay="0">
                                              <p:tn val="47"/>
                                            </p:cond>
                                          </p:stCondLst>
                                          <p:endCondLst>
                                            <p:cond evt="onStopAudio" delay="0">
                                              <p:tgtEl>
                                                <p:sldTgt/>
                                              </p:tgtEl>
                                            </p:cond>
                                          </p:endCondLst>
                                        </p:cTn>
                                        <p:tgtEl>
                                          <p:sndTgt r:embed="rId2" name="Typewriter"/>
                                        </p:tgtEl>
                                      </p:cMediaNode>
                                    </p:audio>
                                  </p:subTnLst>
                                </p:cTn>
                              </p:par>
                            </p:childTnLst>
                          </p:cTn>
                        </p:par>
                        <p:par>
                          <p:cTn id="50" fill="hold" nodeType="afterGroup">
                            <p:stCondLst>
                              <p:cond delay="2000"/>
                            </p:stCondLst>
                            <p:childTnLst>
                              <p:par>
                                <p:cTn id="51" presetID="22" presetClass="entr" presetSubtype="1" fill="hold" grpId="0" nodeType="afterEffect">
                                  <p:stCondLst>
                                    <p:cond delay="0"/>
                                  </p:stCondLst>
                                  <p:childTnLst>
                                    <p:set>
                                      <p:cBhvr>
                                        <p:cTn id="52" dur="1" fill="hold">
                                          <p:stCondLst>
                                            <p:cond delay="0"/>
                                          </p:stCondLst>
                                        </p:cTn>
                                        <p:tgtEl>
                                          <p:spTgt spid="15372">
                                            <p:txEl>
                                              <p:pRg st="0" end="0"/>
                                            </p:txEl>
                                          </p:spTgt>
                                        </p:tgtEl>
                                        <p:attrNameLst>
                                          <p:attrName>style.visibility</p:attrName>
                                        </p:attrNameLst>
                                      </p:cBhvr>
                                      <p:to>
                                        <p:strVal val="visible"/>
                                      </p:to>
                                    </p:set>
                                    <p:animEffect transition="in" filter="wipe(up)">
                                      <p:cBhvr>
                                        <p:cTn id="53" dur="500"/>
                                        <p:tgtEl>
                                          <p:spTgt spid="15372">
                                            <p:txEl>
                                              <p:pRg st="0" end="0"/>
                                            </p:txEl>
                                          </p:spTgt>
                                        </p:tgtEl>
                                      </p:cBhvr>
                                    </p:animEffect>
                                  </p:childTnLst>
                                  <p:subTnLst>
                                    <p:audio>
                                      <p:cMediaNode>
                                        <p:cTn display="0" masterRel="sameClick">
                                          <p:stCondLst>
                                            <p:cond evt="begin" delay="0">
                                              <p:tn val="51"/>
                                            </p:cond>
                                          </p:stCondLst>
                                          <p:endCondLst>
                                            <p:cond evt="onStopAudio" delay="0">
                                              <p:tgtEl>
                                                <p:sldTgt/>
                                              </p:tgtEl>
                                            </p:cond>
                                          </p:endCondLst>
                                        </p:cTn>
                                        <p:tgtEl>
                                          <p:sndTgt r:embed="rId2" name="Typewriter"/>
                                        </p:tgtEl>
                                      </p:cMediaNode>
                                    </p:audio>
                                  </p:subTnLst>
                                </p:cTn>
                              </p:par>
                            </p:childTnLst>
                          </p:cTn>
                        </p:par>
                        <p:par>
                          <p:cTn id="54" fill="hold" nodeType="afterGroup">
                            <p:stCondLst>
                              <p:cond delay="2500"/>
                            </p:stCondLst>
                            <p:childTnLst>
                              <p:par>
                                <p:cTn id="55" presetID="22" presetClass="entr" presetSubtype="1" fill="hold" grpId="0" nodeType="afterEffect">
                                  <p:stCondLst>
                                    <p:cond delay="0"/>
                                  </p:stCondLst>
                                  <p:childTnLst>
                                    <p:set>
                                      <p:cBhvr>
                                        <p:cTn id="56" dur="1" fill="hold">
                                          <p:stCondLst>
                                            <p:cond delay="0"/>
                                          </p:stCondLst>
                                        </p:cTn>
                                        <p:tgtEl>
                                          <p:spTgt spid="15373">
                                            <p:txEl>
                                              <p:pRg st="0" end="0"/>
                                            </p:txEl>
                                          </p:spTgt>
                                        </p:tgtEl>
                                        <p:attrNameLst>
                                          <p:attrName>style.visibility</p:attrName>
                                        </p:attrNameLst>
                                      </p:cBhvr>
                                      <p:to>
                                        <p:strVal val="visible"/>
                                      </p:to>
                                    </p:set>
                                    <p:animEffect transition="in" filter="wipe(up)">
                                      <p:cBhvr>
                                        <p:cTn id="57" dur="500"/>
                                        <p:tgtEl>
                                          <p:spTgt spid="15373">
                                            <p:txEl>
                                              <p:pRg st="0" end="0"/>
                                            </p:txEl>
                                          </p:spTgt>
                                        </p:tgtEl>
                                      </p:cBhvr>
                                    </p:animEffect>
                                  </p:childTnLst>
                                  <p:subTnLst>
                                    <p:audio>
                                      <p:cMediaNode>
                                        <p:cTn display="0" masterRel="sameClick">
                                          <p:stCondLst>
                                            <p:cond evt="begin" delay="0">
                                              <p:tn val="55"/>
                                            </p:cond>
                                          </p:stCondLst>
                                          <p:endCondLst>
                                            <p:cond evt="onStopAudio" delay="0">
                                              <p:tgtEl>
                                                <p:sldTgt/>
                                              </p:tgtEl>
                                            </p:cond>
                                          </p:endCondLst>
                                        </p:cTn>
                                        <p:tgtEl>
                                          <p:sndTgt r:embed="rId2" name="Typewriter"/>
                                        </p:tgtEl>
                                      </p:cMediaNode>
                                    </p:audio>
                                  </p:subTnLst>
                                </p:cTn>
                              </p:par>
                            </p:childTnLst>
                          </p:cTn>
                        </p:par>
                        <p:par>
                          <p:cTn id="58" fill="hold" nodeType="afterGroup">
                            <p:stCondLst>
                              <p:cond delay="3000"/>
                            </p:stCondLst>
                            <p:childTnLst>
                              <p:par>
                                <p:cTn id="59" presetID="22" presetClass="entr" presetSubtype="1" fill="hold" grpId="0" nodeType="afterEffect">
                                  <p:stCondLst>
                                    <p:cond delay="0"/>
                                  </p:stCondLst>
                                  <p:childTnLst>
                                    <p:set>
                                      <p:cBhvr>
                                        <p:cTn id="60" dur="1" fill="hold">
                                          <p:stCondLst>
                                            <p:cond delay="0"/>
                                          </p:stCondLst>
                                        </p:cTn>
                                        <p:tgtEl>
                                          <p:spTgt spid="15374">
                                            <p:txEl>
                                              <p:pRg st="0" end="0"/>
                                            </p:txEl>
                                          </p:spTgt>
                                        </p:tgtEl>
                                        <p:attrNameLst>
                                          <p:attrName>style.visibility</p:attrName>
                                        </p:attrNameLst>
                                      </p:cBhvr>
                                      <p:to>
                                        <p:strVal val="visible"/>
                                      </p:to>
                                    </p:set>
                                    <p:animEffect transition="in" filter="wipe(up)">
                                      <p:cBhvr>
                                        <p:cTn id="61" dur="500"/>
                                        <p:tgtEl>
                                          <p:spTgt spid="15374">
                                            <p:txEl>
                                              <p:pRg st="0" end="0"/>
                                            </p:txEl>
                                          </p:spTgt>
                                        </p:tgtEl>
                                      </p:cBhvr>
                                    </p:animEffect>
                                  </p:childTnLst>
                                  <p:subTnLst>
                                    <p:audio>
                                      <p:cMediaNode>
                                        <p:cTn display="0" masterRel="sameClick">
                                          <p:stCondLst>
                                            <p:cond evt="begin" delay="0">
                                              <p:tn val="59"/>
                                            </p:cond>
                                          </p:stCondLst>
                                          <p:endCondLst>
                                            <p:cond evt="onStopAudio" delay="0">
                                              <p:tgtEl>
                                                <p:sldTgt/>
                                              </p:tgtEl>
                                            </p:cond>
                                          </p:endCondLst>
                                        </p:cTn>
                                        <p:tgtEl>
                                          <p:sndTgt r:embed="rId2" name="Typewriter"/>
                                        </p:tgtEl>
                                      </p:cMediaNode>
                                    </p:audio>
                                  </p:subTnLst>
                                </p:cTn>
                              </p:par>
                            </p:childTnLst>
                          </p:cTn>
                        </p:par>
                      </p:childTnLst>
                    </p:cTn>
                  </p:par>
                  <p:par>
                    <p:cTn id="62" fill="hold" nodeType="clickPar">
                      <p:stCondLst>
                        <p:cond delay="indefinite"/>
                      </p:stCondLst>
                      <p:childTnLst>
                        <p:par>
                          <p:cTn id="63" fill="hold" nodeType="withGroup">
                            <p:stCondLst>
                              <p:cond delay="0"/>
                            </p:stCondLst>
                            <p:childTnLst>
                              <p:par>
                                <p:cTn id="64" presetID="4" presetClass="entr" presetSubtype="32" fill="hold" nodeType="clickEffect">
                                  <p:stCondLst>
                                    <p:cond delay="0"/>
                                  </p:stCondLst>
                                  <p:childTnLst>
                                    <p:set>
                                      <p:cBhvr>
                                        <p:cTn id="65" dur="1" fill="hold">
                                          <p:stCondLst>
                                            <p:cond delay="0"/>
                                          </p:stCondLst>
                                        </p:cTn>
                                        <p:tgtEl>
                                          <p:spTgt spid="15375"/>
                                        </p:tgtEl>
                                        <p:attrNameLst>
                                          <p:attrName>style.visibility</p:attrName>
                                        </p:attrNameLst>
                                      </p:cBhvr>
                                      <p:to>
                                        <p:strVal val="visible"/>
                                      </p:to>
                                    </p:set>
                                    <p:animEffect transition="in" filter="box(out)">
                                      <p:cBhvr>
                                        <p:cTn id="66" dur="500"/>
                                        <p:tgtEl>
                                          <p:spTgt spid="15375"/>
                                        </p:tgtEl>
                                      </p:cBhvr>
                                    </p:animEffect>
                                  </p:childTnLst>
                                  <p:subTnLst>
                                    <p:audio>
                                      <p:cMediaNode>
                                        <p:cTn display="0" masterRel="sameClick">
                                          <p:stCondLst>
                                            <p:cond evt="begin" delay="0">
                                              <p:tn val="64"/>
                                            </p:cond>
                                          </p:stCondLst>
                                          <p:endCondLst>
                                            <p:cond evt="onStopAudio" delay="0">
                                              <p:tgtEl>
                                                <p:sldTgt/>
                                              </p:tgtEl>
                                            </p:cond>
                                          </p:endCondLst>
                                        </p:cTn>
                                        <p:tgtEl>
                                          <p:sndTgt r:embed="rId3" name="Camera"/>
                                        </p:tgtEl>
                                      </p:cMediaNode>
                                    </p:audio>
                                  </p:subTnLst>
                                </p:cTn>
                              </p:par>
                            </p:childTnLst>
                          </p:cTn>
                        </p:par>
                        <p:par>
                          <p:cTn id="67" fill="hold" nodeType="afterGroup">
                            <p:stCondLst>
                              <p:cond delay="500"/>
                            </p:stCondLst>
                            <p:childTnLst>
                              <p:par>
                                <p:cTn id="68" presetID="2" presetClass="entr" presetSubtype="3" fill="hold" grpId="0" nodeType="afterEffect">
                                  <p:stCondLst>
                                    <p:cond delay="0"/>
                                  </p:stCondLst>
                                  <p:childTnLst>
                                    <p:set>
                                      <p:cBhvr>
                                        <p:cTn id="69" dur="1" fill="hold">
                                          <p:stCondLst>
                                            <p:cond delay="0"/>
                                          </p:stCondLst>
                                        </p:cTn>
                                        <p:tgtEl>
                                          <p:spTgt spid="15376">
                                            <p:txEl>
                                              <p:pRg st="0" end="0"/>
                                            </p:txEl>
                                          </p:spTgt>
                                        </p:tgtEl>
                                        <p:attrNameLst>
                                          <p:attrName>style.visibility</p:attrName>
                                        </p:attrNameLst>
                                      </p:cBhvr>
                                      <p:to>
                                        <p:strVal val="visible"/>
                                      </p:to>
                                    </p:set>
                                    <p:anim calcmode="lin" valueType="num">
                                      <p:cBhvr additive="base">
                                        <p:cTn id="70" dur="500" fill="hold"/>
                                        <p:tgtEl>
                                          <p:spTgt spid="15376">
                                            <p:txEl>
                                              <p:pRg st="0" end="0"/>
                                            </p:txEl>
                                          </p:spTgt>
                                        </p:tgtEl>
                                        <p:attrNameLst>
                                          <p:attrName>ppt_x</p:attrName>
                                        </p:attrNameLst>
                                      </p:cBhvr>
                                      <p:tavLst>
                                        <p:tav tm="0">
                                          <p:val>
                                            <p:strVal val="1+#ppt_w/2"/>
                                          </p:val>
                                        </p:tav>
                                        <p:tav tm="100000">
                                          <p:val>
                                            <p:strVal val="#ppt_x"/>
                                          </p:val>
                                        </p:tav>
                                      </p:tavLst>
                                    </p:anim>
                                    <p:anim calcmode="lin" valueType="num">
                                      <p:cBhvr additive="base">
                                        <p:cTn id="71" dur="500" fill="hold"/>
                                        <p:tgtEl>
                                          <p:spTgt spid="15376">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5376">
                                            <p:txEl>
                                              <p:pRg st="0" end="0"/>
                                            </p:txEl>
                                          </p:spTgt>
                                        </p:tgtEl>
                                        <p:attrNameLst>
                                          <p:attrName>ppt_c</p:attrName>
                                        </p:attrNameLst>
                                      </p:cBhvr>
                                      <p:to>
                                        <a:srgbClr val="FF3300"/>
                                      </p:to>
                                    </p:animClr>
                                    <p:audio>
                                      <p:cMediaNode>
                                        <p:cTn display="0" masterRel="sameClick">
                                          <p:stCondLst>
                                            <p:cond evt="begin" delay="0">
                                              <p:tn val="68"/>
                                            </p:cond>
                                          </p:stCondLst>
                                          <p:endCondLst>
                                            <p:cond evt="onStopAudio" delay="0">
                                              <p:tgtEl>
                                                <p:sldTgt/>
                                              </p:tgtEl>
                                            </p:cond>
                                          </p:endCondLst>
                                        </p:cTn>
                                        <p:tgtEl>
                                          <p:sndTgt r:embed="rId4" name="Laser"/>
                                        </p:tgtEl>
                                      </p:cMediaNode>
                                    </p:audio>
                                  </p:subTnLst>
                                </p:cTn>
                              </p:par>
                            </p:childTnLst>
                          </p:cTn>
                        </p:par>
                        <p:par>
                          <p:cTn id="72" fill="hold" nodeType="afterGroup">
                            <p:stCondLst>
                              <p:cond delay="1000"/>
                            </p:stCondLst>
                            <p:childTnLst>
                              <p:par>
                                <p:cTn id="73" presetID="22" presetClass="entr" presetSubtype="8" fill="hold" grpId="0" nodeType="afterEffect">
                                  <p:stCondLst>
                                    <p:cond delay="0"/>
                                  </p:stCondLst>
                                  <p:childTnLst>
                                    <p:set>
                                      <p:cBhvr>
                                        <p:cTn id="74" dur="1" fill="hold">
                                          <p:stCondLst>
                                            <p:cond delay="0"/>
                                          </p:stCondLst>
                                        </p:cTn>
                                        <p:tgtEl>
                                          <p:spTgt spid="15377">
                                            <p:txEl>
                                              <p:pRg st="0" end="0"/>
                                            </p:txEl>
                                          </p:spTgt>
                                        </p:tgtEl>
                                        <p:attrNameLst>
                                          <p:attrName>style.visibility</p:attrName>
                                        </p:attrNameLst>
                                      </p:cBhvr>
                                      <p:to>
                                        <p:strVal val="visible"/>
                                      </p:to>
                                    </p:set>
                                    <p:animEffect transition="in" filter="wipe(left)">
                                      <p:cBhvr>
                                        <p:cTn id="75" dur="500"/>
                                        <p:tgtEl>
                                          <p:spTgt spid="1537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P spid="15365" grpId="0" build="p" autoUpdateAnimBg="0" advAuto="0"/>
      <p:bldP spid="15367" grpId="0" build="p" autoUpdateAnimBg="0" advAuto="0"/>
      <p:bldP spid="15369" grpId="0" build="p" autoUpdateAnimBg="0" advAuto="0"/>
      <p:bldP spid="15370" grpId="0" build="p" autoUpdateAnimBg="0" advAuto="0"/>
      <p:bldP spid="15371" grpId="0" build="p" autoUpdateAnimBg="0" advAuto="0"/>
      <p:bldP spid="15372" grpId="0" build="p" autoUpdateAnimBg="0" advAuto="0"/>
      <p:bldP spid="15373" grpId="0" build="p" autoUpdateAnimBg="0" advAuto="0"/>
      <p:bldP spid="15374" grpId="0" build="p" autoUpdateAnimBg="0" advAuto="0"/>
      <p:bldP spid="15376" grpId="0" build="p" autoUpdateAnimBg="0" advAuto="0"/>
      <p:bldP spid="15377" grpId="0" build="p" autoUpdateAnimBg="0" rev="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A1503EA-F410-487B-83C0-A7FFAF9F6452}"/>
              </a:ext>
            </a:extLst>
          </p:cNvPr>
          <p:cNvSpPr>
            <a:spLocks noChangeArrowheads="1"/>
          </p:cNvSpPr>
          <p:nvPr/>
        </p:nvSpPr>
        <p:spPr bwMode="auto">
          <a:xfrm>
            <a:off x="1508125" y="122238"/>
            <a:ext cx="52863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latin typeface="Algerian" panose="04020705040A02060702" pitchFamily="82" charset="0"/>
              </a:rPr>
              <a:t>Laboratory Examination - I I</a:t>
            </a:r>
          </a:p>
        </p:txBody>
      </p:sp>
      <p:sp>
        <p:nvSpPr>
          <p:cNvPr id="16387" name="Rectangle 3">
            <a:extLst>
              <a:ext uri="{FF2B5EF4-FFF2-40B4-BE49-F238E27FC236}">
                <a16:creationId xmlns:a16="http://schemas.microsoft.com/office/drawing/2014/main" id="{7DCD07F9-B084-459B-AD1B-FDA0AACA134F}"/>
              </a:ext>
            </a:extLst>
          </p:cNvPr>
          <p:cNvSpPr>
            <a:spLocks noChangeArrowheads="1"/>
          </p:cNvSpPr>
          <p:nvPr/>
        </p:nvSpPr>
        <p:spPr bwMode="auto">
          <a:xfrm>
            <a:off x="1508125" y="746125"/>
            <a:ext cx="21796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u="sng"/>
              <a:t>Methodology</a:t>
            </a:r>
          </a:p>
        </p:txBody>
      </p:sp>
      <p:sp>
        <p:nvSpPr>
          <p:cNvPr id="16388" name="AutoShape 4">
            <a:extLst>
              <a:ext uri="{FF2B5EF4-FFF2-40B4-BE49-F238E27FC236}">
                <a16:creationId xmlns:a16="http://schemas.microsoft.com/office/drawing/2014/main" id="{C5F347BD-082F-4398-AB48-B3534701911E}"/>
              </a:ext>
            </a:extLst>
          </p:cNvPr>
          <p:cNvSpPr>
            <a:spLocks noChangeArrowheads="1"/>
          </p:cNvSpPr>
          <p:nvPr/>
        </p:nvSpPr>
        <p:spPr bwMode="auto">
          <a:xfrm>
            <a:off x="1454150" y="1377950"/>
            <a:ext cx="292100" cy="368300"/>
          </a:xfrm>
          <a:prstGeom prst="diamond">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16389" name="Rectangle 5">
            <a:extLst>
              <a:ext uri="{FF2B5EF4-FFF2-40B4-BE49-F238E27FC236}">
                <a16:creationId xmlns:a16="http://schemas.microsoft.com/office/drawing/2014/main" id="{63185009-4CDD-4899-891D-730952686B2A}"/>
              </a:ext>
            </a:extLst>
          </p:cNvPr>
          <p:cNvSpPr>
            <a:spLocks noChangeArrowheads="1"/>
          </p:cNvSpPr>
          <p:nvPr/>
        </p:nvSpPr>
        <p:spPr bwMode="auto">
          <a:xfrm>
            <a:off x="1889125" y="1219200"/>
            <a:ext cx="3605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a:t>Automation / Robotics</a:t>
            </a:r>
          </a:p>
        </p:txBody>
      </p:sp>
      <p:sp>
        <p:nvSpPr>
          <p:cNvPr id="16390" name="Rectangle 6">
            <a:extLst>
              <a:ext uri="{FF2B5EF4-FFF2-40B4-BE49-F238E27FC236}">
                <a16:creationId xmlns:a16="http://schemas.microsoft.com/office/drawing/2014/main" id="{F059ABD0-E5B5-42EF-B8EA-44BD2D3C28F0}"/>
              </a:ext>
            </a:extLst>
          </p:cNvPr>
          <p:cNvSpPr>
            <a:spLocks noChangeArrowheads="1"/>
          </p:cNvSpPr>
          <p:nvPr/>
        </p:nvSpPr>
        <p:spPr bwMode="auto">
          <a:xfrm>
            <a:off x="1965325" y="1524000"/>
            <a:ext cx="53578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processing of unattended samples,</a:t>
            </a:r>
          </a:p>
        </p:txBody>
      </p:sp>
      <p:sp>
        <p:nvSpPr>
          <p:cNvPr id="16391" name="Rectangle 7">
            <a:extLst>
              <a:ext uri="{FF2B5EF4-FFF2-40B4-BE49-F238E27FC236}">
                <a16:creationId xmlns:a16="http://schemas.microsoft.com/office/drawing/2014/main" id="{923052EB-6208-4E35-8F35-3B2ACA2874A0}"/>
              </a:ext>
            </a:extLst>
          </p:cNvPr>
          <p:cNvSpPr>
            <a:spLocks noChangeArrowheads="1"/>
          </p:cNvSpPr>
          <p:nvPr/>
        </p:nvSpPr>
        <p:spPr bwMode="auto">
          <a:xfrm>
            <a:off x="1965325" y="1919288"/>
            <a:ext cx="59705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bar-codes for identification of samples</a:t>
            </a:r>
          </a:p>
        </p:txBody>
      </p:sp>
      <p:sp>
        <p:nvSpPr>
          <p:cNvPr id="16392" name="AutoShape 8">
            <a:extLst>
              <a:ext uri="{FF2B5EF4-FFF2-40B4-BE49-F238E27FC236}">
                <a16:creationId xmlns:a16="http://schemas.microsoft.com/office/drawing/2014/main" id="{7601E537-9C7B-4171-8A9D-515F0FDF6915}"/>
              </a:ext>
            </a:extLst>
          </p:cNvPr>
          <p:cNvSpPr>
            <a:spLocks noChangeArrowheads="1"/>
          </p:cNvSpPr>
          <p:nvPr/>
        </p:nvSpPr>
        <p:spPr bwMode="auto">
          <a:xfrm>
            <a:off x="1454150" y="2374900"/>
            <a:ext cx="292100" cy="368300"/>
          </a:xfrm>
          <a:prstGeom prst="diamond">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1800"/>
          </a:p>
        </p:txBody>
      </p:sp>
      <p:sp>
        <p:nvSpPr>
          <p:cNvPr id="16393" name="Rectangle 9">
            <a:extLst>
              <a:ext uri="{FF2B5EF4-FFF2-40B4-BE49-F238E27FC236}">
                <a16:creationId xmlns:a16="http://schemas.microsoft.com/office/drawing/2014/main" id="{39792DB0-924B-430C-AB6C-6AA74321C1BC}"/>
              </a:ext>
            </a:extLst>
          </p:cNvPr>
          <p:cNvSpPr>
            <a:spLocks noChangeArrowheads="1"/>
          </p:cNvSpPr>
          <p:nvPr/>
        </p:nvSpPr>
        <p:spPr bwMode="auto">
          <a:xfrm>
            <a:off x="1965325" y="2270125"/>
            <a:ext cx="5132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a:t>Sensitive and specific technology</a:t>
            </a:r>
          </a:p>
        </p:txBody>
      </p:sp>
      <p:sp>
        <p:nvSpPr>
          <p:cNvPr id="16394" name="Rectangle 10">
            <a:extLst>
              <a:ext uri="{FF2B5EF4-FFF2-40B4-BE49-F238E27FC236}">
                <a16:creationId xmlns:a16="http://schemas.microsoft.com/office/drawing/2014/main" id="{A0630300-90E7-4CBC-89F5-4D06E1A83907}"/>
              </a:ext>
            </a:extLst>
          </p:cNvPr>
          <p:cNvSpPr>
            <a:spLocks noChangeArrowheads="1"/>
          </p:cNvSpPr>
          <p:nvPr/>
        </p:nvSpPr>
        <p:spPr bwMode="auto">
          <a:xfrm>
            <a:off x="2019300" y="2590800"/>
            <a:ext cx="57324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Confocal laser scanning microscopy </a:t>
            </a:r>
          </a:p>
        </p:txBody>
      </p:sp>
      <p:sp>
        <p:nvSpPr>
          <p:cNvPr id="16395" name="Rectangle 11">
            <a:extLst>
              <a:ext uri="{FF2B5EF4-FFF2-40B4-BE49-F238E27FC236}">
                <a16:creationId xmlns:a16="http://schemas.microsoft.com/office/drawing/2014/main" id="{C7989054-A21F-4F20-AECE-BC3CCEF364A5}"/>
              </a:ext>
            </a:extLst>
          </p:cNvPr>
          <p:cNvSpPr>
            <a:spLocks noChangeArrowheads="1"/>
          </p:cNvSpPr>
          <p:nvPr/>
        </p:nvSpPr>
        <p:spPr bwMode="auto">
          <a:xfrm>
            <a:off x="4953000" y="2946400"/>
            <a:ext cx="36576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r>
              <a:rPr lang="en-US" altLang="en-US" i="1"/>
              <a:t> (enhancing  focal depths)</a:t>
            </a:r>
          </a:p>
        </p:txBody>
      </p:sp>
      <p:sp>
        <p:nvSpPr>
          <p:cNvPr id="16396" name="Rectangle 12">
            <a:extLst>
              <a:ext uri="{FF2B5EF4-FFF2-40B4-BE49-F238E27FC236}">
                <a16:creationId xmlns:a16="http://schemas.microsoft.com/office/drawing/2014/main" id="{993ACDF1-D715-425B-BB78-4F6F685F5D5A}"/>
              </a:ext>
            </a:extLst>
          </p:cNvPr>
          <p:cNvSpPr>
            <a:spLocks noChangeArrowheads="1"/>
          </p:cNvSpPr>
          <p:nvPr/>
        </p:nvSpPr>
        <p:spPr bwMode="auto">
          <a:xfrm>
            <a:off x="2011363" y="3024188"/>
            <a:ext cx="64293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latin typeface="Book Antiqua" panose="02040602050305030304" pitchFamily="18" charset="0"/>
              </a:rPr>
              <a:t> Tandem Mass Spectrometry </a:t>
            </a:r>
            <a:r>
              <a:rPr lang="en-US" altLang="en-US" sz="1800">
                <a:latin typeface="Book Antiqua" panose="02040602050305030304" pitchFamily="18" charset="0"/>
              </a:rPr>
              <a:t>(GC/MS/MS)</a:t>
            </a:r>
            <a:endParaRPr lang="en-US" altLang="en-US" sz="2800">
              <a:latin typeface="Book Antiqua" panose="02040602050305030304" pitchFamily="18" charset="0"/>
            </a:endParaRPr>
          </a:p>
        </p:txBody>
      </p:sp>
      <p:sp>
        <p:nvSpPr>
          <p:cNvPr id="16397" name="Rectangle 13">
            <a:extLst>
              <a:ext uri="{FF2B5EF4-FFF2-40B4-BE49-F238E27FC236}">
                <a16:creationId xmlns:a16="http://schemas.microsoft.com/office/drawing/2014/main" id="{5FBABD5C-7CFC-4663-A9EB-BE076F3DB840}"/>
              </a:ext>
            </a:extLst>
          </p:cNvPr>
          <p:cNvSpPr>
            <a:spLocks noChangeArrowheads="1"/>
          </p:cNvSpPr>
          <p:nvPr/>
        </p:nvSpPr>
        <p:spPr bwMode="auto">
          <a:xfrm>
            <a:off x="1997075" y="3382963"/>
            <a:ext cx="50895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Raman spectroscopy </a:t>
            </a:r>
            <a:r>
              <a:rPr lang="en-US" altLang="en-US"/>
              <a:t>(FT,SERRS)</a:t>
            </a:r>
            <a:endParaRPr lang="en-US" altLang="en-US" sz="2800"/>
          </a:p>
        </p:txBody>
      </p:sp>
      <p:sp>
        <p:nvSpPr>
          <p:cNvPr id="16398" name="Rectangle 14">
            <a:extLst>
              <a:ext uri="{FF2B5EF4-FFF2-40B4-BE49-F238E27FC236}">
                <a16:creationId xmlns:a16="http://schemas.microsoft.com/office/drawing/2014/main" id="{23F189E0-501F-454D-A715-FB3F30E247A9}"/>
              </a:ext>
            </a:extLst>
          </p:cNvPr>
          <p:cNvSpPr>
            <a:spLocks noChangeArrowheads="1"/>
          </p:cNvSpPr>
          <p:nvPr/>
        </p:nvSpPr>
        <p:spPr bwMode="auto">
          <a:xfrm>
            <a:off x="2024063" y="3763963"/>
            <a:ext cx="44529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FTIR reflection microscopy</a:t>
            </a:r>
          </a:p>
        </p:txBody>
      </p:sp>
      <p:sp>
        <p:nvSpPr>
          <p:cNvPr id="16399" name="Rectangle 15">
            <a:extLst>
              <a:ext uri="{FF2B5EF4-FFF2-40B4-BE49-F238E27FC236}">
                <a16:creationId xmlns:a16="http://schemas.microsoft.com/office/drawing/2014/main" id="{7848742B-6633-4DE6-B76A-0F83358E0D22}"/>
              </a:ext>
            </a:extLst>
          </p:cNvPr>
          <p:cNvSpPr>
            <a:spLocks noChangeArrowheads="1"/>
          </p:cNvSpPr>
          <p:nvPr/>
        </p:nvSpPr>
        <p:spPr bwMode="auto">
          <a:xfrm>
            <a:off x="1965325" y="4144963"/>
            <a:ext cx="70707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Capillary electrophoresis &amp; related techniques</a:t>
            </a:r>
          </a:p>
        </p:txBody>
      </p:sp>
      <p:sp>
        <p:nvSpPr>
          <p:cNvPr id="16400" name="Rectangle 16">
            <a:extLst>
              <a:ext uri="{FF2B5EF4-FFF2-40B4-BE49-F238E27FC236}">
                <a16:creationId xmlns:a16="http://schemas.microsoft.com/office/drawing/2014/main" id="{78C33AF5-D49C-468F-910C-577744C20D7D}"/>
              </a:ext>
            </a:extLst>
          </p:cNvPr>
          <p:cNvSpPr>
            <a:spLocks noChangeArrowheads="1"/>
          </p:cNvSpPr>
          <p:nvPr/>
        </p:nvSpPr>
        <p:spPr bwMode="auto">
          <a:xfrm>
            <a:off x="1965325" y="4525963"/>
            <a:ext cx="46339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DNA Profiling </a:t>
            </a:r>
            <a:r>
              <a:rPr lang="en-US" altLang="en-US" i="1"/>
              <a:t>(of plants also)</a:t>
            </a:r>
            <a:r>
              <a:rPr lang="en-US" altLang="en-US" sz="2800"/>
              <a:t> </a:t>
            </a:r>
          </a:p>
        </p:txBody>
      </p:sp>
      <p:sp>
        <p:nvSpPr>
          <p:cNvPr id="16402" name="Rectangle 18">
            <a:extLst>
              <a:ext uri="{FF2B5EF4-FFF2-40B4-BE49-F238E27FC236}">
                <a16:creationId xmlns:a16="http://schemas.microsoft.com/office/drawing/2014/main" id="{A274B06F-E611-47BB-8E63-C9F1EDB9637B}"/>
              </a:ext>
            </a:extLst>
          </p:cNvPr>
          <p:cNvSpPr>
            <a:spLocks noChangeArrowheads="1"/>
          </p:cNvSpPr>
          <p:nvPr/>
        </p:nvSpPr>
        <p:spPr bwMode="auto">
          <a:xfrm>
            <a:off x="1965325" y="5272088"/>
            <a:ext cx="39544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b="1"/>
              <a:t>Digital Image Processing</a:t>
            </a:r>
          </a:p>
        </p:txBody>
      </p:sp>
      <p:sp>
        <p:nvSpPr>
          <p:cNvPr id="16403" name="Rectangle 19">
            <a:extLst>
              <a:ext uri="{FF2B5EF4-FFF2-40B4-BE49-F238E27FC236}">
                <a16:creationId xmlns:a16="http://schemas.microsoft.com/office/drawing/2014/main" id="{165F6122-8BFC-4754-8BED-72997326FD8D}"/>
              </a:ext>
            </a:extLst>
          </p:cNvPr>
          <p:cNvSpPr>
            <a:spLocks noChangeArrowheads="1"/>
          </p:cNvSpPr>
          <p:nvPr/>
        </p:nvSpPr>
        <p:spPr bwMode="auto">
          <a:xfrm>
            <a:off x="1965325" y="5653088"/>
            <a:ext cx="70961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image enhancement &amp; developments </a:t>
            </a:r>
            <a:r>
              <a:rPr lang="en-US" altLang="en-US"/>
              <a:t>(recovery)</a:t>
            </a:r>
            <a:endParaRPr lang="en-US" altLang="en-US" sz="2800"/>
          </a:p>
        </p:txBody>
      </p:sp>
      <p:sp>
        <p:nvSpPr>
          <p:cNvPr id="16404" name="Rectangle 20">
            <a:extLst>
              <a:ext uri="{FF2B5EF4-FFF2-40B4-BE49-F238E27FC236}">
                <a16:creationId xmlns:a16="http://schemas.microsoft.com/office/drawing/2014/main" id="{B9FF9BD8-2E64-4F7F-AFEC-F122C068DFA5}"/>
              </a:ext>
            </a:extLst>
          </p:cNvPr>
          <p:cNvSpPr>
            <a:spLocks noChangeArrowheads="1"/>
          </p:cNvSpPr>
          <p:nvPr/>
        </p:nvSpPr>
        <p:spPr bwMode="auto">
          <a:xfrm>
            <a:off x="1965325" y="6034088"/>
            <a:ext cx="652621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image databases/classification/comparison</a:t>
            </a:r>
          </a:p>
        </p:txBody>
      </p:sp>
      <p:sp>
        <p:nvSpPr>
          <p:cNvPr id="16405" name="Rectangle 21">
            <a:extLst>
              <a:ext uri="{FF2B5EF4-FFF2-40B4-BE49-F238E27FC236}">
                <a16:creationId xmlns:a16="http://schemas.microsoft.com/office/drawing/2014/main" id="{78CC2A37-B288-44A8-8332-949A873A2DB0}"/>
              </a:ext>
            </a:extLst>
          </p:cNvPr>
          <p:cNvSpPr>
            <a:spLocks noChangeArrowheads="1"/>
          </p:cNvSpPr>
          <p:nvPr/>
        </p:nvSpPr>
        <p:spPr bwMode="auto">
          <a:xfrm>
            <a:off x="1965325" y="6338888"/>
            <a:ext cx="6583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Person/object recognition/Image morphing</a:t>
            </a:r>
            <a:endParaRPr lang="en-US" altLang="en-US" sz="2000"/>
          </a:p>
        </p:txBody>
      </p:sp>
      <p:sp>
        <p:nvSpPr>
          <p:cNvPr id="16406" name="Rectangle 22">
            <a:extLst>
              <a:ext uri="{FF2B5EF4-FFF2-40B4-BE49-F238E27FC236}">
                <a16:creationId xmlns:a16="http://schemas.microsoft.com/office/drawing/2014/main" id="{458D0807-4092-4884-92A6-59D56FB408D1}"/>
              </a:ext>
            </a:extLst>
          </p:cNvPr>
          <p:cNvSpPr>
            <a:spLocks noChangeArrowheads="1"/>
          </p:cNvSpPr>
          <p:nvPr/>
        </p:nvSpPr>
        <p:spPr bwMode="auto">
          <a:xfrm>
            <a:off x="1935163" y="4891088"/>
            <a:ext cx="5227637"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Analyte Extraction (SPME, SFE)</a:t>
            </a:r>
          </a:p>
        </p:txBody>
      </p:sp>
      <p:sp>
        <p:nvSpPr>
          <p:cNvPr id="23574" name="Rectangle 23">
            <a:extLst>
              <a:ext uri="{FF2B5EF4-FFF2-40B4-BE49-F238E27FC236}">
                <a16:creationId xmlns:a16="http://schemas.microsoft.com/office/drawing/2014/main" id="{C3502973-2B61-4F88-82E2-855740D9E554}"/>
              </a:ext>
            </a:extLst>
          </p:cNvPr>
          <p:cNvSpPr>
            <a:spLocks noChangeArrowheads="1"/>
          </p:cNvSpPr>
          <p:nvPr/>
        </p:nvSpPr>
        <p:spPr bwMode="auto">
          <a:xfrm>
            <a:off x="8458200" y="6629400"/>
            <a:ext cx="73025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
                <a:latin typeface="Book Antiqua" panose="02040602050305030304" pitchFamily="18" charset="0"/>
              </a:rPr>
              <a:t>Ran B. Singh</a:t>
            </a:r>
          </a:p>
        </p:txBody>
      </p:sp>
      <p:sp>
        <p:nvSpPr>
          <p:cNvPr id="16409" name="Text Box 25">
            <a:extLst>
              <a:ext uri="{FF2B5EF4-FFF2-40B4-BE49-F238E27FC236}">
                <a16:creationId xmlns:a16="http://schemas.microsoft.com/office/drawing/2014/main" id="{5DB9C1A4-9A89-4408-9AEF-A5A542FB623D}"/>
              </a:ext>
            </a:extLst>
          </p:cNvPr>
          <p:cNvSpPr txBox="1">
            <a:spLocks noChangeArrowheads="1"/>
          </p:cNvSpPr>
          <p:nvPr/>
        </p:nvSpPr>
        <p:spPr bwMode="auto">
          <a:xfrm>
            <a:off x="1660525" y="5375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6410" name="AutoShape 26">
            <a:extLst>
              <a:ext uri="{FF2B5EF4-FFF2-40B4-BE49-F238E27FC236}">
                <a16:creationId xmlns:a16="http://schemas.microsoft.com/office/drawing/2014/main" id="{2CFA6BBB-65F1-4CA9-9A28-8178DC1DE77D}"/>
              </a:ext>
            </a:extLst>
          </p:cNvPr>
          <p:cNvSpPr>
            <a:spLocks noChangeArrowheads="1"/>
          </p:cNvSpPr>
          <p:nvPr/>
        </p:nvSpPr>
        <p:spPr bwMode="auto">
          <a:xfrm>
            <a:off x="1460500" y="5346700"/>
            <a:ext cx="292100" cy="368300"/>
          </a:xfrm>
          <a:prstGeom prst="diamond">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sz="1800"/>
          </a:p>
        </p:txBody>
      </p:sp>
    </p:spTree>
    <p:extLst>
      <p:ext uri="{BB962C8B-B14F-4D97-AF65-F5344CB8AC3E}">
        <p14:creationId xmlns:p14="http://schemas.microsoft.com/office/powerpoint/2010/main" val="3554464807"/>
      </p:ext>
    </p:extLst>
  </p:cSld>
  <p:clrMapOvr>
    <a:masterClrMapping/>
  </p:clrMapOvr>
  <p:transition advTm="3800">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strips(upLeft)">
                                      <p:cBhvr>
                                        <p:cTn id="7" dur="500"/>
                                        <p:tgtEl>
                                          <p:spTgt spid="16386"/>
                                        </p:tgtEl>
                                      </p:cBhvr>
                                    </p:animEffect>
                                  </p:childTnLst>
                                  <p:subTnLst>
                                    <p:animClr clrSpc="rgb" dir="cw">
                                      <p:cBhvr override="childStyle">
                                        <p:cTn dur="1" fill="hold" display="0" masterRel="nextClick" afterEffect="1"/>
                                        <p:tgtEl>
                                          <p:spTgt spid="16386"/>
                                        </p:tgtEl>
                                        <p:attrNameLst>
                                          <p:attrName>ppt_c</p:attrName>
                                        </p:attrNameLst>
                                      </p:cBhvr>
                                      <p:to>
                                        <a:srgbClr val="3333FF"/>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16387"/>
                                        </p:tgtEl>
                                        <p:attrNameLst>
                                          <p:attrName>style.visibility</p:attrName>
                                        </p:attrNameLst>
                                      </p:cBhvr>
                                      <p:to>
                                        <p:strVal val="visible"/>
                                      </p:to>
                                    </p:set>
                                    <p:animEffect transition="in" filter="barn(outHorizontal)">
                                      <p:cBhvr>
                                        <p:cTn id="12" dur="500"/>
                                        <p:tgtEl>
                                          <p:spTgt spid="16387"/>
                                        </p:tgtEl>
                                      </p:cBhvr>
                                    </p:animEffect>
                                  </p:childTnLst>
                                  <p:subTnLst>
                                    <p:animClr clrSpc="rgb" dir="cw">
                                      <p:cBhvr override="childStyle">
                                        <p:cTn dur="1" fill="hold" display="0" masterRel="nextClick" afterEffect="1"/>
                                        <p:tgtEl>
                                          <p:spTgt spid="16387"/>
                                        </p:tgtEl>
                                        <p:attrNameLst>
                                          <p:attrName>ppt_c</p:attrName>
                                        </p:attrNameLst>
                                      </p:cBhvr>
                                      <p:to>
                                        <a:srgbClr val="FF3300"/>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nodeType="clickEffect">
                                  <p:stCondLst>
                                    <p:cond delay="0"/>
                                  </p:stCondLst>
                                  <p:childTnLst>
                                    <p:set>
                                      <p:cBhvr>
                                        <p:cTn id="16" dur="1" fill="hold">
                                          <p:stCondLst>
                                            <p:cond delay="0"/>
                                          </p:stCondLst>
                                        </p:cTn>
                                        <p:tgtEl>
                                          <p:spTgt spid="16388"/>
                                        </p:tgtEl>
                                        <p:attrNameLst>
                                          <p:attrName>style.visibility</p:attrName>
                                        </p:attrNameLst>
                                      </p:cBhvr>
                                      <p:to>
                                        <p:strVal val="visible"/>
                                      </p:to>
                                    </p:set>
                                    <p:anim calcmode="lin" valueType="num">
                                      <p:cBhvr>
                                        <p:cTn id="17" dur="500" fill="hold"/>
                                        <p:tgtEl>
                                          <p:spTgt spid="16388"/>
                                        </p:tgtEl>
                                        <p:attrNameLst>
                                          <p:attrName>ppt_w</p:attrName>
                                        </p:attrNameLst>
                                      </p:cBhvr>
                                      <p:tavLst>
                                        <p:tav tm="0">
                                          <p:val>
                                            <p:fltVal val="0"/>
                                          </p:val>
                                        </p:tav>
                                        <p:tav tm="100000">
                                          <p:val>
                                            <p:strVal val="#ppt_w"/>
                                          </p:val>
                                        </p:tav>
                                      </p:tavLst>
                                    </p:anim>
                                    <p:anim calcmode="lin" valueType="num">
                                      <p:cBhvr>
                                        <p:cTn id="18" dur="500" fill="hold"/>
                                        <p:tgtEl>
                                          <p:spTgt spid="16388"/>
                                        </p:tgtEl>
                                        <p:attrNameLst>
                                          <p:attrName>ppt_h</p:attrName>
                                        </p:attrNameLst>
                                      </p:cBhvr>
                                      <p:tavLst>
                                        <p:tav tm="0">
                                          <p:val>
                                            <p:fltVal val="0"/>
                                          </p:val>
                                        </p:tav>
                                        <p:tav tm="100000">
                                          <p:val>
                                            <p:strVal val="#ppt_h"/>
                                          </p:val>
                                        </p:tav>
                                      </p:tavLst>
                                    </p:anim>
                                  </p:childTnLst>
                                  <p:subTnLst>
                                    <p:animClr clrSpc="rgb" dir="cw">
                                      <p:cBhvr override="childStyle">
                                        <p:cTn dur="1" fill="hold" display="0" masterRel="nextClick" afterEffect="1"/>
                                        <p:tgtEl>
                                          <p:spTgt spid="16388"/>
                                        </p:tgtEl>
                                        <p:attrNameLst>
                                          <p:attrName>ppt_c</p:attrName>
                                        </p:attrNameLst>
                                      </p:cBhvr>
                                      <p:to>
                                        <a:srgbClr val="009900"/>
                                      </p:to>
                                    </p:animClr>
                                  </p:subTnLst>
                                </p:cTn>
                              </p:par>
                            </p:childTnLst>
                          </p:cTn>
                        </p:par>
                        <p:par>
                          <p:cTn id="19" fill="hold" nodeType="afterGroup">
                            <p:stCondLst>
                              <p:cond delay="500"/>
                            </p:stCondLst>
                            <p:childTnLst>
                              <p:par>
                                <p:cTn id="20" presetID="22" presetClass="entr" presetSubtype="1" fill="hold" grpId="0" nodeType="afterEffect">
                                  <p:stCondLst>
                                    <p:cond delay="0"/>
                                  </p:stCondLst>
                                  <p:childTnLst>
                                    <p:set>
                                      <p:cBhvr>
                                        <p:cTn id="21" dur="1" fill="hold">
                                          <p:stCondLst>
                                            <p:cond delay="0"/>
                                          </p:stCondLst>
                                        </p:cTn>
                                        <p:tgtEl>
                                          <p:spTgt spid="16389"/>
                                        </p:tgtEl>
                                        <p:attrNameLst>
                                          <p:attrName>style.visibility</p:attrName>
                                        </p:attrNameLst>
                                      </p:cBhvr>
                                      <p:to>
                                        <p:strVal val="visible"/>
                                      </p:to>
                                    </p:set>
                                    <p:animEffect transition="in" filter="wipe(up)">
                                      <p:cBhvr>
                                        <p:cTn id="22" dur="500"/>
                                        <p:tgtEl>
                                          <p:spTgt spid="16389"/>
                                        </p:tgtEl>
                                      </p:cBhvr>
                                    </p:animEffect>
                                  </p:childTnLst>
                                  <p:subTnLst>
                                    <p:animClr clrSpc="rgb" dir="cw">
                                      <p:cBhvr override="childStyle">
                                        <p:cTn dur="1" fill="hold" display="0" masterRel="nextClick" afterEffect="1"/>
                                        <p:tgtEl>
                                          <p:spTgt spid="16389"/>
                                        </p:tgtEl>
                                        <p:attrNameLst>
                                          <p:attrName>ppt_c</p:attrName>
                                        </p:attrNameLst>
                                      </p:cBhvr>
                                      <p:to>
                                        <a:srgbClr val="FF3300"/>
                                      </p:to>
                                    </p:animClr>
                                    <p:audio>
                                      <p:cMediaNode>
                                        <p:cTn display="0" masterRel="sameClick">
                                          <p:stCondLst>
                                            <p:cond evt="begin" delay="0">
                                              <p:tn val="20"/>
                                            </p:cond>
                                          </p:stCondLst>
                                          <p:endCondLst>
                                            <p:cond evt="onStopAudio" delay="0">
                                              <p:tgtEl>
                                                <p:sldTgt/>
                                              </p:tgtEl>
                                            </p:cond>
                                          </p:endCondLst>
                                        </p:cTn>
                                        <p:tgtEl>
                                          <p:sndTgt r:embed="rId2" name="Typewriter"/>
                                        </p:tgtEl>
                                      </p:cMediaNode>
                                    </p:audio>
                                  </p:subTnLst>
                                </p:cTn>
                              </p:par>
                            </p:childTnLst>
                          </p:cTn>
                        </p:par>
                        <p:par>
                          <p:cTn id="23" fill="hold" nodeType="afterGroup">
                            <p:stCondLst>
                              <p:cond delay="1000"/>
                            </p:stCondLst>
                            <p:childTnLst>
                              <p:par>
                                <p:cTn id="24" presetID="2" presetClass="entr" presetSubtype="1" fill="hold" grpId="0" nodeType="afterEffect">
                                  <p:stCondLst>
                                    <p:cond delay="0"/>
                                  </p:stCondLst>
                                  <p:childTnLst>
                                    <p:set>
                                      <p:cBhvr>
                                        <p:cTn id="25" dur="1" fill="hold">
                                          <p:stCondLst>
                                            <p:cond delay="0"/>
                                          </p:stCondLst>
                                        </p:cTn>
                                        <p:tgtEl>
                                          <p:spTgt spid="16390">
                                            <p:txEl>
                                              <p:pRg st="0" end="0"/>
                                            </p:txEl>
                                          </p:spTgt>
                                        </p:tgtEl>
                                        <p:attrNameLst>
                                          <p:attrName>style.visibility</p:attrName>
                                        </p:attrNameLst>
                                      </p:cBhvr>
                                      <p:to>
                                        <p:strVal val="visible"/>
                                      </p:to>
                                    </p:set>
                                    <p:anim calcmode="lin" valueType="num">
                                      <p:cBhvr additive="base">
                                        <p:cTn id="26" dur="500" fill="hold"/>
                                        <p:tgtEl>
                                          <p:spTgt spid="16390">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6390">
                                            <p:txEl>
                                              <p:pRg st="0" end="0"/>
                                            </p:txEl>
                                          </p:spTgt>
                                        </p:tgtEl>
                                        <p:attrNameLst>
                                          <p:attrName>ppt_y</p:attrName>
                                        </p:attrNameLst>
                                      </p:cBhvr>
                                      <p:tavLst>
                                        <p:tav tm="0">
                                          <p:val>
                                            <p:strVal val="0-#ppt_h/2"/>
                                          </p:val>
                                        </p:tav>
                                        <p:tav tm="100000">
                                          <p:val>
                                            <p:strVal val="#ppt_y"/>
                                          </p:val>
                                        </p:tav>
                                      </p:tavLst>
                                    </p:anim>
                                  </p:childTnLst>
                                </p:cTn>
                              </p:par>
                            </p:childTnLst>
                          </p:cTn>
                        </p:par>
                        <p:par>
                          <p:cTn id="28" fill="hold" nodeType="afterGroup">
                            <p:stCondLst>
                              <p:cond delay="1500"/>
                            </p:stCondLst>
                            <p:childTnLst>
                              <p:par>
                                <p:cTn id="29" presetID="2" presetClass="entr" presetSubtype="8" fill="hold" grpId="0" nodeType="afterEffect">
                                  <p:stCondLst>
                                    <p:cond delay="0"/>
                                  </p:stCondLst>
                                  <p:childTnLst>
                                    <p:set>
                                      <p:cBhvr>
                                        <p:cTn id="30" dur="1" fill="hold">
                                          <p:stCondLst>
                                            <p:cond delay="0"/>
                                          </p:stCondLst>
                                        </p:cTn>
                                        <p:tgtEl>
                                          <p:spTgt spid="16391"/>
                                        </p:tgtEl>
                                        <p:attrNameLst>
                                          <p:attrName>style.visibility</p:attrName>
                                        </p:attrNameLst>
                                      </p:cBhvr>
                                      <p:to>
                                        <p:strVal val="visible"/>
                                      </p:to>
                                    </p:set>
                                    <p:anim calcmode="lin" valueType="num">
                                      <p:cBhvr additive="base">
                                        <p:cTn id="31" dur="500" fill="hold"/>
                                        <p:tgtEl>
                                          <p:spTgt spid="16391"/>
                                        </p:tgtEl>
                                        <p:attrNameLst>
                                          <p:attrName>ppt_x</p:attrName>
                                        </p:attrNameLst>
                                      </p:cBhvr>
                                      <p:tavLst>
                                        <p:tav tm="0">
                                          <p:val>
                                            <p:strVal val="0-#ppt_w/2"/>
                                          </p:val>
                                        </p:tav>
                                        <p:tav tm="100000">
                                          <p:val>
                                            <p:strVal val="#ppt_x"/>
                                          </p:val>
                                        </p:tav>
                                      </p:tavLst>
                                    </p:anim>
                                    <p:anim calcmode="lin" valueType="num">
                                      <p:cBhvr additive="base">
                                        <p:cTn id="32" dur="500" fill="hold"/>
                                        <p:tgtEl>
                                          <p:spTgt spid="1639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6" fill="hold" grpId="0" nodeType="clickEffect">
                                  <p:stCondLst>
                                    <p:cond delay="0"/>
                                  </p:stCondLst>
                                  <p:childTnLst>
                                    <p:set>
                                      <p:cBhvr>
                                        <p:cTn id="36" dur="1" fill="hold">
                                          <p:stCondLst>
                                            <p:cond delay="0"/>
                                          </p:stCondLst>
                                        </p:cTn>
                                        <p:tgtEl>
                                          <p:spTgt spid="16392"/>
                                        </p:tgtEl>
                                        <p:attrNameLst>
                                          <p:attrName>style.visibility</p:attrName>
                                        </p:attrNameLst>
                                      </p:cBhvr>
                                      <p:to>
                                        <p:strVal val="visible"/>
                                      </p:to>
                                    </p:set>
                                    <p:anim calcmode="lin" valueType="num">
                                      <p:cBhvr additive="base">
                                        <p:cTn id="37" dur="500" fill="hold"/>
                                        <p:tgtEl>
                                          <p:spTgt spid="16392"/>
                                        </p:tgtEl>
                                        <p:attrNameLst>
                                          <p:attrName>ppt_x</p:attrName>
                                        </p:attrNameLst>
                                      </p:cBhvr>
                                      <p:tavLst>
                                        <p:tav tm="0">
                                          <p:val>
                                            <p:strVal val="1+#ppt_w/2"/>
                                          </p:val>
                                        </p:tav>
                                        <p:tav tm="100000">
                                          <p:val>
                                            <p:strVal val="#ppt_x"/>
                                          </p:val>
                                        </p:tav>
                                      </p:tavLst>
                                    </p:anim>
                                    <p:anim calcmode="lin" valueType="num">
                                      <p:cBhvr additive="base">
                                        <p:cTn id="38" dur="500" fill="hold"/>
                                        <p:tgtEl>
                                          <p:spTgt spid="16392"/>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6392"/>
                                        </p:tgtEl>
                                        <p:attrNameLst>
                                          <p:attrName>ppt_c</p:attrName>
                                        </p:attrNameLst>
                                      </p:cBhvr>
                                      <p:to>
                                        <a:srgbClr val="009900"/>
                                      </p:to>
                                    </p:animClr>
                                  </p:subTnLst>
                                </p:cTn>
                              </p:par>
                            </p:childTnLst>
                          </p:cTn>
                        </p:par>
                        <p:par>
                          <p:cTn id="39" fill="hold" nodeType="afterGroup">
                            <p:stCondLst>
                              <p:cond delay="500"/>
                            </p:stCondLst>
                            <p:childTnLst>
                              <p:par>
                                <p:cTn id="40" presetID="24" presetClass="entr" presetSubtype="0" fill="hold" grpId="0" nodeType="afterEffect">
                                  <p:stCondLst>
                                    <p:cond delay="0"/>
                                  </p:stCondLst>
                                  <p:childTnLst>
                                    <p:set>
                                      <p:cBhvr>
                                        <p:cTn id="41" dur="1" fill="hold">
                                          <p:stCondLst>
                                            <p:cond delay="499"/>
                                          </p:stCondLst>
                                        </p:cTn>
                                        <p:tgtEl>
                                          <p:spTgt spid="16393"/>
                                        </p:tgtEl>
                                        <p:attrNameLst>
                                          <p:attrName>style.visibility</p:attrName>
                                        </p:attrNameLst>
                                      </p:cBhvr>
                                      <p:to>
                                        <p:strVal val="visible"/>
                                      </p:to>
                                    </p:set>
                                    <p:anim to="" calcmode="lin" valueType="num">
                                      <p:cBhvr>
                                        <p:cTn id="42" dur="1" fill="hold"/>
                                        <p:tgtEl>
                                          <p:spTgt spid="16393"/>
                                        </p:tgtEl>
                                        <p:attrNameLst>
                                          <p:attrName/>
                                        </p:attrNameLst>
                                      </p:cBhvr>
                                    </p:anim>
                                  </p:childTnLst>
                                  <p:subTnLst>
                                    <p:animClr clrSpc="rgb" dir="cw">
                                      <p:cBhvr override="childStyle">
                                        <p:cTn dur="1" fill="hold" display="0" masterRel="nextClick" afterEffect="1"/>
                                        <p:tgtEl>
                                          <p:spTgt spid="16393"/>
                                        </p:tgtEl>
                                        <p:attrNameLst>
                                          <p:attrName>ppt_c</p:attrName>
                                        </p:attrNameLst>
                                      </p:cBhvr>
                                      <p:to>
                                        <a:srgbClr val="FF3300"/>
                                      </p:to>
                                    </p:animClr>
                                  </p:subTnLst>
                                </p:cTn>
                              </p:par>
                            </p:childTnLst>
                          </p:cTn>
                        </p:par>
                        <p:par>
                          <p:cTn id="43" fill="hold" nodeType="afterGroup">
                            <p:stCondLst>
                              <p:cond delay="1000"/>
                            </p:stCondLst>
                            <p:childTnLst>
                              <p:par>
                                <p:cTn id="44" presetID="2" presetClass="entr" presetSubtype="6" fill="hold" grpId="0" nodeType="afterEffect">
                                  <p:stCondLst>
                                    <p:cond delay="0"/>
                                  </p:stCondLst>
                                  <p:childTnLst>
                                    <p:set>
                                      <p:cBhvr>
                                        <p:cTn id="45" dur="1" fill="hold">
                                          <p:stCondLst>
                                            <p:cond delay="0"/>
                                          </p:stCondLst>
                                        </p:cTn>
                                        <p:tgtEl>
                                          <p:spTgt spid="16394"/>
                                        </p:tgtEl>
                                        <p:attrNameLst>
                                          <p:attrName>style.visibility</p:attrName>
                                        </p:attrNameLst>
                                      </p:cBhvr>
                                      <p:to>
                                        <p:strVal val="visible"/>
                                      </p:to>
                                    </p:set>
                                    <p:anim calcmode="lin" valueType="num">
                                      <p:cBhvr additive="base">
                                        <p:cTn id="46" dur="500" fill="hold"/>
                                        <p:tgtEl>
                                          <p:spTgt spid="16394"/>
                                        </p:tgtEl>
                                        <p:attrNameLst>
                                          <p:attrName>ppt_x</p:attrName>
                                        </p:attrNameLst>
                                      </p:cBhvr>
                                      <p:tavLst>
                                        <p:tav tm="0">
                                          <p:val>
                                            <p:strVal val="1+#ppt_w/2"/>
                                          </p:val>
                                        </p:tav>
                                        <p:tav tm="100000">
                                          <p:val>
                                            <p:strVal val="#ppt_x"/>
                                          </p:val>
                                        </p:tav>
                                      </p:tavLst>
                                    </p:anim>
                                    <p:anim calcmode="lin" valueType="num">
                                      <p:cBhvr additive="base">
                                        <p:cTn id="47" dur="500" fill="hold"/>
                                        <p:tgtEl>
                                          <p:spTgt spid="16394"/>
                                        </p:tgtEl>
                                        <p:attrNameLst>
                                          <p:attrName>ppt_y</p:attrName>
                                        </p:attrNameLst>
                                      </p:cBhvr>
                                      <p:tavLst>
                                        <p:tav tm="0">
                                          <p:val>
                                            <p:strVal val="1+#ppt_h/2"/>
                                          </p:val>
                                        </p:tav>
                                        <p:tav tm="100000">
                                          <p:val>
                                            <p:strVal val="#ppt_y"/>
                                          </p:val>
                                        </p:tav>
                                      </p:tavLst>
                                    </p:anim>
                                  </p:childTnLst>
                                </p:cTn>
                              </p:par>
                            </p:childTnLst>
                          </p:cTn>
                        </p:par>
                        <p:par>
                          <p:cTn id="48" fill="hold" nodeType="afterGroup">
                            <p:stCondLst>
                              <p:cond delay="1500"/>
                            </p:stCondLst>
                            <p:childTnLst>
                              <p:par>
                                <p:cTn id="49" presetID="2" presetClass="entr" presetSubtype="1" fill="hold" grpId="0" nodeType="afterEffect">
                                  <p:stCondLst>
                                    <p:cond delay="0"/>
                                  </p:stCondLst>
                                  <p:childTnLst>
                                    <p:set>
                                      <p:cBhvr>
                                        <p:cTn id="50" dur="1" fill="hold">
                                          <p:stCondLst>
                                            <p:cond delay="0"/>
                                          </p:stCondLst>
                                        </p:cTn>
                                        <p:tgtEl>
                                          <p:spTgt spid="16395"/>
                                        </p:tgtEl>
                                        <p:attrNameLst>
                                          <p:attrName>style.visibility</p:attrName>
                                        </p:attrNameLst>
                                      </p:cBhvr>
                                      <p:to>
                                        <p:strVal val="visible"/>
                                      </p:to>
                                    </p:set>
                                    <p:anim calcmode="lin" valueType="num">
                                      <p:cBhvr additive="base">
                                        <p:cTn id="51" dur="500" fill="hold"/>
                                        <p:tgtEl>
                                          <p:spTgt spid="16395"/>
                                        </p:tgtEl>
                                        <p:attrNameLst>
                                          <p:attrName>ppt_x</p:attrName>
                                        </p:attrNameLst>
                                      </p:cBhvr>
                                      <p:tavLst>
                                        <p:tav tm="0">
                                          <p:val>
                                            <p:strVal val="#ppt_x"/>
                                          </p:val>
                                        </p:tav>
                                        <p:tav tm="100000">
                                          <p:val>
                                            <p:strVal val="#ppt_x"/>
                                          </p:val>
                                        </p:tav>
                                      </p:tavLst>
                                    </p:anim>
                                    <p:anim calcmode="lin" valueType="num">
                                      <p:cBhvr additive="base">
                                        <p:cTn id="52" dur="500" fill="hold"/>
                                        <p:tgtEl>
                                          <p:spTgt spid="16395"/>
                                        </p:tgtEl>
                                        <p:attrNameLst>
                                          <p:attrName>ppt_y</p:attrName>
                                        </p:attrNameLst>
                                      </p:cBhvr>
                                      <p:tavLst>
                                        <p:tav tm="0">
                                          <p:val>
                                            <p:strVal val="0-#ppt_h/2"/>
                                          </p:val>
                                        </p:tav>
                                        <p:tav tm="100000">
                                          <p:val>
                                            <p:strVal val="#ppt_y"/>
                                          </p:val>
                                        </p:tav>
                                      </p:tavLst>
                                    </p:anim>
                                  </p:childTnLst>
                                </p:cTn>
                              </p:par>
                            </p:childTnLst>
                          </p:cTn>
                        </p:par>
                        <p:par>
                          <p:cTn id="53" fill="hold" nodeType="afterGroup">
                            <p:stCondLst>
                              <p:cond delay="2000"/>
                            </p:stCondLst>
                            <p:childTnLst>
                              <p:par>
                                <p:cTn id="54" presetID="2" presetClass="entr" presetSubtype="3" fill="hold" grpId="0" nodeType="afterEffect">
                                  <p:stCondLst>
                                    <p:cond delay="0"/>
                                  </p:stCondLst>
                                  <p:childTnLst>
                                    <p:set>
                                      <p:cBhvr>
                                        <p:cTn id="55" dur="1" fill="hold">
                                          <p:stCondLst>
                                            <p:cond delay="0"/>
                                          </p:stCondLst>
                                        </p:cTn>
                                        <p:tgtEl>
                                          <p:spTgt spid="16396">
                                            <p:txEl>
                                              <p:pRg st="0" end="0"/>
                                            </p:txEl>
                                          </p:spTgt>
                                        </p:tgtEl>
                                        <p:attrNameLst>
                                          <p:attrName>style.visibility</p:attrName>
                                        </p:attrNameLst>
                                      </p:cBhvr>
                                      <p:to>
                                        <p:strVal val="visible"/>
                                      </p:to>
                                    </p:set>
                                    <p:anim calcmode="lin" valueType="num">
                                      <p:cBhvr additive="base">
                                        <p:cTn id="56" dur="500" fill="hold"/>
                                        <p:tgtEl>
                                          <p:spTgt spid="16396">
                                            <p:txEl>
                                              <p:pRg st="0" end="0"/>
                                            </p:txEl>
                                          </p:spTgt>
                                        </p:tgtEl>
                                        <p:attrNameLst>
                                          <p:attrName>ppt_x</p:attrName>
                                        </p:attrNameLst>
                                      </p:cBhvr>
                                      <p:tavLst>
                                        <p:tav tm="0">
                                          <p:val>
                                            <p:strVal val="1+#ppt_w/2"/>
                                          </p:val>
                                        </p:tav>
                                        <p:tav tm="100000">
                                          <p:val>
                                            <p:strVal val="#ppt_x"/>
                                          </p:val>
                                        </p:tav>
                                      </p:tavLst>
                                    </p:anim>
                                    <p:anim calcmode="lin" valueType="num">
                                      <p:cBhvr additive="base">
                                        <p:cTn id="57" dur="500" fill="hold"/>
                                        <p:tgtEl>
                                          <p:spTgt spid="16396">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4"/>
                                            </p:cond>
                                          </p:stCondLst>
                                          <p:endCondLst>
                                            <p:cond evt="onStopAudio" delay="0">
                                              <p:tgtEl>
                                                <p:sldTgt/>
                                              </p:tgtEl>
                                            </p:cond>
                                          </p:endCondLst>
                                        </p:cTn>
                                        <p:tgtEl>
                                          <p:sndTgt r:embed="rId3" name="Laser"/>
                                        </p:tgtEl>
                                      </p:cMediaNode>
                                    </p:audio>
                                  </p:subTnLst>
                                </p:cTn>
                              </p:par>
                            </p:childTnLst>
                          </p:cTn>
                        </p:par>
                        <p:par>
                          <p:cTn id="58" fill="hold" nodeType="afterGroup">
                            <p:stCondLst>
                              <p:cond delay="2500"/>
                            </p:stCondLst>
                            <p:childTnLst>
                              <p:par>
                                <p:cTn id="59" presetID="3" presetClass="entr" presetSubtype="5" fill="hold" grpId="0" nodeType="afterEffect">
                                  <p:stCondLst>
                                    <p:cond delay="0"/>
                                  </p:stCondLst>
                                  <p:childTnLst>
                                    <p:set>
                                      <p:cBhvr>
                                        <p:cTn id="60" dur="1" fill="hold">
                                          <p:stCondLst>
                                            <p:cond delay="0"/>
                                          </p:stCondLst>
                                        </p:cTn>
                                        <p:tgtEl>
                                          <p:spTgt spid="16397"/>
                                        </p:tgtEl>
                                        <p:attrNameLst>
                                          <p:attrName>style.visibility</p:attrName>
                                        </p:attrNameLst>
                                      </p:cBhvr>
                                      <p:to>
                                        <p:strVal val="visible"/>
                                      </p:to>
                                    </p:set>
                                    <p:animEffect transition="in" filter="blinds(vertical)">
                                      <p:cBhvr>
                                        <p:cTn id="61" dur="500"/>
                                        <p:tgtEl>
                                          <p:spTgt spid="16397"/>
                                        </p:tgtEl>
                                      </p:cBhvr>
                                    </p:animEffect>
                                  </p:childTnLst>
                                </p:cTn>
                              </p:par>
                            </p:childTnLst>
                          </p:cTn>
                        </p:par>
                        <p:par>
                          <p:cTn id="62" fill="hold" nodeType="afterGroup">
                            <p:stCondLst>
                              <p:cond delay="3000"/>
                            </p:stCondLst>
                            <p:childTnLst>
                              <p:par>
                                <p:cTn id="63" presetID="2" presetClass="entr" presetSubtype="3" fill="hold" grpId="0" nodeType="afterEffect">
                                  <p:stCondLst>
                                    <p:cond delay="0"/>
                                  </p:stCondLst>
                                  <p:childTnLst>
                                    <p:set>
                                      <p:cBhvr>
                                        <p:cTn id="64" dur="1" fill="hold">
                                          <p:stCondLst>
                                            <p:cond delay="0"/>
                                          </p:stCondLst>
                                        </p:cTn>
                                        <p:tgtEl>
                                          <p:spTgt spid="16398">
                                            <p:txEl>
                                              <p:pRg st="0" end="0"/>
                                            </p:txEl>
                                          </p:spTgt>
                                        </p:tgtEl>
                                        <p:attrNameLst>
                                          <p:attrName>style.visibility</p:attrName>
                                        </p:attrNameLst>
                                      </p:cBhvr>
                                      <p:to>
                                        <p:strVal val="visible"/>
                                      </p:to>
                                    </p:set>
                                    <p:anim calcmode="lin" valueType="num">
                                      <p:cBhvr additive="base">
                                        <p:cTn id="65" dur="500" fill="hold"/>
                                        <p:tgtEl>
                                          <p:spTgt spid="16398">
                                            <p:txEl>
                                              <p:pRg st="0" end="0"/>
                                            </p:txEl>
                                          </p:spTgt>
                                        </p:tgtEl>
                                        <p:attrNameLst>
                                          <p:attrName>ppt_x</p:attrName>
                                        </p:attrNameLst>
                                      </p:cBhvr>
                                      <p:tavLst>
                                        <p:tav tm="0">
                                          <p:val>
                                            <p:strVal val="1+#ppt_w/2"/>
                                          </p:val>
                                        </p:tav>
                                        <p:tav tm="100000">
                                          <p:val>
                                            <p:strVal val="#ppt_x"/>
                                          </p:val>
                                        </p:tav>
                                      </p:tavLst>
                                    </p:anim>
                                    <p:anim calcmode="lin" valueType="num">
                                      <p:cBhvr additive="base">
                                        <p:cTn id="66" dur="500" fill="hold"/>
                                        <p:tgtEl>
                                          <p:spTgt spid="16398">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63"/>
                                            </p:cond>
                                          </p:stCondLst>
                                          <p:endCondLst>
                                            <p:cond evt="onStopAudio" delay="0">
                                              <p:tgtEl>
                                                <p:sldTgt/>
                                              </p:tgtEl>
                                            </p:cond>
                                          </p:endCondLst>
                                        </p:cTn>
                                        <p:tgtEl>
                                          <p:sndTgt r:embed="rId3" name="Laser"/>
                                        </p:tgtEl>
                                      </p:cMediaNode>
                                    </p:audio>
                                  </p:subTnLst>
                                </p:cTn>
                              </p:par>
                            </p:childTnLst>
                          </p:cTn>
                        </p:par>
                        <p:par>
                          <p:cTn id="67" fill="hold" nodeType="afterGroup">
                            <p:stCondLst>
                              <p:cond delay="3500"/>
                            </p:stCondLst>
                            <p:childTnLst>
                              <p:par>
                                <p:cTn id="68" presetID="2" presetClass="entr" presetSubtype="8" fill="hold" grpId="0" nodeType="afterEffect">
                                  <p:stCondLst>
                                    <p:cond delay="0"/>
                                  </p:stCondLst>
                                  <p:childTnLst>
                                    <p:set>
                                      <p:cBhvr>
                                        <p:cTn id="69" dur="1" fill="hold">
                                          <p:stCondLst>
                                            <p:cond delay="0"/>
                                          </p:stCondLst>
                                        </p:cTn>
                                        <p:tgtEl>
                                          <p:spTgt spid="16399"/>
                                        </p:tgtEl>
                                        <p:attrNameLst>
                                          <p:attrName>style.visibility</p:attrName>
                                        </p:attrNameLst>
                                      </p:cBhvr>
                                      <p:to>
                                        <p:strVal val="visible"/>
                                      </p:to>
                                    </p:set>
                                    <p:anim calcmode="lin" valueType="num">
                                      <p:cBhvr additive="base">
                                        <p:cTn id="70" dur="500" fill="hold"/>
                                        <p:tgtEl>
                                          <p:spTgt spid="16399"/>
                                        </p:tgtEl>
                                        <p:attrNameLst>
                                          <p:attrName>ppt_x</p:attrName>
                                        </p:attrNameLst>
                                      </p:cBhvr>
                                      <p:tavLst>
                                        <p:tav tm="0">
                                          <p:val>
                                            <p:strVal val="0-#ppt_w/2"/>
                                          </p:val>
                                        </p:tav>
                                        <p:tav tm="100000">
                                          <p:val>
                                            <p:strVal val="#ppt_x"/>
                                          </p:val>
                                        </p:tav>
                                      </p:tavLst>
                                    </p:anim>
                                    <p:anim calcmode="lin" valueType="num">
                                      <p:cBhvr additive="base">
                                        <p:cTn id="71" dur="500" fill="hold"/>
                                        <p:tgtEl>
                                          <p:spTgt spid="1639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8"/>
                                            </p:cond>
                                          </p:stCondLst>
                                          <p:endCondLst>
                                            <p:cond evt="onStopAudio" delay="0">
                                              <p:tgtEl>
                                                <p:sldTgt/>
                                              </p:tgtEl>
                                            </p:cond>
                                          </p:endCondLst>
                                        </p:cTn>
                                        <p:tgtEl>
                                          <p:sndTgt r:embed="rId4" name="Whoosh"/>
                                        </p:tgtEl>
                                      </p:cMediaNode>
                                    </p:audio>
                                  </p:subTnLst>
                                </p:cTn>
                              </p:par>
                            </p:childTnLst>
                          </p:cTn>
                        </p:par>
                        <p:par>
                          <p:cTn id="72" fill="hold" nodeType="afterGroup">
                            <p:stCondLst>
                              <p:cond delay="4000"/>
                            </p:stCondLst>
                            <p:childTnLst>
                              <p:par>
                                <p:cTn id="73" presetID="22" presetClass="entr" presetSubtype="1" fill="hold" grpId="0" nodeType="afterEffect">
                                  <p:stCondLst>
                                    <p:cond delay="0"/>
                                  </p:stCondLst>
                                  <p:childTnLst>
                                    <p:set>
                                      <p:cBhvr>
                                        <p:cTn id="74" dur="1" fill="hold">
                                          <p:stCondLst>
                                            <p:cond delay="0"/>
                                          </p:stCondLst>
                                        </p:cTn>
                                        <p:tgtEl>
                                          <p:spTgt spid="16400">
                                            <p:txEl>
                                              <p:pRg st="0" end="0"/>
                                            </p:txEl>
                                          </p:spTgt>
                                        </p:tgtEl>
                                        <p:attrNameLst>
                                          <p:attrName>style.visibility</p:attrName>
                                        </p:attrNameLst>
                                      </p:cBhvr>
                                      <p:to>
                                        <p:strVal val="visible"/>
                                      </p:to>
                                    </p:set>
                                    <p:animEffect transition="in" filter="wipe(up)">
                                      <p:cBhvr>
                                        <p:cTn id="75" dur="500"/>
                                        <p:tgtEl>
                                          <p:spTgt spid="16400">
                                            <p:txEl>
                                              <p:pRg st="0" end="0"/>
                                            </p:txEl>
                                          </p:spTgt>
                                        </p:tgtEl>
                                      </p:cBhvr>
                                    </p:animEffect>
                                  </p:childTnLst>
                                  <p:subTnLst>
                                    <p:audio>
                                      <p:cMediaNode>
                                        <p:cTn display="0" masterRel="sameClick">
                                          <p:stCondLst>
                                            <p:cond evt="begin" delay="0">
                                              <p:tn val="73"/>
                                            </p:cond>
                                          </p:stCondLst>
                                          <p:endCondLst>
                                            <p:cond evt="onStopAudio" delay="0">
                                              <p:tgtEl>
                                                <p:sldTgt/>
                                              </p:tgtEl>
                                            </p:cond>
                                          </p:endCondLst>
                                        </p:cTn>
                                        <p:tgtEl>
                                          <p:sndTgt r:embed="rId2" name="Typewriter"/>
                                        </p:tgtEl>
                                      </p:cMediaNode>
                                    </p:audio>
                                  </p:subTnLst>
                                </p:cTn>
                              </p:par>
                            </p:childTnLst>
                          </p:cTn>
                        </p:par>
                        <p:par>
                          <p:cTn id="76" fill="hold" nodeType="afterGroup">
                            <p:stCondLst>
                              <p:cond delay="4500"/>
                            </p:stCondLst>
                            <p:childTnLst>
                              <p:par>
                                <p:cTn id="77" presetID="2" presetClass="entr" presetSubtype="1" fill="hold" grpId="0" nodeType="afterEffect">
                                  <p:stCondLst>
                                    <p:cond delay="0"/>
                                  </p:stCondLst>
                                  <p:iterate type="wd">
                                    <p:tmPct val="100000"/>
                                  </p:iterate>
                                  <p:childTnLst>
                                    <p:set>
                                      <p:cBhvr>
                                        <p:cTn id="78" dur="1" fill="hold">
                                          <p:stCondLst>
                                            <p:cond delay="0"/>
                                          </p:stCondLst>
                                        </p:cTn>
                                        <p:tgtEl>
                                          <p:spTgt spid="16406">
                                            <p:txEl>
                                              <p:pRg st="0" end="0"/>
                                            </p:txEl>
                                          </p:spTgt>
                                        </p:tgtEl>
                                        <p:attrNameLst>
                                          <p:attrName>style.visibility</p:attrName>
                                        </p:attrNameLst>
                                      </p:cBhvr>
                                      <p:to>
                                        <p:strVal val="visible"/>
                                      </p:to>
                                    </p:set>
                                    <p:anim calcmode="lin" valueType="num">
                                      <p:cBhvr additive="base">
                                        <p:cTn id="79" dur="300" fill="hold"/>
                                        <p:tgtEl>
                                          <p:spTgt spid="16406">
                                            <p:txEl>
                                              <p:pRg st="0" end="0"/>
                                            </p:txEl>
                                          </p:spTgt>
                                        </p:tgtEl>
                                        <p:attrNameLst>
                                          <p:attrName>ppt_x</p:attrName>
                                        </p:attrNameLst>
                                      </p:cBhvr>
                                      <p:tavLst>
                                        <p:tav tm="0">
                                          <p:val>
                                            <p:strVal val="#ppt_x"/>
                                          </p:val>
                                        </p:tav>
                                        <p:tav tm="100000">
                                          <p:val>
                                            <p:strVal val="#ppt_x"/>
                                          </p:val>
                                        </p:tav>
                                      </p:tavLst>
                                    </p:anim>
                                    <p:anim calcmode="lin" valueType="num">
                                      <p:cBhvr additive="base">
                                        <p:cTn id="80" dur="300" fill="hold"/>
                                        <p:tgtEl>
                                          <p:spTgt spid="1640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6" fill="hold" grpId="0" nodeType="clickEffect">
                                  <p:stCondLst>
                                    <p:cond delay="0"/>
                                  </p:stCondLst>
                                  <p:childTnLst>
                                    <p:set>
                                      <p:cBhvr>
                                        <p:cTn id="84" dur="1" fill="hold">
                                          <p:stCondLst>
                                            <p:cond delay="0"/>
                                          </p:stCondLst>
                                        </p:cTn>
                                        <p:tgtEl>
                                          <p:spTgt spid="16410"/>
                                        </p:tgtEl>
                                        <p:attrNameLst>
                                          <p:attrName>style.visibility</p:attrName>
                                        </p:attrNameLst>
                                      </p:cBhvr>
                                      <p:to>
                                        <p:strVal val="visible"/>
                                      </p:to>
                                    </p:set>
                                    <p:anim calcmode="lin" valueType="num">
                                      <p:cBhvr additive="base">
                                        <p:cTn id="85" dur="500" fill="hold"/>
                                        <p:tgtEl>
                                          <p:spTgt spid="16410"/>
                                        </p:tgtEl>
                                        <p:attrNameLst>
                                          <p:attrName>ppt_x</p:attrName>
                                        </p:attrNameLst>
                                      </p:cBhvr>
                                      <p:tavLst>
                                        <p:tav tm="0">
                                          <p:val>
                                            <p:strVal val="1+#ppt_w/2"/>
                                          </p:val>
                                        </p:tav>
                                        <p:tav tm="100000">
                                          <p:val>
                                            <p:strVal val="#ppt_x"/>
                                          </p:val>
                                        </p:tav>
                                      </p:tavLst>
                                    </p:anim>
                                    <p:anim calcmode="lin" valueType="num">
                                      <p:cBhvr additive="base">
                                        <p:cTn id="86" dur="500" fill="hold"/>
                                        <p:tgtEl>
                                          <p:spTgt spid="16410"/>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6410"/>
                                        </p:tgtEl>
                                        <p:attrNameLst>
                                          <p:attrName>ppt_c</p:attrName>
                                        </p:attrNameLst>
                                      </p:cBhvr>
                                      <p:to>
                                        <a:srgbClr val="009900"/>
                                      </p:to>
                                    </p:animClr>
                                  </p:subTnLst>
                                </p:cTn>
                              </p:par>
                            </p:childTnLst>
                          </p:cTn>
                        </p:par>
                      </p:childTnLst>
                    </p:cTn>
                  </p:par>
                  <p:par>
                    <p:cTn id="87" fill="hold" nodeType="clickPar">
                      <p:stCondLst>
                        <p:cond delay="indefinite"/>
                      </p:stCondLst>
                      <p:childTnLst>
                        <p:par>
                          <p:cTn id="88" fill="hold" nodeType="withGroup">
                            <p:stCondLst>
                              <p:cond delay="0"/>
                            </p:stCondLst>
                            <p:childTnLst>
                              <p:par>
                                <p:cTn id="89" presetID="4" presetClass="entr" presetSubtype="32" fill="hold" grpId="0" nodeType="clickEffect" nodePh="1">
                                  <p:stCondLst>
                                    <p:cond delay="0"/>
                                  </p:stCondLst>
                                  <p:endCondLst>
                                    <p:cond evt="begin" delay="0">
                                      <p:tn val="89"/>
                                    </p:cond>
                                  </p:endCondLst>
                                  <p:childTnLst>
                                    <p:set>
                                      <p:cBhvr>
                                        <p:cTn id="90" dur="1" fill="hold">
                                          <p:stCondLst>
                                            <p:cond delay="0"/>
                                          </p:stCondLst>
                                        </p:cTn>
                                        <p:tgtEl>
                                          <p:spTgt spid="16409"/>
                                        </p:tgtEl>
                                        <p:attrNameLst>
                                          <p:attrName>style.visibility</p:attrName>
                                        </p:attrNameLst>
                                      </p:cBhvr>
                                      <p:to>
                                        <p:strVal val="visible"/>
                                      </p:to>
                                    </p:set>
                                    <p:animEffect transition="in" filter="box(out)">
                                      <p:cBhvr>
                                        <p:cTn id="91" dur="500"/>
                                        <p:tgtEl>
                                          <p:spTgt spid="16409"/>
                                        </p:tgtEl>
                                      </p:cBhvr>
                                    </p:animEffect>
                                  </p:childTnLst>
                                </p:cTn>
                              </p:par>
                            </p:childTnLst>
                          </p:cTn>
                        </p:par>
                        <p:par>
                          <p:cTn id="92" fill="hold" nodeType="afterGroup">
                            <p:stCondLst>
                              <p:cond delay="500"/>
                            </p:stCondLst>
                            <p:childTnLst>
                              <p:par>
                                <p:cTn id="93" presetID="14" presetClass="entr" presetSubtype="10" fill="hold" grpId="0" nodeType="afterEffect">
                                  <p:stCondLst>
                                    <p:cond delay="0"/>
                                  </p:stCondLst>
                                  <p:childTnLst>
                                    <p:set>
                                      <p:cBhvr>
                                        <p:cTn id="94" dur="1" fill="hold">
                                          <p:stCondLst>
                                            <p:cond delay="0"/>
                                          </p:stCondLst>
                                        </p:cTn>
                                        <p:tgtEl>
                                          <p:spTgt spid="16402"/>
                                        </p:tgtEl>
                                        <p:attrNameLst>
                                          <p:attrName>style.visibility</p:attrName>
                                        </p:attrNameLst>
                                      </p:cBhvr>
                                      <p:to>
                                        <p:strVal val="visible"/>
                                      </p:to>
                                    </p:set>
                                    <p:animEffect transition="in" filter="randombar(horizontal)">
                                      <p:cBhvr>
                                        <p:cTn id="95" dur="500"/>
                                        <p:tgtEl>
                                          <p:spTgt spid="16402"/>
                                        </p:tgtEl>
                                      </p:cBhvr>
                                    </p:animEffect>
                                  </p:childTnLst>
                                  <p:subTnLst>
                                    <p:animClr clrSpc="rgb" dir="cw">
                                      <p:cBhvr override="childStyle">
                                        <p:cTn dur="1" fill="hold" display="0" masterRel="nextClick" afterEffect="1"/>
                                        <p:tgtEl>
                                          <p:spTgt spid="16402"/>
                                        </p:tgtEl>
                                        <p:attrNameLst>
                                          <p:attrName>ppt_c</p:attrName>
                                        </p:attrNameLst>
                                      </p:cBhvr>
                                      <p:to>
                                        <a:srgbClr val="FF3300"/>
                                      </p:to>
                                    </p:animClr>
                                  </p:subTnLst>
                                </p:cTn>
                              </p:par>
                            </p:childTnLst>
                          </p:cTn>
                        </p:par>
                      </p:childTnLst>
                    </p:cTn>
                  </p:par>
                  <p:par>
                    <p:cTn id="96" fill="hold" nodeType="clickPar">
                      <p:stCondLst>
                        <p:cond delay="indefinite"/>
                      </p:stCondLst>
                      <p:childTnLst>
                        <p:par>
                          <p:cTn id="97" fill="hold" nodeType="withGroup">
                            <p:stCondLst>
                              <p:cond delay="0"/>
                            </p:stCondLst>
                            <p:childTnLst>
                              <p:par>
                                <p:cTn id="98" presetID="2" presetClass="entr" presetSubtype="3" fill="hold" grpId="0" nodeType="clickEffect">
                                  <p:stCondLst>
                                    <p:cond delay="0"/>
                                  </p:stCondLst>
                                  <p:childTnLst>
                                    <p:set>
                                      <p:cBhvr>
                                        <p:cTn id="99" dur="1" fill="hold">
                                          <p:stCondLst>
                                            <p:cond delay="0"/>
                                          </p:stCondLst>
                                        </p:cTn>
                                        <p:tgtEl>
                                          <p:spTgt spid="16403"/>
                                        </p:tgtEl>
                                        <p:attrNameLst>
                                          <p:attrName>style.visibility</p:attrName>
                                        </p:attrNameLst>
                                      </p:cBhvr>
                                      <p:to>
                                        <p:strVal val="visible"/>
                                      </p:to>
                                    </p:set>
                                    <p:anim calcmode="lin" valueType="num">
                                      <p:cBhvr additive="base">
                                        <p:cTn id="100" dur="500" fill="hold"/>
                                        <p:tgtEl>
                                          <p:spTgt spid="16403"/>
                                        </p:tgtEl>
                                        <p:attrNameLst>
                                          <p:attrName>ppt_x</p:attrName>
                                        </p:attrNameLst>
                                      </p:cBhvr>
                                      <p:tavLst>
                                        <p:tav tm="0">
                                          <p:val>
                                            <p:strVal val="1+#ppt_w/2"/>
                                          </p:val>
                                        </p:tav>
                                        <p:tav tm="100000">
                                          <p:val>
                                            <p:strVal val="#ppt_x"/>
                                          </p:val>
                                        </p:tav>
                                      </p:tavLst>
                                    </p:anim>
                                    <p:anim calcmode="lin" valueType="num">
                                      <p:cBhvr additive="base">
                                        <p:cTn id="101" dur="500" fill="hold"/>
                                        <p:tgtEl>
                                          <p:spTgt spid="16403"/>
                                        </p:tgtEl>
                                        <p:attrNameLst>
                                          <p:attrName>ppt_y</p:attrName>
                                        </p:attrNameLst>
                                      </p:cBhvr>
                                      <p:tavLst>
                                        <p:tav tm="0">
                                          <p:val>
                                            <p:strVal val="0-#ppt_h/2"/>
                                          </p:val>
                                        </p:tav>
                                        <p:tav tm="100000">
                                          <p:val>
                                            <p:strVal val="#ppt_y"/>
                                          </p:val>
                                        </p:tav>
                                      </p:tavLst>
                                    </p:anim>
                                  </p:childTnLst>
                                </p:cTn>
                              </p:par>
                            </p:childTnLst>
                          </p:cTn>
                        </p:par>
                        <p:par>
                          <p:cTn id="102" fill="hold" nodeType="afterGroup">
                            <p:stCondLst>
                              <p:cond delay="500"/>
                            </p:stCondLst>
                            <p:childTnLst>
                              <p:par>
                                <p:cTn id="103" presetID="2" presetClass="entr" presetSubtype="2" fill="hold" grpId="0" nodeType="afterEffect">
                                  <p:stCondLst>
                                    <p:cond delay="0"/>
                                  </p:stCondLst>
                                  <p:childTnLst>
                                    <p:set>
                                      <p:cBhvr>
                                        <p:cTn id="104" dur="1" fill="hold">
                                          <p:stCondLst>
                                            <p:cond delay="0"/>
                                          </p:stCondLst>
                                        </p:cTn>
                                        <p:tgtEl>
                                          <p:spTgt spid="16404">
                                            <p:txEl>
                                              <p:pRg st="0" end="0"/>
                                            </p:txEl>
                                          </p:spTgt>
                                        </p:tgtEl>
                                        <p:attrNameLst>
                                          <p:attrName>style.visibility</p:attrName>
                                        </p:attrNameLst>
                                      </p:cBhvr>
                                      <p:to>
                                        <p:strVal val="visible"/>
                                      </p:to>
                                    </p:set>
                                    <p:anim calcmode="lin" valueType="num">
                                      <p:cBhvr additive="base">
                                        <p:cTn id="105" dur="500" fill="hold"/>
                                        <p:tgtEl>
                                          <p:spTgt spid="16404">
                                            <p:txEl>
                                              <p:pRg st="0" end="0"/>
                                            </p:txEl>
                                          </p:spTgt>
                                        </p:tgtEl>
                                        <p:attrNameLst>
                                          <p:attrName>ppt_x</p:attrName>
                                        </p:attrNameLst>
                                      </p:cBhvr>
                                      <p:tavLst>
                                        <p:tav tm="0">
                                          <p:val>
                                            <p:strVal val="1+#ppt_w/2"/>
                                          </p:val>
                                        </p:tav>
                                        <p:tav tm="100000">
                                          <p:val>
                                            <p:strVal val="#ppt_x"/>
                                          </p:val>
                                        </p:tav>
                                      </p:tavLst>
                                    </p:anim>
                                    <p:anim calcmode="lin" valueType="num">
                                      <p:cBhvr additive="base">
                                        <p:cTn id="106" dur="500" fill="hold"/>
                                        <p:tgtEl>
                                          <p:spTgt spid="1640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3"/>
                                            </p:cond>
                                          </p:stCondLst>
                                          <p:endCondLst>
                                            <p:cond evt="onStopAudio" delay="0">
                                              <p:tgtEl>
                                                <p:sldTgt/>
                                              </p:tgtEl>
                                            </p:cond>
                                          </p:endCondLst>
                                        </p:cTn>
                                        <p:tgtEl>
                                          <p:sndTgt r:embed="rId5" name="Screeching Brakes"/>
                                        </p:tgtEl>
                                      </p:cMediaNode>
                                    </p:audio>
                                  </p:subTnLst>
                                </p:cTn>
                              </p:par>
                            </p:childTnLst>
                          </p:cTn>
                        </p:par>
                        <p:par>
                          <p:cTn id="107" fill="hold" nodeType="afterGroup">
                            <p:stCondLst>
                              <p:cond delay="1000"/>
                            </p:stCondLst>
                            <p:childTnLst>
                              <p:par>
                                <p:cTn id="108" presetID="22" presetClass="entr" presetSubtype="8" fill="hold" grpId="0" nodeType="afterEffect">
                                  <p:stCondLst>
                                    <p:cond delay="0"/>
                                  </p:stCondLst>
                                  <p:childTnLst>
                                    <p:set>
                                      <p:cBhvr>
                                        <p:cTn id="109" dur="1" fill="hold">
                                          <p:stCondLst>
                                            <p:cond delay="0"/>
                                          </p:stCondLst>
                                        </p:cTn>
                                        <p:tgtEl>
                                          <p:spTgt spid="16405">
                                            <p:txEl>
                                              <p:pRg st="0" end="0"/>
                                            </p:txEl>
                                          </p:spTgt>
                                        </p:tgtEl>
                                        <p:attrNameLst>
                                          <p:attrName>style.visibility</p:attrName>
                                        </p:attrNameLst>
                                      </p:cBhvr>
                                      <p:to>
                                        <p:strVal val="visible"/>
                                      </p:to>
                                    </p:set>
                                    <p:animEffect transition="in" filter="wipe(left)">
                                      <p:cBhvr>
                                        <p:cTn id="110" dur="500"/>
                                        <p:tgtEl>
                                          <p:spTgt spid="1640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autoUpdateAnimBg="0"/>
      <p:bldP spid="16389" grpId="0" autoUpdateAnimBg="0"/>
      <p:bldP spid="16390" grpId="0" build="p" autoUpdateAnimBg="0" advAuto="0"/>
      <p:bldP spid="16391" grpId="0" autoUpdateAnimBg="0"/>
      <p:bldP spid="16392" grpId="0" animBg="1" autoUpdateAnimBg="0"/>
      <p:bldP spid="16393" grpId="0" autoUpdateAnimBg="0"/>
      <p:bldP spid="16394" grpId="0" autoUpdateAnimBg="0"/>
      <p:bldP spid="16395" grpId="0" autoUpdateAnimBg="0"/>
      <p:bldP spid="16396" grpId="0" build="p" autoUpdateAnimBg="0" advAuto="0"/>
      <p:bldP spid="16397" grpId="0" autoUpdateAnimBg="0"/>
      <p:bldP spid="16398" grpId="0" build="p" autoUpdateAnimBg="0" advAuto="0"/>
      <p:bldP spid="16399" grpId="0" autoUpdateAnimBg="0"/>
      <p:bldP spid="16400" grpId="0" build="p" autoUpdateAnimBg="0" advAuto="0"/>
      <p:bldP spid="16402" grpId="0" autoUpdateAnimBg="0"/>
      <p:bldP spid="16403" grpId="0" autoUpdateAnimBg="0"/>
      <p:bldP spid="16404" grpId="0" build="p" autoUpdateAnimBg="0" advAuto="0"/>
      <p:bldP spid="16405" grpId="0" build="p" autoUpdateAnimBg="0" rev="1" advAuto="0"/>
      <p:bldP spid="16406" grpId="0" build="p" autoUpdateAnimBg="0" advAuto="0"/>
      <p:bldP spid="16409" grpId="0" autoUpdateAnimBg="0"/>
      <p:bldP spid="16410"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2E69194-4F10-4900-8C25-04302FEA39D6}"/>
              </a:ext>
            </a:extLst>
          </p:cNvPr>
          <p:cNvSpPr>
            <a:spLocks noChangeArrowheads="1"/>
          </p:cNvSpPr>
          <p:nvPr/>
        </p:nvSpPr>
        <p:spPr bwMode="auto">
          <a:xfrm>
            <a:off x="1508125" y="122238"/>
            <a:ext cx="4910138"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solidFill>
                  <a:schemeClr val="bg2"/>
                </a:solidFill>
                <a:latin typeface="Algerian" panose="04020705040A02060702" pitchFamily="82" charset="0"/>
              </a:rPr>
              <a:t>Laboratory Examination - III</a:t>
            </a:r>
          </a:p>
        </p:txBody>
      </p:sp>
      <p:sp>
        <p:nvSpPr>
          <p:cNvPr id="17411" name="Rectangle 3">
            <a:extLst>
              <a:ext uri="{FF2B5EF4-FFF2-40B4-BE49-F238E27FC236}">
                <a16:creationId xmlns:a16="http://schemas.microsoft.com/office/drawing/2014/main" id="{095BF953-F288-4B4F-A4B5-4179539888E0}"/>
              </a:ext>
            </a:extLst>
          </p:cNvPr>
          <p:cNvSpPr>
            <a:spLocks noChangeArrowheads="1"/>
          </p:cNvSpPr>
          <p:nvPr/>
        </p:nvSpPr>
        <p:spPr bwMode="auto">
          <a:xfrm>
            <a:off x="1508125" y="898525"/>
            <a:ext cx="2952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chemeClr val="bg2"/>
                </a:solidFill>
              </a:rPr>
              <a:t>New Evidence Types </a:t>
            </a:r>
          </a:p>
        </p:txBody>
      </p:sp>
      <p:sp>
        <p:nvSpPr>
          <p:cNvPr id="24580" name="Rectangle 4">
            <a:hlinkClick r:id="" action="ppaction://hlinkshowjump?jump=nextslide"/>
            <a:hlinkHover r:id="" action="ppaction://hlinkshowjump?jump=nextslide"/>
            <a:extLst>
              <a:ext uri="{FF2B5EF4-FFF2-40B4-BE49-F238E27FC236}">
                <a16:creationId xmlns:a16="http://schemas.microsoft.com/office/drawing/2014/main" id="{9114C52C-6630-4B91-B2D4-2190E3358C12}"/>
              </a:ext>
            </a:extLst>
          </p:cNvPr>
          <p:cNvSpPr>
            <a:spLocks noChangeArrowheads="1"/>
          </p:cNvSpPr>
          <p:nvPr/>
        </p:nvSpPr>
        <p:spPr bwMode="auto">
          <a:xfrm>
            <a:off x="8366125" y="6643688"/>
            <a:ext cx="7302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
                <a:latin typeface="Book Antiqua" panose="02040602050305030304" pitchFamily="18" charset="0"/>
              </a:rPr>
              <a:t>Ran B. Singh</a:t>
            </a:r>
          </a:p>
        </p:txBody>
      </p:sp>
      <p:sp>
        <p:nvSpPr>
          <p:cNvPr id="17413" name="Rectangle 5">
            <a:extLst>
              <a:ext uri="{FF2B5EF4-FFF2-40B4-BE49-F238E27FC236}">
                <a16:creationId xmlns:a16="http://schemas.microsoft.com/office/drawing/2014/main" id="{FBC3F16C-ED83-4B11-A71E-C628ED6659F7}"/>
              </a:ext>
            </a:extLst>
          </p:cNvPr>
          <p:cNvSpPr>
            <a:spLocks noChangeArrowheads="1"/>
          </p:cNvSpPr>
          <p:nvPr/>
        </p:nvSpPr>
        <p:spPr bwMode="auto">
          <a:xfrm>
            <a:off x="1889125" y="1584325"/>
            <a:ext cx="3597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rPr>
              <a:t>Computers and Accessories</a:t>
            </a:r>
          </a:p>
        </p:txBody>
      </p:sp>
      <p:sp>
        <p:nvSpPr>
          <p:cNvPr id="17414" name="Rectangle 6">
            <a:extLst>
              <a:ext uri="{FF2B5EF4-FFF2-40B4-BE49-F238E27FC236}">
                <a16:creationId xmlns:a16="http://schemas.microsoft.com/office/drawing/2014/main" id="{F5BD31F7-7A6F-4FDC-949F-5355209D741A}"/>
              </a:ext>
            </a:extLst>
          </p:cNvPr>
          <p:cNvSpPr>
            <a:spLocks noChangeArrowheads="1"/>
          </p:cNvSpPr>
          <p:nvPr/>
        </p:nvSpPr>
        <p:spPr bwMode="auto">
          <a:xfrm>
            <a:off x="1965325" y="2041525"/>
            <a:ext cx="29400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latin typeface="Book Antiqua" panose="02040602050305030304" pitchFamily="18" charset="0"/>
              </a:rPr>
              <a:t>New Electronic Wares</a:t>
            </a:r>
          </a:p>
        </p:txBody>
      </p:sp>
      <p:sp>
        <p:nvSpPr>
          <p:cNvPr id="17415" name="Rectangle 7">
            <a:extLst>
              <a:ext uri="{FF2B5EF4-FFF2-40B4-BE49-F238E27FC236}">
                <a16:creationId xmlns:a16="http://schemas.microsoft.com/office/drawing/2014/main" id="{8DC4F38E-21B0-4911-B49C-6E726CA97695}"/>
              </a:ext>
            </a:extLst>
          </p:cNvPr>
          <p:cNvSpPr>
            <a:spLocks noChangeArrowheads="1"/>
          </p:cNvSpPr>
          <p:nvPr/>
        </p:nvSpPr>
        <p:spPr bwMode="auto">
          <a:xfrm>
            <a:off x="3794125" y="2262188"/>
            <a:ext cx="1409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solidFill>
                  <a:schemeClr val="bg2"/>
                </a:solidFill>
                <a:latin typeface="Book Antiqua" panose="02040602050305030304" pitchFamily="18" charset="0"/>
              </a:rPr>
              <a:t>(Robots etc..)</a:t>
            </a:r>
          </a:p>
        </p:txBody>
      </p:sp>
      <p:sp>
        <p:nvSpPr>
          <p:cNvPr id="17416" name="Rectangle 8">
            <a:extLst>
              <a:ext uri="{FF2B5EF4-FFF2-40B4-BE49-F238E27FC236}">
                <a16:creationId xmlns:a16="http://schemas.microsoft.com/office/drawing/2014/main" id="{F786CDC9-C2A1-4E96-BC09-0F54DBBD1FE6}"/>
              </a:ext>
            </a:extLst>
          </p:cNvPr>
          <p:cNvSpPr>
            <a:spLocks noChangeArrowheads="1"/>
          </p:cNvSpPr>
          <p:nvPr/>
        </p:nvSpPr>
        <p:spPr bwMode="auto">
          <a:xfrm>
            <a:off x="1965325" y="2574925"/>
            <a:ext cx="36861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rPr>
              <a:t>Increase in use of explosives</a:t>
            </a:r>
          </a:p>
        </p:txBody>
      </p:sp>
      <p:sp>
        <p:nvSpPr>
          <p:cNvPr id="17417" name="Rectangle 9">
            <a:extLst>
              <a:ext uri="{FF2B5EF4-FFF2-40B4-BE49-F238E27FC236}">
                <a16:creationId xmlns:a16="http://schemas.microsoft.com/office/drawing/2014/main" id="{2E5F2EA0-D4A0-4FB3-80D0-4B9B6697E20F}"/>
              </a:ext>
            </a:extLst>
          </p:cNvPr>
          <p:cNvSpPr>
            <a:spLocks noChangeArrowheads="1"/>
          </p:cNvSpPr>
          <p:nvPr/>
        </p:nvSpPr>
        <p:spPr bwMode="auto">
          <a:xfrm>
            <a:off x="3108325" y="2795588"/>
            <a:ext cx="2546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solidFill>
                  <a:schemeClr val="bg2"/>
                </a:solidFill>
              </a:rPr>
              <a:t>(Portable nuclear bombs)</a:t>
            </a:r>
          </a:p>
        </p:txBody>
      </p:sp>
      <p:sp>
        <p:nvSpPr>
          <p:cNvPr id="17418" name="Rectangle 10">
            <a:extLst>
              <a:ext uri="{FF2B5EF4-FFF2-40B4-BE49-F238E27FC236}">
                <a16:creationId xmlns:a16="http://schemas.microsoft.com/office/drawing/2014/main" id="{9CE84E28-CEDE-48F4-A8F5-4B4CF27F24C8}"/>
              </a:ext>
            </a:extLst>
          </p:cNvPr>
          <p:cNvSpPr>
            <a:spLocks noChangeArrowheads="1"/>
          </p:cNvSpPr>
          <p:nvPr/>
        </p:nvSpPr>
        <p:spPr bwMode="auto">
          <a:xfrm>
            <a:off x="1431925" y="3429000"/>
            <a:ext cx="160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u="sng">
                <a:solidFill>
                  <a:schemeClr val="bg2"/>
                </a:solidFill>
              </a:rPr>
              <a:t>Challenges</a:t>
            </a:r>
          </a:p>
        </p:txBody>
      </p:sp>
      <p:sp>
        <p:nvSpPr>
          <p:cNvPr id="17419" name="Rectangle 11">
            <a:extLst>
              <a:ext uri="{FF2B5EF4-FFF2-40B4-BE49-F238E27FC236}">
                <a16:creationId xmlns:a16="http://schemas.microsoft.com/office/drawing/2014/main" id="{9C54C9CE-5DC0-4EBE-BE9C-5F76DE3EF62A}"/>
              </a:ext>
            </a:extLst>
          </p:cNvPr>
          <p:cNvSpPr>
            <a:spLocks noChangeArrowheads="1"/>
          </p:cNvSpPr>
          <p:nvPr/>
        </p:nvSpPr>
        <p:spPr bwMode="auto">
          <a:xfrm>
            <a:off x="1965325" y="4038600"/>
            <a:ext cx="2759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rPr>
              <a:t>Computer Evidence</a:t>
            </a:r>
          </a:p>
        </p:txBody>
      </p:sp>
      <p:sp>
        <p:nvSpPr>
          <p:cNvPr id="17420" name="Rectangle 12">
            <a:extLst>
              <a:ext uri="{FF2B5EF4-FFF2-40B4-BE49-F238E27FC236}">
                <a16:creationId xmlns:a16="http://schemas.microsoft.com/office/drawing/2014/main" id="{2F9101DF-67D8-48AE-996E-28BFB6AFF963}"/>
              </a:ext>
            </a:extLst>
          </p:cNvPr>
          <p:cNvSpPr>
            <a:spLocks noChangeArrowheads="1"/>
          </p:cNvSpPr>
          <p:nvPr/>
        </p:nvSpPr>
        <p:spPr bwMode="auto">
          <a:xfrm>
            <a:off x="1965325" y="4319588"/>
            <a:ext cx="319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solidFill>
                  <a:schemeClr val="bg2"/>
                </a:solidFill>
              </a:rPr>
              <a:t>(quantum computing techniques)</a:t>
            </a:r>
          </a:p>
        </p:txBody>
      </p:sp>
      <p:sp>
        <p:nvSpPr>
          <p:cNvPr id="17421" name="Rectangle 13">
            <a:extLst>
              <a:ext uri="{FF2B5EF4-FFF2-40B4-BE49-F238E27FC236}">
                <a16:creationId xmlns:a16="http://schemas.microsoft.com/office/drawing/2014/main" id="{A0FBFFD5-F6CD-4AAF-A847-CC454FF5429E}"/>
              </a:ext>
            </a:extLst>
          </p:cNvPr>
          <p:cNvSpPr>
            <a:spLocks noChangeArrowheads="1"/>
          </p:cNvSpPr>
          <p:nvPr/>
        </p:nvSpPr>
        <p:spPr bwMode="auto">
          <a:xfrm>
            <a:off x="2041525" y="4784725"/>
            <a:ext cx="70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rPr>
              <a:t>Age</a:t>
            </a:r>
          </a:p>
        </p:txBody>
      </p:sp>
      <p:sp>
        <p:nvSpPr>
          <p:cNvPr id="17422" name="Rectangle 14">
            <a:extLst>
              <a:ext uri="{FF2B5EF4-FFF2-40B4-BE49-F238E27FC236}">
                <a16:creationId xmlns:a16="http://schemas.microsoft.com/office/drawing/2014/main" id="{214B0CE6-4D3A-42D7-8067-C9CF4262760F}"/>
              </a:ext>
            </a:extLst>
          </p:cNvPr>
          <p:cNvSpPr>
            <a:spLocks noChangeArrowheads="1"/>
          </p:cNvSpPr>
          <p:nvPr/>
        </p:nvSpPr>
        <p:spPr bwMode="auto">
          <a:xfrm>
            <a:off x="2651125" y="4852988"/>
            <a:ext cx="1968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solidFill>
                  <a:schemeClr val="bg2"/>
                </a:solidFill>
              </a:rPr>
              <a:t>( time lapsed since)</a:t>
            </a:r>
          </a:p>
        </p:txBody>
      </p:sp>
      <p:sp>
        <p:nvSpPr>
          <p:cNvPr id="17423" name="Rectangle 15">
            <a:extLst>
              <a:ext uri="{FF2B5EF4-FFF2-40B4-BE49-F238E27FC236}">
                <a16:creationId xmlns:a16="http://schemas.microsoft.com/office/drawing/2014/main" id="{B47A3B83-EACE-49EE-A933-AAEB93C6E9B0}"/>
              </a:ext>
            </a:extLst>
          </p:cNvPr>
          <p:cNvSpPr>
            <a:spLocks noChangeArrowheads="1"/>
          </p:cNvSpPr>
          <p:nvPr/>
        </p:nvSpPr>
        <p:spPr bwMode="auto">
          <a:xfrm>
            <a:off x="4479925" y="4784725"/>
            <a:ext cx="1873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rPr>
              <a:t>determination</a:t>
            </a:r>
          </a:p>
        </p:txBody>
      </p:sp>
      <p:sp>
        <p:nvSpPr>
          <p:cNvPr id="17424" name="Rectangle 16">
            <a:extLst>
              <a:ext uri="{FF2B5EF4-FFF2-40B4-BE49-F238E27FC236}">
                <a16:creationId xmlns:a16="http://schemas.microsoft.com/office/drawing/2014/main" id="{5F1418C4-F212-4C69-ACBE-A5B5DF8B0C81}"/>
              </a:ext>
            </a:extLst>
          </p:cNvPr>
          <p:cNvSpPr>
            <a:spLocks noChangeArrowheads="1"/>
          </p:cNvSpPr>
          <p:nvPr/>
        </p:nvSpPr>
        <p:spPr bwMode="auto">
          <a:xfrm>
            <a:off x="2117725" y="5005388"/>
            <a:ext cx="445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solidFill>
                  <a:schemeClr val="bg2"/>
                </a:solidFill>
              </a:rPr>
              <a:t>paper, ink, finger print, footprint, stains, death</a:t>
            </a:r>
          </a:p>
        </p:txBody>
      </p:sp>
      <p:sp>
        <p:nvSpPr>
          <p:cNvPr id="17425" name="Rectangle 17">
            <a:extLst>
              <a:ext uri="{FF2B5EF4-FFF2-40B4-BE49-F238E27FC236}">
                <a16:creationId xmlns:a16="http://schemas.microsoft.com/office/drawing/2014/main" id="{9A902A15-0D88-49CA-9E79-D02B2BC47B1F}"/>
              </a:ext>
            </a:extLst>
          </p:cNvPr>
          <p:cNvSpPr>
            <a:spLocks noChangeArrowheads="1"/>
          </p:cNvSpPr>
          <p:nvPr/>
        </p:nvSpPr>
        <p:spPr bwMode="auto">
          <a:xfrm>
            <a:off x="2041525" y="5546725"/>
            <a:ext cx="33448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rPr>
              <a:t>Traceability of explosives</a:t>
            </a:r>
          </a:p>
        </p:txBody>
      </p:sp>
      <p:sp>
        <p:nvSpPr>
          <p:cNvPr id="17426" name="Rectangle 18">
            <a:extLst>
              <a:ext uri="{FF2B5EF4-FFF2-40B4-BE49-F238E27FC236}">
                <a16:creationId xmlns:a16="http://schemas.microsoft.com/office/drawing/2014/main" id="{C7DE9F4C-70A8-477D-8D5F-55874F26DCF5}"/>
              </a:ext>
            </a:extLst>
          </p:cNvPr>
          <p:cNvSpPr>
            <a:spLocks noChangeArrowheads="1"/>
          </p:cNvSpPr>
          <p:nvPr/>
        </p:nvSpPr>
        <p:spPr bwMode="auto">
          <a:xfrm>
            <a:off x="2041525" y="6156325"/>
            <a:ext cx="358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2"/>
                </a:solidFill>
              </a:rPr>
              <a:t>Characterization of samples</a:t>
            </a:r>
          </a:p>
        </p:txBody>
      </p:sp>
      <p:sp>
        <p:nvSpPr>
          <p:cNvPr id="17427" name="Rectangle 19">
            <a:extLst>
              <a:ext uri="{FF2B5EF4-FFF2-40B4-BE49-F238E27FC236}">
                <a16:creationId xmlns:a16="http://schemas.microsoft.com/office/drawing/2014/main" id="{3B45C4DE-3A7E-45E4-9193-DA7259486250}"/>
              </a:ext>
            </a:extLst>
          </p:cNvPr>
          <p:cNvSpPr>
            <a:spLocks noChangeArrowheads="1"/>
          </p:cNvSpPr>
          <p:nvPr/>
        </p:nvSpPr>
        <p:spPr bwMode="auto">
          <a:xfrm>
            <a:off x="2193925" y="6354763"/>
            <a:ext cx="29035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i="1">
                <a:solidFill>
                  <a:schemeClr val="bg2"/>
                </a:solidFill>
              </a:rPr>
              <a:t>for source correspondence</a:t>
            </a:r>
          </a:p>
        </p:txBody>
      </p:sp>
      <p:sp>
        <p:nvSpPr>
          <p:cNvPr id="17428" name="Text Box 20">
            <a:extLst>
              <a:ext uri="{FF2B5EF4-FFF2-40B4-BE49-F238E27FC236}">
                <a16:creationId xmlns:a16="http://schemas.microsoft.com/office/drawing/2014/main" id="{4634DD0C-16FD-490E-9BB0-BDEE9E62F4D6}"/>
              </a:ext>
            </a:extLst>
          </p:cNvPr>
          <p:cNvSpPr txBox="1">
            <a:spLocks noChangeArrowheads="1"/>
          </p:cNvSpPr>
          <p:nvPr/>
        </p:nvSpPr>
        <p:spPr bwMode="auto">
          <a:xfrm>
            <a:off x="1447800" y="1600200"/>
            <a:ext cx="4270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0000"/>
                </a:solidFill>
                <a:sym typeface="Wingdings" panose="05000000000000000000" pitchFamily="2" charset="2"/>
              </a:rPr>
              <a:t></a:t>
            </a:r>
            <a:endParaRPr lang="en-US" altLang="en-US">
              <a:solidFill>
                <a:srgbClr val="FF0000"/>
              </a:solidFill>
            </a:endParaRPr>
          </a:p>
        </p:txBody>
      </p:sp>
      <p:sp>
        <p:nvSpPr>
          <p:cNvPr id="17429" name="Text Box 21">
            <a:extLst>
              <a:ext uri="{FF2B5EF4-FFF2-40B4-BE49-F238E27FC236}">
                <a16:creationId xmlns:a16="http://schemas.microsoft.com/office/drawing/2014/main" id="{F8504568-8434-4F56-B081-E4AACDA693ED}"/>
              </a:ext>
            </a:extLst>
          </p:cNvPr>
          <p:cNvSpPr txBox="1">
            <a:spLocks noChangeArrowheads="1"/>
          </p:cNvSpPr>
          <p:nvPr/>
        </p:nvSpPr>
        <p:spPr bwMode="auto">
          <a:xfrm>
            <a:off x="1447800" y="2057400"/>
            <a:ext cx="4270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0000"/>
                </a:solidFill>
                <a:sym typeface="Wingdings" panose="05000000000000000000" pitchFamily="2" charset="2"/>
              </a:rPr>
              <a:t></a:t>
            </a:r>
            <a:endParaRPr lang="en-US" altLang="en-US">
              <a:solidFill>
                <a:srgbClr val="FF0000"/>
              </a:solidFill>
            </a:endParaRPr>
          </a:p>
        </p:txBody>
      </p:sp>
      <p:sp>
        <p:nvSpPr>
          <p:cNvPr id="17430" name="Text Box 22">
            <a:extLst>
              <a:ext uri="{FF2B5EF4-FFF2-40B4-BE49-F238E27FC236}">
                <a16:creationId xmlns:a16="http://schemas.microsoft.com/office/drawing/2014/main" id="{531E5657-3816-402D-9F09-092D4DDE6182}"/>
              </a:ext>
            </a:extLst>
          </p:cNvPr>
          <p:cNvSpPr txBox="1">
            <a:spLocks noChangeArrowheads="1"/>
          </p:cNvSpPr>
          <p:nvPr/>
        </p:nvSpPr>
        <p:spPr bwMode="auto">
          <a:xfrm>
            <a:off x="1447800" y="2590800"/>
            <a:ext cx="4270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0000"/>
                </a:solidFill>
                <a:sym typeface="Wingdings" panose="05000000000000000000" pitchFamily="2" charset="2"/>
              </a:rPr>
              <a:t></a:t>
            </a:r>
            <a:endParaRPr lang="en-US" altLang="en-US">
              <a:solidFill>
                <a:srgbClr val="FF0000"/>
              </a:solidFill>
            </a:endParaRPr>
          </a:p>
        </p:txBody>
      </p:sp>
      <p:sp>
        <p:nvSpPr>
          <p:cNvPr id="17431" name="Text Box 23">
            <a:extLst>
              <a:ext uri="{FF2B5EF4-FFF2-40B4-BE49-F238E27FC236}">
                <a16:creationId xmlns:a16="http://schemas.microsoft.com/office/drawing/2014/main" id="{E216678F-3459-49E9-ACC7-39C047F87A4B}"/>
              </a:ext>
            </a:extLst>
          </p:cNvPr>
          <p:cNvSpPr txBox="1">
            <a:spLocks noChangeArrowheads="1"/>
          </p:cNvSpPr>
          <p:nvPr/>
        </p:nvSpPr>
        <p:spPr bwMode="auto">
          <a:xfrm>
            <a:off x="1447800" y="4114800"/>
            <a:ext cx="4270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0000"/>
                </a:solidFill>
                <a:sym typeface="Wingdings" panose="05000000000000000000" pitchFamily="2" charset="2"/>
              </a:rPr>
              <a:t></a:t>
            </a:r>
            <a:endParaRPr lang="en-US" altLang="en-US">
              <a:solidFill>
                <a:srgbClr val="FF0000"/>
              </a:solidFill>
            </a:endParaRPr>
          </a:p>
        </p:txBody>
      </p:sp>
      <p:sp>
        <p:nvSpPr>
          <p:cNvPr id="17432" name="Text Box 24">
            <a:extLst>
              <a:ext uri="{FF2B5EF4-FFF2-40B4-BE49-F238E27FC236}">
                <a16:creationId xmlns:a16="http://schemas.microsoft.com/office/drawing/2014/main" id="{254129AF-18D6-496E-AE92-4607503AB512}"/>
              </a:ext>
            </a:extLst>
          </p:cNvPr>
          <p:cNvSpPr txBox="1">
            <a:spLocks noChangeArrowheads="1"/>
          </p:cNvSpPr>
          <p:nvPr/>
        </p:nvSpPr>
        <p:spPr bwMode="auto">
          <a:xfrm>
            <a:off x="1447800" y="4800600"/>
            <a:ext cx="4270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0000"/>
                </a:solidFill>
                <a:sym typeface="Wingdings" panose="05000000000000000000" pitchFamily="2" charset="2"/>
              </a:rPr>
              <a:t></a:t>
            </a:r>
            <a:endParaRPr lang="en-US" altLang="en-US">
              <a:solidFill>
                <a:srgbClr val="FF0000"/>
              </a:solidFill>
            </a:endParaRPr>
          </a:p>
        </p:txBody>
      </p:sp>
      <p:sp>
        <p:nvSpPr>
          <p:cNvPr id="17433" name="Text Box 25">
            <a:extLst>
              <a:ext uri="{FF2B5EF4-FFF2-40B4-BE49-F238E27FC236}">
                <a16:creationId xmlns:a16="http://schemas.microsoft.com/office/drawing/2014/main" id="{978B66F5-2700-459A-9363-7737CDD6477A}"/>
              </a:ext>
            </a:extLst>
          </p:cNvPr>
          <p:cNvSpPr txBox="1">
            <a:spLocks noChangeArrowheads="1"/>
          </p:cNvSpPr>
          <p:nvPr/>
        </p:nvSpPr>
        <p:spPr bwMode="auto">
          <a:xfrm>
            <a:off x="1477963" y="5486400"/>
            <a:ext cx="42703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0000"/>
                </a:solidFill>
                <a:sym typeface="Wingdings" panose="05000000000000000000" pitchFamily="2" charset="2"/>
              </a:rPr>
              <a:t></a:t>
            </a:r>
            <a:endParaRPr lang="en-US" altLang="en-US">
              <a:solidFill>
                <a:srgbClr val="FF0000"/>
              </a:solidFill>
            </a:endParaRPr>
          </a:p>
        </p:txBody>
      </p:sp>
      <p:sp>
        <p:nvSpPr>
          <p:cNvPr id="17434" name="Text Box 26">
            <a:extLst>
              <a:ext uri="{FF2B5EF4-FFF2-40B4-BE49-F238E27FC236}">
                <a16:creationId xmlns:a16="http://schemas.microsoft.com/office/drawing/2014/main" id="{F1C217BE-4B5A-4DED-94F3-08CC0BFF3242}"/>
              </a:ext>
            </a:extLst>
          </p:cNvPr>
          <p:cNvSpPr txBox="1">
            <a:spLocks noChangeArrowheads="1"/>
          </p:cNvSpPr>
          <p:nvPr/>
        </p:nvSpPr>
        <p:spPr bwMode="auto">
          <a:xfrm>
            <a:off x="1447800" y="6172200"/>
            <a:ext cx="4270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0000"/>
                </a:solidFill>
                <a:sym typeface="Wingdings" panose="05000000000000000000" pitchFamily="2" charset="2"/>
              </a:rPr>
              <a:t></a:t>
            </a:r>
            <a:endParaRPr lang="en-US" altLang="en-US">
              <a:solidFill>
                <a:srgbClr val="FF0000"/>
              </a:solidFill>
            </a:endParaRPr>
          </a:p>
        </p:txBody>
      </p:sp>
    </p:spTree>
    <p:extLst>
      <p:ext uri="{BB962C8B-B14F-4D97-AF65-F5344CB8AC3E}">
        <p14:creationId xmlns:p14="http://schemas.microsoft.com/office/powerpoint/2010/main" val="1659978538"/>
      </p:ext>
    </p:extLst>
  </p:cSld>
  <p:clrMapOvr>
    <a:masterClrMapping/>
  </p:clrMapOvr>
  <p:transition advTm="5917">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ox(out)">
                                      <p:cBhvr>
                                        <p:cTn id="7" dur="500"/>
                                        <p:tgtEl>
                                          <p:spTgt spid="17410"/>
                                        </p:tgtEl>
                                      </p:cBhvr>
                                    </p:animEffect>
                                  </p:childTnLst>
                                  <p:subTnLst>
                                    <p:animClr clrSpc="rgb" dir="cw">
                                      <p:cBhvr override="childStyle">
                                        <p:cTn dur="1" fill="hold" display="0" masterRel="nextClick" afterEffect="1"/>
                                        <p:tgtEl>
                                          <p:spTgt spid="17410"/>
                                        </p:tgtEl>
                                        <p:attrNameLst>
                                          <p:attrName>ppt_c</p:attrName>
                                        </p:attrNameLst>
                                      </p:cBhvr>
                                      <p:to>
                                        <a:srgbClr val="FF330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3"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 calcmode="lin" valueType="num">
                                      <p:cBhvr additive="base">
                                        <p:cTn id="12" dur="500" fill="hold"/>
                                        <p:tgtEl>
                                          <p:spTgt spid="17411">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17411">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17411">
                                            <p:txEl>
                                              <p:pRg st="0" end="0"/>
                                            </p:txEl>
                                          </p:spTgt>
                                        </p:tgtEl>
                                        <p:attrNameLst>
                                          <p:attrName>ppt_c</p:attrName>
                                        </p:attrNameLst>
                                      </p:cBhvr>
                                      <p:to>
                                        <a:srgbClr val="993300"/>
                                      </p:to>
                                    </p:animClr>
                                  </p:subTnLst>
                                </p:cTn>
                              </p:par>
                            </p:childTnLst>
                          </p:cTn>
                        </p:par>
                        <p:par>
                          <p:cTn id="14" fill="hold" nodeType="afterGroup">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17428"/>
                                        </p:tgtEl>
                                        <p:attrNameLst>
                                          <p:attrName>style.visibility</p:attrName>
                                        </p:attrNameLst>
                                      </p:cBhvr>
                                      <p:to>
                                        <p:strVal val="visible"/>
                                      </p:to>
                                    </p:set>
                                    <p:anim calcmode="lin" valueType="num">
                                      <p:cBhvr additive="base">
                                        <p:cTn id="17" dur="500" fill="hold"/>
                                        <p:tgtEl>
                                          <p:spTgt spid="17428"/>
                                        </p:tgtEl>
                                        <p:attrNameLst>
                                          <p:attrName>ppt_x</p:attrName>
                                        </p:attrNameLst>
                                      </p:cBhvr>
                                      <p:tavLst>
                                        <p:tav tm="0">
                                          <p:val>
                                            <p:strVal val="0-#ppt_w/2"/>
                                          </p:val>
                                        </p:tav>
                                        <p:tav tm="100000">
                                          <p:val>
                                            <p:strVal val="#ppt_x"/>
                                          </p:val>
                                        </p:tav>
                                      </p:tavLst>
                                    </p:anim>
                                    <p:anim calcmode="lin" valueType="num">
                                      <p:cBhvr additive="base">
                                        <p:cTn id="18" dur="500" fill="hold"/>
                                        <p:tgtEl>
                                          <p:spTgt spid="17428"/>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17413">
                                            <p:txEl>
                                              <p:pRg st="0" end="0"/>
                                            </p:txEl>
                                          </p:spTgt>
                                        </p:tgtEl>
                                        <p:attrNameLst>
                                          <p:attrName>style.visibility</p:attrName>
                                        </p:attrNameLst>
                                      </p:cBhvr>
                                      <p:to>
                                        <p:strVal val="visible"/>
                                      </p:to>
                                    </p:set>
                                    <p:animEffect transition="in" filter="wipe(up)">
                                      <p:cBhvr>
                                        <p:cTn id="22" dur="500"/>
                                        <p:tgtEl>
                                          <p:spTgt spid="17413">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Typewriter"/>
                                        </p:tgtEl>
                                      </p:cMediaNode>
                                    </p:audio>
                                  </p:subTnLst>
                                </p:cTn>
                              </p:par>
                            </p:childTnLst>
                          </p:cTn>
                        </p:par>
                        <p:par>
                          <p:cTn id="23" fill="hold" nodeType="afterGroup">
                            <p:stCondLst>
                              <p:cond delay="1500"/>
                            </p:stCondLst>
                            <p:childTnLst>
                              <p:par>
                                <p:cTn id="24" presetID="2" presetClass="entr" presetSubtype="8" fill="hold" grpId="0" nodeType="afterEffect">
                                  <p:stCondLst>
                                    <p:cond delay="0"/>
                                  </p:stCondLst>
                                  <p:childTnLst>
                                    <p:set>
                                      <p:cBhvr>
                                        <p:cTn id="25" dur="1" fill="hold">
                                          <p:stCondLst>
                                            <p:cond delay="0"/>
                                          </p:stCondLst>
                                        </p:cTn>
                                        <p:tgtEl>
                                          <p:spTgt spid="17429"/>
                                        </p:tgtEl>
                                        <p:attrNameLst>
                                          <p:attrName>style.visibility</p:attrName>
                                        </p:attrNameLst>
                                      </p:cBhvr>
                                      <p:to>
                                        <p:strVal val="visible"/>
                                      </p:to>
                                    </p:set>
                                    <p:anim calcmode="lin" valueType="num">
                                      <p:cBhvr additive="base">
                                        <p:cTn id="26" dur="500" fill="hold"/>
                                        <p:tgtEl>
                                          <p:spTgt spid="17429"/>
                                        </p:tgtEl>
                                        <p:attrNameLst>
                                          <p:attrName>ppt_x</p:attrName>
                                        </p:attrNameLst>
                                      </p:cBhvr>
                                      <p:tavLst>
                                        <p:tav tm="0">
                                          <p:val>
                                            <p:strVal val="0-#ppt_w/2"/>
                                          </p:val>
                                        </p:tav>
                                        <p:tav tm="100000">
                                          <p:val>
                                            <p:strVal val="#ppt_x"/>
                                          </p:val>
                                        </p:tav>
                                      </p:tavLst>
                                    </p:anim>
                                    <p:anim calcmode="lin" valueType="num">
                                      <p:cBhvr additive="base">
                                        <p:cTn id="27" dur="500" fill="hold"/>
                                        <p:tgtEl>
                                          <p:spTgt spid="17429"/>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000"/>
                            </p:stCondLst>
                            <p:childTnLst>
                              <p:par>
                                <p:cTn id="29" presetID="1" presetClass="entr" presetSubtype="0" fill="hold" grpId="0" nodeType="afterEffect">
                                  <p:stCondLst>
                                    <p:cond delay="0"/>
                                  </p:stCondLst>
                                  <p:childTnLst>
                                    <p:set>
                                      <p:cBhvr>
                                        <p:cTn id="30" dur="1" fill="hold">
                                          <p:stCondLst>
                                            <p:cond delay="499"/>
                                          </p:stCondLst>
                                        </p:cTn>
                                        <p:tgtEl>
                                          <p:spTgt spid="17414"/>
                                        </p:tgtEl>
                                        <p:attrNameLst>
                                          <p:attrName>style.visibility</p:attrName>
                                        </p:attrNameLst>
                                      </p:cBhvr>
                                      <p:to>
                                        <p:strVal val="visible"/>
                                      </p:to>
                                    </p:set>
                                  </p:childTnLst>
                                </p:cTn>
                              </p:par>
                            </p:childTnLst>
                          </p:cTn>
                        </p:par>
                        <p:par>
                          <p:cTn id="31" fill="hold" nodeType="afterGroup">
                            <p:stCondLst>
                              <p:cond delay="2500"/>
                            </p:stCondLst>
                            <p:childTnLst>
                              <p:par>
                                <p:cTn id="32" presetID="2" presetClass="entr" presetSubtype="6" fill="hold" grpId="0" nodeType="afterEffect">
                                  <p:stCondLst>
                                    <p:cond delay="0"/>
                                  </p:stCondLst>
                                  <p:childTnLst>
                                    <p:set>
                                      <p:cBhvr>
                                        <p:cTn id="33" dur="1" fill="hold">
                                          <p:stCondLst>
                                            <p:cond delay="0"/>
                                          </p:stCondLst>
                                        </p:cTn>
                                        <p:tgtEl>
                                          <p:spTgt spid="17415"/>
                                        </p:tgtEl>
                                        <p:attrNameLst>
                                          <p:attrName>style.visibility</p:attrName>
                                        </p:attrNameLst>
                                      </p:cBhvr>
                                      <p:to>
                                        <p:strVal val="visible"/>
                                      </p:to>
                                    </p:set>
                                    <p:anim calcmode="lin" valueType="num">
                                      <p:cBhvr additive="base">
                                        <p:cTn id="34" dur="500" fill="hold"/>
                                        <p:tgtEl>
                                          <p:spTgt spid="17415"/>
                                        </p:tgtEl>
                                        <p:attrNameLst>
                                          <p:attrName>ppt_x</p:attrName>
                                        </p:attrNameLst>
                                      </p:cBhvr>
                                      <p:tavLst>
                                        <p:tav tm="0">
                                          <p:val>
                                            <p:strVal val="1+#ppt_w/2"/>
                                          </p:val>
                                        </p:tav>
                                        <p:tav tm="100000">
                                          <p:val>
                                            <p:strVal val="#ppt_x"/>
                                          </p:val>
                                        </p:tav>
                                      </p:tavLst>
                                    </p:anim>
                                    <p:anim calcmode="lin" valueType="num">
                                      <p:cBhvr additive="base">
                                        <p:cTn id="35" dur="500" fill="hold"/>
                                        <p:tgtEl>
                                          <p:spTgt spid="17415"/>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3000"/>
                            </p:stCondLst>
                            <p:childTnLst>
                              <p:par>
                                <p:cTn id="37" presetID="2" presetClass="entr" presetSubtype="8" fill="hold" grpId="0" nodeType="afterEffect">
                                  <p:stCondLst>
                                    <p:cond delay="0"/>
                                  </p:stCondLst>
                                  <p:childTnLst>
                                    <p:set>
                                      <p:cBhvr>
                                        <p:cTn id="38" dur="1" fill="hold">
                                          <p:stCondLst>
                                            <p:cond delay="0"/>
                                          </p:stCondLst>
                                        </p:cTn>
                                        <p:tgtEl>
                                          <p:spTgt spid="17430"/>
                                        </p:tgtEl>
                                        <p:attrNameLst>
                                          <p:attrName>style.visibility</p:attrName>
                                        </p:attrNameLst>
                                      </p:cBhvr>
                                      <p:to>
                                        <p:strVal val="visible"/>
                                      </p:to>
                                    </p:set>
                                    <p:anim calcmode="lin" valueType="num">
                                      <p:cBhvr additive="base">
                                        <p:cTn id="39" dur="500" fill="hold"/>
                                        <p:tgtEl>
                                          <p:spTgt spid="17430"/>
                                        </p:tgtEl>
                                        <p:attrNameLst>
                                          <p:attrName>ppt_x</p:attrName>
                                        </p:attrNameLst>
                                      </p:cBhvr>
                                      <p:tavLst>
                                        <p:tav tm="0">
                                          <p:val>
                                            <p:strVal val="0-#ppt_w/2"/>
                                          </p:val>
                                        </p:tav>
                                        <p:tav tm="100000">
                                          <p:val>
                                            <p:strVal val="#ppt_x"/>
                                          </p:val>
                                        </p:tav>
                                      </p:tavLst>
                                    </p:anim>
                                    <p:anim calcmode="lin" valueType="num">
                                      <p:cBhvr additive="base">
                                        <p:cTn id="40" dur="500" fill="hold"/>
                                        <p:tgtEl>
                                          <p:spTgt spid="17430"/>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3500"/>
                            </p:stCondLst>
                            <p:childTnLst>
                              <p:par>
                                <p:cTn id="42" presetID="22" presetClass="entr" presetSubtype="1" fill="hold" grpId="0" nodeType="afterEffect">
                                  <p:stCondLst>
                                    <p:cond delay="0"/>
                                  </p:stCondLst>
                                  <p:childTnLst>
                                    <p:set>
                                      <p:cBhvr>
                                        <p:cTn id="43" dur="1" fill="hold">
                                          <p:stCondLst>
                                            <p:cond delay="0"/>
                                          </p:stCondLst>
                                        </p:cTn>
                                        <p:tgtEl>
                                          <p:spTgt spid="17416">
                                            <p:txEl>
                                              <p:pRg st="0" end="0"/>
                                            </p:txEl>
                                          </p:spTgt>
                                        </p:tgtEl>
                                        <p:attrNameLst>
                                          <p:attrName>style.visibility</p:attrName>
                                        </p:attrNameLst>
                                      </p:cBhvr>
                                      <p:to>
                                        <p:strVal val="visible"/>
                                      </p:to>
                                    </p:set>
                                    <p:animEffect transition="in" filter="wipe(up)">
                                      <p:cBhvr>
                                        <p:cTn id="44" dur="500"/>
                                        <p:tgtEl>
                                          <p:spTgt spid="17416">
                                            <p:txEl>
                                              <p:pRg st="0" end="0"/>
                                            </p:txEl>
                                          </p:spTgt>
                                        </p:tgtEl>
                                      </p:cBhvr>
                                    </p:animEffect>
                                  </p:childTnLst>
                                  <p:subTnLst>
                                    <p:audio>
                                      <p:cMediaNode>
                                        <p:cTn display="0" masterRel="sameClick">
                                          <p:stCondLst>
                                            <p:cond evt="begin" delay="0">
                                              <p:tn val="42"/>
                                            </p:cond>
                                          </p:stCondLst>
                                          <p:endCondLst>
                                            <p:cond evt="onStopAudio" delay="0">
                                              <p:tgtEl>
                                                <p:sldTgt/>
                                              </p:tgtEl>
                                            </p:cond>
                                          </p:endCondLst>
                                        </p:cTn>
                                        <p:tgtEl>
                                          <p:sndTgt r:embed="rId2" name="Typewriter"/>
                                        </p:tgtEl>
                                      </p:cMediaNode>
                                    </p:audio>
                                  </p:subTnLst>
                                </p:cTn>
                              </p:par>
                            </p:childTnLst>
                          </p:cTn>
                        </p:par>
                        <p:par>
                          <p:cTn id="45" fill="hold" nodeType="afterGroup">
                            <p:stCondLst>
                              <p:cond delay="4000"/>
                            </p:stCondLst>
                            <p:childTnLst>
                              <p:par>
                                <p:cTn id="46" presetID="2" presetClass="entr" presetSubtype="3" fill="hold" grpId="0" nodeType="afterEffect">
                                  <p:stCondLst>
                                    <p:cond delay="0"/>
                                  </p:stCondLst>
                                  <p:childTnLst>
                                    <p:set>
                                      <p:cBhvr>
                                        <p:cTn id="47" dur="1" fill="hold">
                                          <p:stCondLst>
                                            <p:cond delay="0"/>
                                          </p:stCondLst>
                                        </p:cTn>
                                        <p:tgtEl>
                                          <p:spTgt spid="17417">
                                            <p:txEl>
                                              <p:pRg st="0" end="0"/>
                                            </p:txEl>
                                          </p:spTgt>
                                        </p:tgtEl>
                                        <p:attrNameLst>
                                          <p:attrName>style.visibility</p:attrName>
                                        </p:attrNameLst>
                                      </p:cBhvr>
                                      <p:to>
                                        <p:strVal val="visible"/>
                                      </p:to>
                                    </p:set>
                                    <p:anim calcmode="lin" valueType="num">
                                      <p:cBhvr additive="base">
                                        <p:cTn id="48" dur="500" fill="hold"/>
                                        <p:tgtEl>
                                          <p:spTgt spid="17417">
                                            <p:txEl>
                                              <p:pRg st="0" end="0"/>
                                            </p:txEl>
                                          </p:spTgt>
                                        </p:tgtEl>
                                        <p:attrNameLst>
                                          <p:attrName>ppt_x</p:attrName>
                                        </p:attrNameLst>
                                      </p:cBhvr>
                                      <p:tavLst>
                                        <p:tav tm="0">
                                          <p:val>
                                            <p:strVal val="1+#ppt_w/2"/>
                                          </p:val>
                                        </p:tav>
                                        <p:tav tm="100000">
                                          <p:val>
                                            <p:strVal val="#ppt_x"/>
                                          </p:val>
                                        </p:tav>
                                      </p:tavLst>
                                    </p:anim>
                                    <p:anim calcmode="lin" valueType="num">
                                      <p:cBhvr additive="base">
                                        <p:cTn id="49" dur="500" fill="hold"/>
                                        <p:tgtEl>
                                          <p:spTgt spid="1741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46"/>
                                            </p:cond>
                                          </p:stCondLst>
                                          <p:endCondLst>
                                            <p:cond evt="onStopAudio" delay="0">
                                              <p:tgtEl>
                                                <p:sldTgt/>
                                              </p:tgtEl>
                                            </p:cond>
                                          </p:endCondLst>
                                        </p:cTn>
                                        <p:tgtEl>
                                          <p:sndTgt r:embed="rId3" name="Laser"/>
                                        </p:tgtEl>
                                      </p:cMediaNode>
                                    </p:audio>
                                  </p:subTnLst>
                                </p:cTn>
                              </p:par>
                            </p:childTnLst>
                          </p:cTn>
                        </p:par>
                        <p:par>
                          <p:cTn id="50" fill="hold" nodeType="afterGroup">
                            <p:stCondLst>
                              <p:cond delay="4500"/>
                            </p:stCondLst>
                            <p:childTnLst>
                              <p:par>
                                <p:cTn id="51" presetID="14" presetClass="entr" presetSubtype="5" fill="hold" grpId="0" nodeType="afterEffect">
                                  <p:stCondLst>
                                    <p:cond delay="0"/>
                                  </p:stCondLst>
                                  <p:childTnLst>
                                    <p:set>
                                      <p:cBhvr>
                                        <p:cTn id="52" dur="1" fill="hold">
                                          <p:stCondLst>
                                            <p:cond delay="0"/>
                                          </p:stCondLst>
                                        </p:cTn>
                                        <p:tgtEl>
                                          <p:spTgt spid="17418">
                                            <p:txEl>
                                              <p:pRg st="0" end="0"/>
                                            </p:txEl>
                                          </p:spTgt>
                                        </p:tgtEl>
                                        <p:attrNameLst>
                                          <p:attrName>style.visibility</p:attrName>
                                        </p:attrNameLst>
                                      </p:cBhvr>
                                      <p:to>
                                        <p:strVal val="visible"/>
                                      </p:to>
                                    </p:set>
                                    <p:animEffect transition="in" filter="randombar(vertical)">
                                      <p:cBhvr>
                                        <p:cTn id="53" dur="500"/>
                                        <p:tgtEl>
                                          <p:spTgt spid="17418">
                                            <p:txEl>
                                              <p:pRg st="0" end="0"/>
                                            </p:txEl>
                                          </p:spTgt>
                                        </p:tgtEl>
                                      </p:cBhvr>
                                    </p:animEffect>
                                  </p:childTnLst>
                                  <p:subTnLst>
                                    <p:animClr clrSpc="rgb" dir="cw">
                                      <p:cBhvr override="childStyle">
                                        <p:cTn dur="1" fill="hold" display="0" masterRel="nextClick" afterEffect="1"/>
                                        <p:tgtEl>
                                          <p:spTgt spid="17418">
                                            <p:txEl>
                                              <p:pRg st="0" end="0"/>
                                            </p:txEl>
                                          </p:spTgt>
                                        </p:tgtEl>
                                        <p:attrNameLst>
                                          <p:attrName>ppt_c</p:attrName>
                                        </p:attrNameLst>
                                      </p:cBhvr>
                                      <p:to>
                                        <a:srgbClr val="993300"/>
                                      </p:to>
                                    </p:animClr>
                                  </p:subTnLst>
                                </p:cTn>
                              </p:par>
                            </p:childTnLst>
                          </p:cTn>
                        </p:par>
                        <p:par>
                          <p:cTn id="54" fill="hold" nodeType="afterGroup">
                            <p:stCondLst>
                              <p:cond delay="5000"/>
                            </p:stCondLst>
                            <p:childTnLst>
                              <p:par>
                                <p:cTn id="55" presetID="2" presetClass="entr" presetSubtype="8" fill="hold" grpId="0" nodeType="afterEffect">
                                  <p:stCondLst>
                                    <p:cond delay="0"/>
                                  </p:stCondLst>
                                  <p:childTnLst>
                                    <p:set>
                                      <p:cBhvr>
                                        <p:cTn id="56" dur="1" fill="hold">
                                          <p:stCondLst>
                                            <p:cond delay="0"/>
                                          </p:stCondLst>
                                        </p:cTn>
                                        <p:tgtEl>
                                          <p:spTgt spid="17431"/>
                                        </p:tgtEl>
                                        <p:attrNameLst>
                                          <p:attrName>style.visibility</p:attrName>
                                        </p:attrNameLst>
                                      </p:cBhvr>
                                      <p:to>
                                        <p:strVal val="visible"/>
                                      </p:to>
                                    </p:set>
                                    <p:anim calcmode="lin" valueType="num">
                                      <p:cBhvr additive="base">
                                        <p:cTn id="57" dur="500" fill="hold"/>
                                        <p:tgtEl>
                                          <p:spTgt spid="17431"/>
                                        </p:tgtEl>
                                        <p:attrNameLst>
                                          <p:attrName>ppt_x</p:attrName>
                                        </p:attrNameLst>
                                      </p:cBhvr>
                                      <p:tavLst>
                                        <p:tav tm="0">
                                          <p:val>
                                            <p:strVal val="0-#ppt_w/2"/>
                                          </p:val>
                                        </p:tav>
                                        <p:tav tm="100000">
                                          <p:val>
                                            <p:strVal val="#ppt_x"/>
                                          </p:val>
                                        </p:tav>
                                      </p:tavLst>
                                    </p:anim>
                                    <p:anim calcmode="lin" valueType="num">
                                      <p:cBhvr additive="base">
                                        <p:cTn id="58" dur="500" fill="hold"/>
                                        <p:tgtEl>
                                          <p:spTgt spid="17431"/>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500"/>
                            </p:stCondLst>
                            <p:childTnLst>
                              <p:par>
                                <p:cTn id="60" presetID="2" presetClass="entr" presetSubtype="3" fill="hold" grpId="0" nodeType="afterEffect">
                                  <p:stCondLst>
                                    <p:cond delay="0"/>
                                  </p:stCondLst>
                                  <p:childTnLst>
                                    <p:set>
                                      <p:cBhvr>
                                        <p:cTn id="61" dur="1" fill="hold">
                                          <p:stCondLst>
                                            <p:cond delay="0"/>
                                          </p:stCondLst>
                                        </p:cTn>
                                        <p:tgtEl>
                                          <p:spTgt spid="17419">
                                            <p:txEl>
                                              <p:pRg st="0" end="0"/>
                                            </p:txEl>
                                          </p:spTgt>
                                        </p:tgtEl>
                                        <p:attrNameLst>
                                          <p:attrName>style.visibility</p:attrName>
                                        </p:attrNameLst>
                                      </p:cBhvr>
                                      <p:to>
                                        <p:strVal val="visible"/>
                                      </p:to>
                                    </p:set>
                                    <p:anim calcmode="lin" valueType="num">
                                      <p:cBhvr additive="base">
                                        <p:cTn id="62" dur="500" fill="hold"/>
                                        <p:tgtEl>
                                          <p:spTgt spid="17419">
                                            <p:txEl>
                                              <p:pRg st="0" end="0"/>
                                            </p:txEl>
                                          </p:spTgt>
                                        </p:tgtEl>
                                        <p:attrNameLst>
                                          <p:attrName>ppt_x</p:attrName>
                                        </p:attrNameLst>
                                      </p:cBhvr>
                                      <p:tavLst>
                                        <p:tav tm="0">
                                          <p:val>
                                            <p:strVal val="1+#ppt_w/2"/>
                                          </p:val>
                                        </p:tav>
                                        <p:tav tm="100000">
                                          <p:val>
                                            <p:strVal val="#ppt_x"/>
                                          </p:val>
                                        </p:tav>
                                      </p:tavLst>
                                    </p:anim>
                                    <p:anim calcmode="lin" valueType="num">
                                      <p:cBhvr additive="base">
                                        <p:cTn id="63" dur="500" fill="hold"/>
                                        <p:tgtEl>
                                          <p:spTgt spid="17419">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60"/>
                                            </p:cond>
                                          </p:stCondLst>
                                          <p:endCondLst>
                                            <p:cond evt="onStopAudio" delay="0">
                                              <p:tgtEl>
                                                <p:sldTgt/>
                                              </p:tgtEl>
                                            </p:cond>
                                          </p:endCondLst>
                                        </p:cTn>
                                        <p:tgtEl>
                                          <p:sndTgt r:embed="rId3" name="Laser"/>
                                        </p:tgtEl>
                                      </p:cMediaNode>
                                    </p:audio>
                                  </p:subTnLst>
                                </p:cTn>
                              </p:par>
                            </p:childTnLst>
                          </p:cTn>
                        </p:par>
                        <p:par>
                          <p:cTn id="64" fill="hold" nodeType="afterGroup">
                            <p:stCondLst>
                              <p:cond delay="6000"/>
                            </p:stCondLst>
                            <p:childTnLst>
                              <p:par>
                                <p:cTn id="65" presetID="2" presetClass="entr" presetSubtype="6" fill="hold" grpId="0" nodeType="afterEffect">
                                  <p:stCondLst>
                                    <p:cond delay="0"/>
                                  </p:stCondLst>
                                  <p:childTnLst>
                                    <p:set>
                                      <p:cBhvr>
                                        <p:cTn id="66" dur="1" fill="hold">
                                          <p:stCondLst>
                                            <p:cond delay="0"/>
                                          </p:stCondLst>
                                        </p:cTn>
                                        <p:tgtEl>
                                          <p:spTgt spid="17420"/>
                                        </p:tgtEl>
                                        <p:attrNameLst>
                                          <p:attrName>style.visibility</p:attrName>
                                        </p:attrNameLst>
                                      </p:cBhvr>
                                      <p:to>
                                        <p:strVal val="visible"/>
                                      </p:to>
                                    </p:set>
                                    <p:anim calcmode="lin" valueType="num">
                                      <p:cBhvr additive="base">
                                        <p:cTn id="67" dur="500" fill="hold"/>
                                        <p:tgtEl>
                                          <p:spTgt spid="17420"/>
                                        </p:tgtEl>
                                        <p:attrNameLst>
                                          <p:attrName>ppt_x</p:attrName>
                                        </p:attrNameLst>
                                      </p:cBhvr>
                                      <p:tavLst>
                                        <p:tav tm="0">
                                          <p:val>
                                            <p:strVal val="1+#ppt_w/2"/>
                                          </p:val>
                                        </p:tav>
                                        <p:tav tm="100000">
                                          <p:val>
                                            <p:strVal val="#ppt_x"/>
                                          </p:val>
                                        </p:tav>
                                      </p:tavLst>
                                    </p:anim>
                                    <p:anim calcmode="lin" valueType="num">
                                      <p:cBhvr additive="base">
                                        <p:cTn id="68" dur="500" fill="hold"/>
                                        <p:tgtEl>
                                          <p:spTgt spid="17420"/>
                                        </p:tgtEl>
                                        <p:attrNameLst>
                                          <p:attrName>ppt_y</p:attrName>
                                        </p:attrNameLst>
                                      </p:cBhvr>
                                      <p:tavLst>
                                        <p:tav tm="0">
                                          <p:val>
                                            <p:strVal val="1+#ppt_h/2"/>
                                          </p:val>
                                        </p:tav>
                                        <p:tav tm="100000">
                                          <p:val>
                                            <p:strVal val="#ppt_y"/>
                                          </p:val>
                                        </p:tav>
                                      </p:tavLst>
                                    </p:anim>
                                  </p:childTnLst>
                                </p:cTn>
                              </p:par>
                            </p:childTnLst>
                          </p:cTn>
                        </p:par>
                        <p:par>
                          <p:cTn id="69" fill="hold" nodeType="afterGroup">
                            <p:stCondLst>
                              <p:cond delay="6500"/>
                            </p:stCondLst>
                            <p:childTnLst>
                              <p:par>
                                <p:cTn id="70" presetID="2" presetClass="entr" presetSubtype="8" fill="hold" grpId="0" nodeType="afterEffect">
                                  <p:stCondLst>
                                    <p:cond delay="0"/>
                                  </p:stCondLst>
                                  <p:childTnLst>
                                    <p:set>
                                      <p:cBhvr>
                                        <p:cTn id="71" dur="1" fill="hold">
                                          <p:stCondLst>
                                            <p:cond delay="0"/>
                                          </p:stCondLst>
                                        </p:cTn>
                                        <p:tgtEl>
                                          <p:spTgt spid="17432"/>
                                        </p:tgtEl>
                                        <p:attrNameLst>
                                          <p:attrName>style.visibility</p:attrName>
                                        </p:attrNameLst>
                                      </p:cBhvr>
                                      <p:to>
                                        <p:strVal val="visible"/>
                                      </p:to>
                                    </p:set>
                                    <p:anim calcmode="lin" valueType="num">
                                      <p:cBhvr additive="base">
                                        <p:cTn id="72" dur="500" fill="hold"/>
                                        <p:tgtEl>
                                          <p:spTgt spid="17432"/>
                                        </p:tgtEl>
                                        <p:attrNameLst>
                                          <p:attrName>ppt_x</p:attrName>
                                        </p:attrNameLst>
                                      </p:cBhvr>
                                      <p:tavLst>
                                        <p:tav tm="0">
                                          <p:val>
                                            <p:strVal val="0-#ppt_w/2"/>
                                          </p:val>
                                        </p:tav>
                                        <p:tav tm="100000">
                                          <p:val>
                                            <p:strVal val="#ppt_x"/>
                                          </p:val>
                                        </p:tav>
                                      </p:tavLst>
                                    </p:anim>
                                    <p:anim calcmode="lin" valueType="num">
                                      <p:cBhvr additive="base">
                                        <p:cTn id="73" dur="500" fill="hold"/>
                                        <p:tgtEl>
                                          <p:spTgt spid="17432"/>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7000"/>
                            </p:stCondLst>
                            <p:childTnLst>
                              <p:par>
                                <p:cTn id="75" presetID="2" presetClass="entr" presetSubtype="1" fill="hold" grpId="0" nodeType="afterEffect">
                                  <p:stCondLst>
                                    <p:cond delay="0"/>
                                  </p:stCondLst>
                                  <p:childTnLst>
                                    <p:set>
                                      <p:cBhvr>
                                        <p:cTn id="76" dur="1" fill="hold">
                                          <p:stCondLst>
                                            <p:cond delay="0"/>
                                          </p:stCondLst>
                                        </p:cTn>
                                        <p:tgtEl>
                                          <p:spTgt spid="17421"/>
                                        </p:tgtEl>
                                        <p:attrNameLst>
                                          <p:attrName>style.visibility</p:attrName>
                                        </p:attrNameLst>
                                      </p:cBhvr>
                                      <p:to>
                                        <p:strVal val="visible"/>
                                      </p:to>
                                    </p:set>
                                    <p:anim calcmode="lin" valueType="num">
                                      <p:cBhvr additive="base">
                                        <p:cTn id="77" dur="500" fill="hold"/>
                                        <p:tgtEl>
                                          <p:spTgt spid="17421"/>
                                        </p:tgtEl>
                                        <p:attrNameLst>
                                          <p:attrName>ppt_x</p:attrName>
                                        </p:attrNameLst>
                                      </p:cBhvr>
                                      <p:tavLst>
                                        <p:tav tm="0">
                                          <p:val>
                                            <p:strVal val="#ppt_x"/>
                                          </p:val>
                                        </p:tav>
                                        <p:tav tm="100000">
                                          <p:val>
                                            <p:strVal val="#ppt_x"/>
                                          </p:val>
                                        </p:tav>
                                      </p:tavLst>
                                    </p:anim>
                                    <p:anim calcmode="lin" valueType="num">
                                      <p:cBhvr additive="base">
                                        <p:cTn id="78" dur="500" fill="hold"/>
                                        <p:tgtEl>
                                          <p:spTgt spid="17421"/>
                                        </p:tgtEl>
                                        <p:attrNameLst>
                                          <p:attrName>ppt_y</p:attrName>
                                        </p:attrNameLst>
                                      </p:cBhvr>
                                      <p:tavLst>
                                        <p:tav tm="0">
                                          <p:val>
                                            <p:strVal val="0-#ppt_h/2"/>
                                          </p:val>
                                        </p:tav>
                                        <p:tav tm="100000">
                                          <p:val>
                                            <p:strVal val="#ppt_y"/>
                                          </p:val>
                                        </p:tav>
                                      </p:tavLst>
                                    </p:anim>
                                  </p:childTnLst>
                                </p:cTn>
                              </p:par>
                            </p:childTnLst>
                          </p:cTn>
                        </p:par>
                        <p:par>
                          <p:cTn id="79" fill="hold" nodeType="afterGroup">
                            <p:stCondLst>
                              <p:cond delay="7500"/>
                            </p:stCondLst>
                            <p:childTnLst>
                              <p:par>
                                <p:cTn id="80" presetID="14" presetClass="entr" presetSubtype="5" fill="hold" grpId="0" nodeType="afterEffect">
                                  <p:stCondLst>
                                    <p:cond delay="0"/>
                                  </p:stCondLst>
                                  <p:childTnLst>
                                    <p:set>
                                      <p:cBhvr>
                                        <p:cTn id="81" dur="1" fill="hold">
                                          <p:stCondLst>
                                            <p:cond delay="0"/>
                                          </p:stCondLst>
                                        </p:cTn>
                                        <p:tgtEl>
                                          <p:spTgt spid="17422"/>
                                        </p:tgtEl>
                                        <p:attrNameLst>
                                          <p:attrName>style.visibility</p:attrName>
                                        </p:attrNameLst>
                                      </p:cBhvr>
                                      <p:to>
                                        <p:strVal val="visible"/>
                                      </p:to>
                                    </p:set>
                                    <p:animEffect transition="in" filter="randombar(vertical)">
                                      <p:cBhvr>
                                        <p:cTn id="82" dur="500"/>
                                        <p:tgtEl>
                                          <p:spTgt spid="17422"/>
                                        </p:tgtEl>
                                      </p:cBhvr>
                                    </p:animEffect>
                                  </p:childTnLst>
                                </p:cTn>
                              </p:par>
                            </p:childTnLst>
                          </p:cTn>
                        </p:par>
                        <p:par>
                          <p:cTn id="83" fill="hold" nodeType="afterGroup">
                            <p:stCondLst>
                              <p:cond delay="8000"/>
                            </p:stCondLst>
                            <p:childTnLst>
                              <p:par>
                                <p:cTn id="84" presetID="16" presetClass="entr" presetSubtype="26" fill="hold" grpId="0" nodeType="afterEffect">
                                  <p:stCondLst>
                                    <p:cond delay="0"/>
                                  </p:stCondLst>
                                  <p:childTnLst>
                                    <p:set>
                                      <p:cBhvr>
                                        <p:cTn id="85" dur="1" fill="hold">
                                          <p:stCondLst>
                                            <p:cond delay="0"/>
                                          </p:stCondLst>
                                        </p:cTn>
                                        <p:tgtEl>
                                          <p:spTgt spid="17423"/>
                                        </p:tgtEl>
                                        <p:attrNameLst>
                                          <p:attrName>style.visibility</p:attrName>
                                        </p:attrNameLst>
                                      </p:cBhvr>
                                      <p:to>
                                        <p:strVal val="visible"/>
                                      </p:to>
                                    </p:set>
                                    <p:animEffect transition="in" filter="barn(inHorizontal)">
                                      <p:cBhvr>
                                        <p:cTn id="86" dur="500"/>
                                        <p:tgtEl>
                                          <p:spTgt spid="17423"/>
                                        </p:tgtEl>
                                      </p:cBhvr>
                                    </p:animEffect>
                                  </p:childTnLst>
                                </p:cTn>
                              </p:par>
                            </p:childTnLst>
                          </p:cTn>
                        </p:par>
                        <p:par>
                          <p:cTn id="87" fill="hold" nodeType="afterGroup">
                            <p:stCondLst>
                              <p:cond delay="8500"/>
                            </p:stCondLst>
                            <p:childTnLst>
                              <p:par>
                                <p:cTn id="88" presetID="2" presetClass="entr" presetSubtype="2" fill="hold" grpId="0" nodeType="afterEffect">
                                  <p:stCondLst>
                                    <p:cond delay="0"/>
                                  </p:stCondLst>
                                  <p:childTnLst>
                                    <p:set>
                                      <p:cBhvr>
                                        <p:cTn id="89" dur="1" fill="hold">
                                          <p:stCondLst>
                                            <p:cond delay="0"/>
                                          </p:stCondLst>
                                        </p:cTn>
                                        <p:tgtEl>
                                          <p:spTgt spid="17424">
                                            <p:txEl>
                                              <p:pRg st="0" end="0"/>
                                            </p:txEl>
                                          </p:spTgt>
                                        </p:tgtEl>
                                        <p:attrNameLst>
                                          <p:attrName>style.visibility</p:attrName>
                                        </p:attrNameLst>
                                      </p:cBhvr>
                                      <p:to>
                                        <p:strVal val="visible"/>
                                      </p:to>
                                    </p:set>
                                    <p:anim calcmode="lin" valueType="num">
                                      <p:cBhvr additive="base">
                                        <p:cTn id="90" dur="500" fill="hold"/>
                                        <p:tgtEl>
                                          <p:spTgt spid="17424">
                                            <p:txEl>
                                              <p:pRg st="0" end="0"/>
                                            </p:txEl>
                                          </p:spTgt>
                                        </p:tgtEl>
                                        <p:attrNameLst>
                                          <p:attrName>ppt_x</p:attrName>
                                        </p:attrNameLst>
                                      </p:cBhvr>
                                      <p:tavLst>
                                        <p:tav tm="0">
                                          <p:val>
                                            <p:strVal val="1+#ppt_w/2"/>
                                          </p:val>
                                        </p:tav>
                                        <p:tav tm="100000">
                                          <p:val>
                                            <p:strVal val="#ppt_x"/>
                                          </p:val>
                                        </p:tav>
                                      </p:tavLst>
                                    </p:anim>
                                    <p:anim calcmode="lin" valueType="num">
                                      <p:cBhvr additive="base">
                                        <p:cTn id="91" dur="500" fill="hold"/>
                                        <p:tgtEl>
                                          <p:spTgt spid="1742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8"/>
                                            </p:cond>
                                          </p:stCondLst>
                                          <p:endCondLst>
                                            <p:cond evt="onStopAudio" delay="0">
                                              <p:tgtEl>
                                                <p:sldTgt/>
                                              </p:tgtEl>
                                            </p:cond>
                                          </p:endCondLst>
                                        </p:cTn>
                                        <p:tgtEl>
                                          <p:sndTgt r:embed="rId4" name="Screeching Brakes"/>
                                        </p:tgtEl>
                                      </p:cMediaNode>
                                    </p:audio>
                                  </p:subTnLst>
                                </p:cTn>
                              </p:par>
                            </p:childTnLst>
                          </p:cTn>
                        </p:par>
                        <p:par>
                          <p:cTn id="92" fill="hold" nodeType="afterGroup">
                            <p:stCondLst>
                              <p:cond delay="9000"/>
                            </p:stCondLst>
                            <p:childTnLst>
                              <p:par>
                                <p:cTn id="93" presetID="2" presetClass="entr" presetSubtype="8" fill="hold" grpId="0" nodeType="afterEffect">
                                  <p:stCondLst>
                                    <p:cond delay="0"/>
                                  </p:stCondLst>
                                  <p:childTnLst>
                                    <p:set>
                                      <p:cBhvr>
                                        <p:cTn id="94" dur="1" fill="hold">
                                          <p:stCondLst>
                                            <p:cond delay="0"/>
                                          </p:stCondLst>
                                        </p:cTn>
                                        <p:tgtEl>
                                          <p:spTgt spid="17433"/>
                                        </p:tgtEl>
                                        <p:attrNameLst>
                                          <p:attrName>style.visibility</p:attrName>
                                        </p:attrNameLst>
                                      </p:cBhvr>
                                      <p:to>
                                        <p:strVal val="visible"/>
                                      </p:to>
                                    </p:set>
                                    <p:anim calcmode="lin" valueType="num">
                                      <p:cBhvr additive="base">
                                        <p:cTn id="95" dur="500" fill="hold"/>
                                        <p:tgtEl>
                                          <p:spTgt spid="17433"/>
                                        </p:tgtEl>
                                        <p:attrNameLst>
                                          <p:attrName>ppt_x</p:attrName>
                                        </p:attrNameLst>
                                      </p:cBhvr>
                                      <p:tavLst>
                                        <p:tav tm="0">
                                          <p:val>
                                            <p:strVal val="0-#ppt_w/2"/>
                                          </p:val>
                                        </p:tav>
                                        <p:tav tm="100000">
                                          <p:val>
                                            <p:strVal val="#ppt_x"/>
                                          </p:val>
                                        </p:tav>
                                      </p:tavLst>
                                    </p:anim>
                                    <p:anim calcmode="lin" valueType="num">
                                      <p:cBhvr additive="base">
                                        <p:cTn id="96" dur="500" fill="hold"/>
                                        <p:tgtEl>
                                          <p:spTgt spid="17433"/>
                                        </p:tgtEl>
                                        <p:attrNameLst>
                                          <p:attrName>ppt_y</p:attrName>
                                        </p:attrNameLst>
                                      </p:cBhvr>
                                      <p:tavLst>
                                        <p:tav tm="0">
                                          <p:val>
                                            <p:strVal val="#ppt_y"/>
                                          </p:val>
                                        </p:tav>
                                        <p:tav tm="100000">
                                          <p:val>
                                            <p:strVal val="#ppt_y"/>
                                          </p:val>
                                        </p:tav>
                                      </p:tavLst>
                                    </p:anim>
                                  </p:childTnLst>
                                </p:cTn>
                              </p:par>
                            </p:childTnLst>
                          </p:cTn>
                        </p:par>
                        <p:par>
                          <p:cTn id="97" fill="hold" nodeType="afterGroup">
                            <p:stCondLst>
                              <p:cond delay="9500"/>
                            </p:stCondLst>
                            <p:childTnLst>
                              <p:par>
                                <p:cTn id="98" presetID="22" presetClass="entr" presetSubtype="8" fill="hold" grpId="0" nodeType="afterEffect">
                                  <p:stCondLst>
                                    <p:cond delay="0"/>
                                  </p:stCondLst>
                                  <p:childTnLst>
                                    <p:set>
                                      <p:cBhvr>
                                        <p:cTn id="99" dur="1" fill="hold">
                                          <p:stCondLst>
                                            <p:cond delay="0"/>
                                          </p:stCondLst>
                                        </p:cTn>
                                        <p:tgtEl>
                                          <p:spTgt spid="17425">
                                            <p:txEl>
                                              <p:pRg st="0" end="0"/>
                                            </p:txEl>
                                          </p:spTgt>
                                        </p:tgtEl>
                                        <p:attrNameLst>
                                          <p:attrName>style.visibility</p:attrName>
                                        </p:attrNameLst>
                                      </p:cBhvr>
                                      <p:to>
                                        <p:strVal val="visible"/>
                                      </p:to>
                                    </p:set>
                                    <p:animEffect transition="in" filter="wipe(left)">
                                      <p:cBhvr>
                                        <p:cTn id="100" dur="500"/>
                                        <p:tgtEl>
                                          <p:spTgt spid="17425">
                                            <p:txEl>
                                              <p:pRg st="0" end="0"/>
                                            </p:txEl>
                                          </p:spTgt>
                                        </p:tgtEl>
                                      </p:cBhvr>
                                    </p:animEffect>
                                  </p:childTnLst>
                                </p:cTn>
                              </p:par>
                            </p:childTnLst>
                          </p:cTn>
                        </p:par>
                        <p:par>
                          <p:cTn id="101" fill="hold" nodeType="afterGroup">
                            <p:stCondLst>
                              <p:cond delay="10000"/>
                            </p:stCondLst>
                            <p:childTnLst>
                              <p:par>
                                <p:cTn id="102" presetID="2" presetClass="entr" presetSubtype="8" fill="hold" grpId="0" nodeType="afterEffect">
                                  <p:stCondLst>
                                    <p:cond delay="0"/>
                                  </p:stCondLst>
                                  <p:childTnLst>
                                    <p:set>
                                      <p:cBhvr>
                                        <p:cTn id="103" dur="1" fill="hold">
                                          <p:stCondLst>
                                            <p:cond delay="0"/>
                                          </p:stCondLst>
                                        </p:cTn>
                                        <p:tgtEl>
                                          <p:spTgt spid="17434"/>
                                        </p:tgtEl>
                                        <p:attrNameLst>
                                          <p:attrName>style.visibility</p:attrName>
                                        </p:attrNameLst>
                                      </p:cBhvr>
                                      <p:to>
                                        <p:strVal val="visible"/>
                                      </p:to>
                                    </p:set>
                                    <p:anim calcmode="lin" valueType="num">
                                      <p:cBhvr additive="base">
                                        <p:cTn id="104" dur="500" fill="hold"/>
                                        <p:tgtEl>
                                          <p:spTgt spid="17434"/>
                                        </p:tgtEl>
                                        <p:attrNameLst>
                                          <p:attrName>ppt_x</p:attrName>
                                        </p:attrNameLst>
                                      </p:cBhvr>
                                      <p:tavLst>
                                        <p:tav tm="0">
                                          <p:val>
                                            <p:strVal val="0-#ppt_w/2"/>
                                          </p:val>
                                        </p:tav>
                                        <p:tav tm="100000">
                                          <p:val>
                                            <p:strVal val="#ppt_x"/>
                                          </p:val>
                                        </p:tav>
                                      </p:tavLst>
                                    </p:anim>
                                    <p:anim calcmode="lin" valueType="num">
                                      <p:cBhvr additive="base">
                                        <p:cTn id="105" dur="500" fill="hold"/>
                                        <p:tgtEl>
                                          <p:spTgt spid="17434"/>
                                        </p:tgtEl>
                                        <p:attrNameLst>
                                          <p:attrName>ppt_y</p:attrName>
                                        </p:attrNameLst>
                                      </p:cBhvr>
                                      <p:tavLst>
                                        <p:tav tm="0">
                                          <p:val>
                                            <p:strVal val="#ppt_y"/>
                                          </p:val>
                                        </p:tav>
                                        <p:tav tm="100000">
                                          <p:val>
                                            <p:strVal val="#ppt_y"/>
                                          </p:val>
                                        </p:tav>
                                      </p:tavLst>
                                    </p:anim>
                                  </p:childTnLst>
                                </p:cTn>
                              </p:par>
                            </p:childTnLst>
                          </p:cTn>
                        </p:par>
                        <p:par>
                          <p:cTn id="106" fill="hold" nodeType="afterGroup">
                            <p:stCondLst>
                              <p:cond delay="10500"/>
                            </p:stCondLst>
                            <p:childTnLst>
                              <p:par>
                                <p:cTn id="107" presetID="2" presetClass="entr" presetSubtype="1" fill="hold" grpId="0" nodeType="afterEffect">
                                  <p:stCondLst>
                                    <p:cond delay="0"/>
                                  </p:stCondLst>
                                  <p:childTnLst>
                                    <p:set>
                                      <p:cBhvr>
                                        <p:cTn id="108" dur="1" fill="hold">
                                          <p:stCondLst>
                                            <p:cond delay="0"/>
                                          </p:stCondLst>
                                        </p:cTn>
                                        <p:tgtEl>
                                          <p:spTgt spid="17426"/>
                                        </p:tgtEl>
                                        <p:attrNameLst>
                                          <p:attrName>style.visibility</p:attrName>
                                        </p:attrNameLst>
                                      </p:cBhvr>
                                      <p:to>
                                        <p:strVal val="visible"/>
                                      </p:to>
                                    </p:set>
                                    <p:anim calcmode="lin" valueType="num">
                                      <p:cBhvr additive="base">
                                        <p:cTn id="109" dur="500" fill="hold"/>
                                        <p:tgtEl>
                                          <p:spTgt spid="17426"/>
                                        </p:tgtEl>
                                        <p:attrNameLst>
                                          <p:attrName>ppt_x</p:attrName>
                                        </p:attrNameLst>
                                      </p:cBhvr>
                                      <p:tavLst>
                                        <p:tav tm="0">
                                          <p:val>
                                            <p:strVal val="#ppt_x"/>
                                          </p:val>
                                        </p:tav>
                                        <p:tav tm="100000">
                                          <p:val>
                                            <p:strVal val="#ppt_x"/>
                                          </p:val>
                                        </p:tav>
                                      </p:tavLst>
                                    </p:anim>
                                    <p:anim calcmode="lin" valueType="num">
                                      <p:cBhvr additive="base">
                                        <p:cTn id="110" dur="500" fill="hold"/>
                                        <p:tgtEl>
                                          <p:spTgt spid="17426"/>
                                        </p:tgtEl>
                                        <p:attrNameLst>
                                          <p:attrName>ppt_y</p:attrName>
                                        </p:attrNameLst>
                                      </p:cBhvr>
                                      <p:tavLst>
                                        <p:tav tm="0">
                                          <p:val>
                                            <p:strVal val="0-#ppt_h/2"/>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3" fill="hold" grpId="0" nodeType="clickEffect">
                                  <p:stCondLst>
                                    <p:cond delay="0"/>
                                  </p:stCondLst>
                                  <p:iterate type="lt">
                                    <p:tmPct val="100000"/>
                                  </p:iterate>
                                  <p:childTnLst>
                                    <p:set>
                                      <p:cBhvr>
                                        <p:cTn id="114" dur="1" fill="hold">
                                          <p:stCondLst>
                                            <p:cond delay="0"/>
                                          </p:stCondLst>
                                        </p:cTn>
                                        <p:tgtEl>
                                          <p:spTgt spid="17427">
                                            <p:txEl>
                                              <p:pRg st="0" end="0"/>
                                            </p:txEl>
                                          </p:spTgt>
                                        </p:tgtEl>
                                        <p:attrNameLst>
                                          <p:attrName>style.visibility</p:attrName>
                                        </p:attrNameLst>
                                      </p:cBhvr>
                                      <p:to>
                                        <p:strVal val="visible"/>
                                      </p:to>
                                    </p:set>
                                    <p:anim calcmode="lin" valueType="num">
                                      <p:cBhvr additive="base">
                                        <p:cTn id="115" dur="75" fill="hold"/>
                                        <p:tgtEl>
                                          <p:spTgt spid="17427">
                                            <p:txEl>
                                              <p:pRg st="0" end="0"/>
                                            </p:txEl>
                                          </p:spTgt>
                                        </p:tgtEl>
                                        <p:attrNameLst>
                                          <p:attrName>ppt_x</p:attrName>
                                        </p:attrNameLst>
                                      </p:cBhvr>
                                      <p:tavLst>
                                        <p:tav tm="0">
                                          <p:val>
                                            <p:strVal val="1+#ppt_w/2"/>
                                          </p:val>
                                        </p:tav>
                                        <p:tav tm="100000">
                                          <p:val>
                                            <p:strVal val="#ppt_x"/>
                                          </p:val>
                                        </p:tav>
                                      </p:tavLst>
                                    </p:anim>
                                    <p:anim calcmode="lin" valueType="num">
                                      <p:cBhvr additive="base">
                                        <p:cTn id="116" dur="75" fill="hold"/>
                                        <p:tgtEl>
                                          <p:spTgt spid="17427">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113"/>
                                            </p:cond>
                                          </p:stCondLst>
                                          <p:endCondLst>
                                            <p:cond evt="onStopAudio" delay="0">
                                              <p:tgtEl>
                                                <p:sldTgt/>
                                              </p:tgtEl>
                                            </p:cond>
                                          </p:endCondLst>
                                        </p:cTn>
                                        <p:tgtEl>
                                          <p:sndTgt r:embed="rId3" name="Las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P spid="17413" grpId="0" build="p" autoUpdateAnimBg="0" advAuto="0"/>
      <p:bldP spid="17414" grpId="0" autoUpdateAnimBg="0"/>
      <p:bldP spid="17415" grpId="0" autoUpdateAnimBg="0"/>
      <p:bldP spid="17416" grpId="0" build="p" autoUpdateAnimBg="0" advAuto="0"/>
      <p:bldP spid="17417" grpId="0" build="p" autoUpdateAnimBg="0" advAuto="0"/>
      <p:bldP spid="17418" grpId="0" build="p" autoUpdateAnimBg="0" advAuto="0"/>
      <p:bldP spid="17419" grpId="0" build="p" autoUpdateAnimBg="0" advAuto="0"/>
      <p:bldP spid="17420" grpId="0" autoUpdateAnimBg="0"/>
      <p:bldP spid="17421" grpId="0" autoUpdateAnimBg="0"/>
      <p:bldP spid="17422" grpId="0" autoUpdateAnimBg="0"/>
      <p:bldP spid="17423" grpId="0" autoUpdateAnimBg="0"/>
      <p:bldP spid="17424" grpId="0" build="p" autoUpdateAnimBg="0" advAuto="0"/>
      <p:bldP spid="17425" grpId="0" build="p" autoUpdateAnimBg="0" rev="1" advAuto="0"/>
      <p:bldP spid="17426" grpId="0" autoUpdateAnimBg="0"/>
      <p:bldP spid="17427" grpId="0" build="p" autoUpdateAnimBg="0"/>
      <p:bldP spid="17428" grpId="0" autoUpdateAnimBg="0"/>
      <p:bldP spid="17429" grpId="0" autoUpdateAnimBg="0"/>
      <p:bldP spid="17430" grpId="0" autoUpdateAnimBg="0"/>
      <p:bldP spid="17431" grpId="0" autoUpdateAnimBg="0"/>
      <p:bldP spid="17432" grpId="0" autoUpdateAnimBg="0"/>
      <p:bldP spid="17433" grpId="0" autoUpdateAnimBg="0"/>
      <p:bldP spid="174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050" descr="White marble">
            <a:extLst>
              <a:ext uri="{FF2B5EF4-FFF2-40B4-BE49-F238E27FC236}">
                <a16:creationId xmlns:a16="http://schemas.microsoft.com/office/drawing/2014/main" id="{E855D53B-37C9-46B8-90DB-D3470F1AD519}"/>
              </a:ext>
            </a:extLst>
          </p:cNvPr>
          <p:cNvSpPr>
            <a:spLocks noChangeArrowheads="1"/>
          </p:cNvSpPr>
          <p:nvPr/>
        </p:nvSpPr>
        <p:spPr bwMode="auto">
          <a:xfrm>
            <a:off x="609600" y="1219200"/>
            <a:ext cx="6324600" cy="914400"/>
          </a:xfrm>
          <a:prstGeom prst="rect">
            <a:avLst/>
          </a:prstGeom>
          <a:blipFill dpi="0" rotWithShape="0">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65539" name="Text Box 2051">
            <a:extLst>
              <a:ext uri="{FF2B5EF4-FFF2-40B4-BE49-F238E27FC236}">
                <a16:creationId xmlns:a16="http://schemas.microsoft.com/office/drawing/2014/main" id="{EBA696E3-C9B4-416A-9347-A863F0E53FCC}"/>
              </a:ext>
            </a:extLst>
          </p:cNvPr>
          <p:cNvSpPr txBox="1">
            <a:spLocks noChangeArrowheads="1"/>
          </p:cNvSpPr>
          <p:nvPr/>
        </p:nvSpPr>
        <p:spPr bwMode="auto">
          <a:xfrm>
            <a:off x="288925" y="111125"/>
            <a:ext cx="6242050" cy="98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4800">
                <a:solidFill>
                  <a:srgbClr val="CC6600"/>
                </a:solidFill>
              </a:rPr>
              <a:t>Forensic Image Analysis</a:t>
            </a:r>
            <a:endParaRPr lang="en-US" altLang="en-US">
              <a:solidFill>
                <a:srgbClr val="CC6600"/>
              </a:solidFill>
            </a:endParaRPr>
          </a:p>
          <a:p>
            <a:pPr>
              <a:lnSpc>
                <a:spcPct val="70000"/>
              </a:lnSpc>
            </a:pPr>
            <a:r>
              <a:rPr lang="en-US" altLang="en-US" sz="3600" i="1">
                <a:solidFill>
                  <a:srgbClr val="CC6600"/>
                </a:solidFill>
              </a:rPr>
              <a:t>(Digital image processing)</a:t>
            </a:r>
            <a:endParaRPr lang="en-US" altLang="en-US">
              <a:solidFill>
                <a:srgbClr val="CC6600"/>
              </a:solidFill>
              <a:hlinkClick r:id="rId5" action="ppaction://hlinksldjump"/>
            </a:endParaRPr>
          </a:p>
        </p:txBody>
      </p:sp>
      <p:sp>
        <p:nvSpPr>
          <p:cNvPr id="65540" name="Text Box 2052">
            <a:extLst>
              <a:ext uri="{FF2B5EF4-FFF2-40B4-BE49-F238E27FC236}">
                <a16:creationId xmlns:a16="http://schemas.microsoft.com/office/drawing/2014/main" id="{4B59F22C-1E05-4067-9970-9E0E616DC7BE}"/>
              </a:ext>
            </a:extLst>
          </p:cNvPr>
          <p:cNvSpPr txBox="1">
            <a:spLocks noChangeArrowheads="1"/>
          </p:cNvSpPr>
          <p:nvPr/>
        </p:nvSpPr>
        <p:spPr bwMode="auto">
          <a:xfrm>
            <a:off x="733425" y="1295400"/>
            <a:ext cx="612457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3200">
                <a:solidFill>
                  <a:srgbClr val="FF00FF"/>
                </a:solidFill>
              </a:rPr>
              <a:t>use  of   computers  as  an  aid   and </a:t>
            </a:r>
          </a:p>
          <a:p>
            <a:pPr>
              <a:lnSpc>
                <a:spcPct val="70000"/>
              </a:lnSpc>
            </a:pPr>
            <a:r>
              <a:rPr lang="en-US" altLang="en-US" sz="3200">
                <a:solidFill>
                  <a:srgbClr val="FF00FF"/>
                </a:solidFill>
              </a:rPr>
              <a:t>to complement human visual system</a:t>
            </a:r>
          </a:p>
        </p:txBody>
      </p:sp>
      <p:sp>
        <p:nvSpPr>
          <p:cNvPr id="65541" name="Text Box 2053">
            <a:extLst>
              <a:ext uri="{FF2B5EF4-FFF2-40B4-BE49-F238E27FC236}">
                <a16:creationId xmlns:a16="http://schemas.microsoft.com/office/drawing/2014/main" id="{3731FB82-C547-455A-8F1F-EB2FD4E651DD}"/>
              </a:ext>
            </a:extLst>
          </p:cNvPr>
          <p:cNvSpPr txBox="1">
            <a:spLocks noChangeArrowheads="1"/>
          </p:cNvSpPr>
          <p:nvPr/>
        </p:nvSpPr>
        <p:spPr bwMode="auto">
          <a:xfrm>
            <a:off x="220663" y="2239963"/>
            <a:ext cx="884713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a:solidFill>
                  <a:srgbClr val="A50021"/>
                </a:solidFill>
              </a:rPr>
              <a:t>Photograph:</a:t>
            </a:r>
            <a:r>
              <a:rPr lang="en-US" altLang="en-US" sz="3200">
                <a:solidFill>
                  <a:srgbClr val="A50021"/>
                </a:solidFill>
              </a:rPr>
              <a:t> </a:t>
            </a:r>
            <a:r>
              <a:rPr lang="en-US" altLang="en-US" sz="3200" i="1">
                <a:solidFill>
                  <a:srgbClr val="A50021"/>
                </a:solidFill>
              </a:rPr>
              <a:t>picture elements are randomly ordered</a:t>
            </a:r>
            <a:endParaRPr lang="en-US" altLang="en-US" sz="3200">
              <a:solidFill>
                <a:srgbClr val="A50021"/>
              </a:solidFill>
            </a:endParaRPr>
          </a:p>
        </p:txBody>
      </p:sp>
      <p:sp>
        <p:nvSpPr>
          <p:cNvPr id="65542" name="Text Box 2054">
            <a:extLst>
              <a:ext uri="{FF2B5EF4-FFF2-40B4-BE49-F238E27FC236}">
                <a16:creationId xmlns:a16="http://schemas.microsoft.com/office/drawing/2014/main" id="{31D29B9D-86EC-4FD1-9B8C-553F1A1F222D}"/>
              </a:ext>
            </a:extLst>
          </p:cNvPr>
          <p:cNvSpPr txBox="1">
            <a:spLocks noChangeArrowheads="1"/>
          </p:cNvSpPr>
          <p:nvPr/>
        </p:nvSpPr>
        <p:spPr bwMode="auto">
          <a:xfrm>
            <a:off x="228600" y="3151188"/>
            <a:ext cx="8562729" cy="11364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3200" b="1" dirty="0">
                <a:solidFill>
                  <a:srgbClr val="7030A0"/>
                </a:solidFill>
              </a:rPr>
              <a:t>Digital image:</a:t>
            </a:r>
            <a:r>
              <a:rPr lang="en-US" altLang="en-US" sz="3200" dirty="0">
                <a:solidFill>
                  <a:srgbClr val="7030A0"/>
                </a:solidFill>
              </a:rPr>
              <a:t> </a:t>
            </a:r>
            <a:r>
              <a:rPr lang="en-US" altLang="en-US" sz="3200" i="1" dirty="0">
                <a:solidFill>
                  <a:srgbClr val="7030A0"/>
                </a:solidFill>
              </a:rPr>
              <a:t>each pixel is addressed to a certain</a:t>
            </a:r>
          </a:p>
          <a:p>
            <a:pPr>
              <a:lnSpc>
                <a:spcPct val="70000"/>
              </a:lnSpc>
            </a:pPr>
            <a:r>
              <a:rPr lang="en-US" altLang="en-US" sz="3200" i="1" dirty="0">
                <a:solidFill>
                  <a:srgbClr val="7030A0"/>
                </a:solidFill>
              </a:rPr>
              <a:t>color and position in the image and time in</a:t>
            </a:r>
          </a:p>
          <a:p>
            <a:pPr>
              <a:lnSpc>
                <a:spcPct val="70000"/>
              </a:lnSpc>
            </a:pPr>
            <a:r>
              <a:rPr lang="en-US" altLang="en-US" sz="3200" i="1" dirty="0">
                <a:solidFill>
                  <a:srgbClr val="7030A0"/>
                </a:solidFill>
              </a:rPr>
              <a:t>an image sequence</a:t>
            </a:r>
          </a:p>
        </p:txBody>
      </p:sp>
      <p:sp>
        <p:nvSpPr>
          <p:cNvPr id="65543" name="Text Box 2055">
            <a:extLst>
              <a:ext uri="{FF2B5EF4-FFF2-40B4-BE49-F238E27FC236}">
                <a16:creationId xmlns:a16="http://schemas.microsoft.com/office/drawing/2014/main" id="{6E9352ED-88F8-4355-B27E-27014AED79BD}"/>
              </a:ext>
            </a:extLst>
          </p:cNvPr>
          <p:cNvSpPr txBox="1">
            <a:spLocks noChangeArrowheads="1"/>
          </p:cNvSpPr>
          <p:nvPr/>
        </p:nvSpPr>
        <p:spPr bwMode="auto">
          <a:xfrm>
            <a:off x="204788" y="4406900"/>
            <a:ext cx="8482012"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3200" b="1">
                <a:solidFill>
                  <a:srgbClr val="FF0000"/>
                </a:solidFill>
              </a:rPr>
              <a:t>Image analysis and computer vision:</a:t>
            </a:r>
            <a:r>
              <a:rPr lang="en-US" altLang="en-US" sz="3200">
                <a:solidFill>
                  <a:srgbClr val="FF0000"/>
                </a:solidFill>
              </a:rPr>
              <a:t> </a:t>
            </a:r>
            <a:r>
              <a:rPr lang="en-US" altLang="en-US" sz="3200" i="1">
                <a:solidFill>
                  <a:srgbClr val="FF0000"/>
                </a:solidFill>
              </a:rPr>
              <a:t>the images </a:t>
            </a:r>
          </a:p>
          <a:p>
            <a:pPr>
              <a:lnSpc>
                <a:spcPct val="70000"/>
              </a:lnSpc>
            </a:pPr>
            <a:r>
              <a:rPr lang="en-US" altLang="en-US" sz="3200" i="1">
                <a:solidFill>
                  <a:srgbClr val="FF0000"/>
                </a:solidFill>
              </a:rPr>
              <a:t>originate from a real-world scene</a:t>
            </a:r>
          </a:p>
        </p:txBody>
      </p:sp>
      <p:sp>
        <p:nvSpPr>
          <p:cNvPr id="65544" name="Text Box 2056">
            <a:extLst>
              <a:ext uri="{FF2B5EF4-FFF2-40B4-BE49-F238E27FC236}">
                <a16:creationId xmlns:a16="http://schemas.microsoft.com/office/drawing/2014/main" id="{9D7C840D-4C09-42AE-9FF0-98D7F6DA7485}"/>
              </a:ext>
            </a:extLst>
          </p:cNvPr>
          <p:cNvSpPr txBox="1">
            <a:spLocks noChangeArrowheads="1"/>
          </p:cNvSpPr>
          <p:nvPr/>
        </p:nvSpPr>
        <p:spPr bwMode="auto">
          <a:xfrm>
            <a:off x="228600" y="5473700"/>
            <a:ext cx="824865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3200" b="1">
                <a:solidFill>
                  <a:srgbClr val="0099FF"/>
                </a:solidFill>
              </a:rPr>
              <a:t>Computer graphics:</a:t>
            </a:r>
            <a:r>
              <a:rPr lang="en-US" altLang="en-US" sz="3200">
                <a:solidFill>
                  <a:srgbClr val="0099FF"/>
                </a:solidFill>
              </a:rPr>
              <a:t> </a:t>
            </a:r>
            <a:r>
              <a:rPr lang="en-US" altLang="en-US" sz="3200" i="1">
                <a:solidFill>
                  <a:srgbClr val="0099FF"/>
                </a:solidFill>
              </a:rPr>
              <a:t>the images are synthesized </a:t>
            </a:r>
          </a:p>
          <a:p>
            <a:pPr>
              <a:lnSpc>
                <a:spcPct val="70000"/>
              </a:lnSpc>
            </a:pPr>
            <a:r>
              <a:rPr lang="en-US" altLang="en-US" sz="3200" i="1">
                <a:solidFill>
                  <a:srgbClr val="0099FF"/>
                </a:solidFill>
              </a:rPr>
              <a:t>in a computer</a:t>
            </a:r>
            <a:endParaRPr lang="en-US" altLang="en-US" sz="3200" i="1">
              <a:solidFill>
                <a:srgbClr val="0099FF"/>
              </a:solidFill>
              <a:hlinkClick r:id="rId6" action="ppaction://hlinksldjump"/>
            </a:endParaRPr>
          </a:p>
        </p:txBody>
      </p:sp>
      <p:sp>
        <p:nvSpPr>
          <p:cNvPr id="25609" name="Text Box 2057">
            <a:extLst>
              <a:ext uri="{FF2B5EF4-FFF2-40B4-BE49-F238E27FC236}">
                <a16:creationId xmlns:a16="http://schemas.microsoft.com/office/drawing/2014/main" id="{81F42355-AAEE-4887-BBFB-3AB28C51F705}"/>
              </a:ext>
            </a:extLst>
          </p:cNvPr>
          <p:cNvSpPr txBox="1">
            <a:spLocks noChangeArrowheads="1"/>
          </p:cNvSpPr>
          <p:nvPr/>
        </p:nvSpPr>
        <p:spPr bwMode="auto">
          <a:xfrm>
            <a:off x="81375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10" name="Text Box 2058">
            <a:extLst>
              <a:ext uri="{FF2B5EF4-FFF2-40B4-BE49-F238E27FC236}">
                <a16:creationId xmlns:a16="http://schemas.microsoft.com/office/drawing/2014/main" id="{DA00B6EA-BADD-4152-AB29-1EA0AE649901}"/>
              </a:ext>
            </a:extLst>
          </p:cNvPr>
          <p:cNvSpPr txBox="1">
            <a:spLocks noChangeArrowheads="1"/>
          </p:cNvSpPr>
          <p:nvPr/>
        </p:nvSpPr>
        <p:spPr bwMode="auto">
          <a:xfrm>
            <a:off x="8001000" y="6473825"/>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26085504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5539"/>
                                        </p:tgtEl>
                                        <p:attrNameLst>
                                          <p:attrName>style.visibility</p:attrName>
                                        </p:attrNameLst>
                                      </p:cBhvr>
                                      <p:to>
                                        <p:strVal val="visible"/>
                                      </p:to>
                                    </p:set>
                                    <p:anim calcmode="lin" valueType="num">
                                      <p:cBhvr additive="base">
                                        <p:cTn id="7" dur="500" fill="hold"/>
                                        <p:tgtEl>
                                          <p:spTgt spid="65539"/>
                                        </p:tgtEl>
                                        <p:attrNameLst>
                                          <p:attrName>ppt_x</p:attrName>
                                        </p:attrNameLst>
                                      </p:cBhvr>
                                      <p:tavLst>
                                        <p:tav tm="0">
                                          <p:val>
                                            <p:strVal val="0-#ppt_w/2"/>
                                          </p:val>
                                        </p:tav>
                                        <p:tav tm="100000">
                                          <p:val>
                                            <p:strVal val="#ppt_x"/>
                                          </p:val>
                                        </p:tav>
                                      </p:tavLst>
                                    </p:anim>
                                    <p:anim calcmode="lin" valueType="num">
                                      <p:cBhvr additive="base">
                                        <p:cTn id="8" dur="500" fill="hold"/>
                                        <p:tgtEl>
                                          <p:spTgt spid="6553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par>
                          <p:cTn id="9" fill="hold" nodeType="afterGroup">
                            <p:stCondLst>
                              <p:cond delay="500"/>
                            </p:stCondLst>
                            <p:childTnLst>
                              <p:par>
                                <p:cTn id="10" presetID="3" presetClass="entr" presetSubtype="5" fill="hold" nodeType="afterEffect">
                                  <p:stCondLst>
                                    <p:cond delay="0"/>
                                  </p:stCondLst>
                                  <p:childTnLst>
                                    <p:set>
                                      <p:cBhvr>
                                        <p:cTn id="11" dur="1" fill="hold">
                                          <p:stCondLst>
                                            <p:cond delay="0"/>
                                          </p:stCondLst>
                                        </p:cTn>
                                        <p:tgtEl>
                                          <p:spTgt spid="65538"/>
                                        </p:tgtEl>
                                        <p:attrNameLst>
                                          <p:attrName>style.visibility</p:attrName>
                                        </p:attrNameLst>
                                      </p:cBhvr>
                                      <p:to>
                                        <p:strVal val="visible"/>
                                      </p:to>
                                    </p:set>
                                    <p:animEffect transition="in" filter="blinds(vertical)">
                                      <p:cBhvr>
                                        <p:cTn id="12" dur="500"/>
                                        <p:tgtEl>
                                          <p:spTgt spid="65538"/>
                                        </p:tgtEl>
                                      </p:cBhvr>
                                    </p:animEffect>
                                  </p:childTnLst>
                                </p:cTn>
                              </p:par>
                            </p:childTnLst>
                          </p:cTn>
                        </p:par>
                        <p:par>
                          <p:cTn id="13" fill="hold" nodeType="afterGroup">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65540"/>
                                        </p:tgtEl>
                                        <p:attrNameLst>
                                          <p:attrName>style.visibility</p:attrName>
                                        </p:attrNameLst>
                                      </p:cBhvr>
                                      <p:to>
                                        <p:strVal val="visible"/>
                                      </p:to>
                                    </p:set>
                                    <p:anim calcmode="lin" valueType="num">
                                      <p:cBhvr additive="base">
                                        <p:cTn id="16" dur="500" fill="hold"/>
                                        <p:tgtEl>
                                          <p:spTgt spid="65540"/>
                                        </p:tgtEl>
                                        <p:attrNameLst>
                                          <p:attrName>ppt_x</p:attrName>
                                        </p:attrNameLst>
                                      </p:cBhvr>
                                      <p:tavLst>
                                        <p:tav tm="0">
                                          <p:val>
                                            <p:strVal val="1+#ppt_w/2"/>
                                          </p:val>
                                        </p:tav>
                                        <p:tav tm="100000">
                                          <p:val>
                                            <p:strVal val="#ppt_x"/>
                                          </p:val>
                                        </p:tav>
                                      </p:tavLst>
                                    </p:anim>
                                    <p:anim calcmode="lin" valueType="num">
                                      <p:cBhvr additive="base">
                                        <p:cTn id="17" dur="500" fill="hold"/>
                                        <p:tgtEl>
                                          <p:spTgt spid="6554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4"/>
                                            </p:cond>
                                          </p:stCondLst>
                                          <p:endCondLst>
                                            <p:cond evt="onStopAudio" delay="0">
                                              <p:tgtEl>
                                                <p:sldTgt/>
                                              </p:tgtEl>
                                            </p:cond>
                                          </p:endCondLst>
                                        </p:cTn>
                                        <p:tgtEl>
                                          <p:sndTgt r:embed="rId3" name="CAMERA.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12" fill="hold" grpId="0" nodeType="clickEffect">
                                  <p:stCondLst>
                                    <p:cond delay="0"/>
                                  </p:stCondLst>
                                  <p:childTnLst>
                                    <p:set>
                                      <p:cBhvr>
                                        <p:cTn id="21" dur="1" fill="hold">
                                          <p:stCondLst>
                                            <p:cond delay="0"/>
                                          </p:stCondLst>
                                        </p:cTn>
                                        <p:tgtEl>
                                          <p:spTgt spid="65541"/>
                                        </p:tgtEl>
                                        <p:attrNameLst>
                                          <p:attrName>style.visibility</p:attrName>
                                        </p:attrNameLst>
                                      </p:cBhvr>
                                      <p:to>
                                        <p:strVal val="visible"/>
                                      </p:to>
                                    </p:set>
                                    <p:anim calcmode="lin" valueType="num">
                                      <p:cBhvr additive="base">
                                        <p:cTn id="22" dur="500" fill="hold"/>
                                        <p:tgtEl>
                                          <p:spTgt spid="65541"/>
                                        </p:tgtEl>
                                        <p:attrNameLst>
                                          <p:attrName>ppt_x</p:attrName>
                                        </p:attrNameLst>
                                      </p:cBhvr>
                                      <p:tavLst>
                                        <p:tav tm="0">
                                          <p:val>
                                            <p:strVal val="0-#ppt_w/2"/>
                                          </p:val>
                                        </p:tav>
                                        <p:tav tm="100000">
                                          <p:val>
                                            <p:strVal val="#ppt_x"/>
                                          </p:val>
                                        </p:tav>
                                      </p:tavLst>
                                    </p:anim>
                                    <p:anim calcmode="lin" valueType="num">
                                      <p:cBhvr additive="base">
                                        <p:cTn id="23" dur="500" fill="hold"/>
                                        <p:tgtEl>
                                          <p:spTgt spid="65541"/>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5542"/>
                                        </p:tgtEl>
                                        <p:attrNameLst>
                                          <p:attrName>style.visibility</p:attrName>
                                        </p:attrNameLst>
                                      </p:cBhvr>
                                      <p:to>
                                        <p:strVal val="visible"/>
                                      </p:to>
                                    </p:set>
                                    <p:anim calcmode="lin" valueType="num">
                                      <p:cBhvr additive="base">
                                        <p:cTn id="28" dur="500" fill="hold"/>
                                        <p:tgtEl>
                                          <p:spTgt spid="65542"/>
                                        </p:tgtEl>
                                        <p:attrNameLst>
                                          <p:attrName>ppt_x</p:attrName>
                                        </p:attrNameLst>
                                      </p:cBhvr>
                                      <p:tavLst>
                                        <p:tav tm="0">
                                          <p:val>
                                            <p:strVal val="1+#ppt_w/2"/>
                                          </p:val>
                                        </p:tav>
                                        <p:tav tm="100000">
                                          <p:val>
                                            <p:strVal val="#ppt_x"/>
                                          </p:val>
                                        </p:tav>
                                      </p:tavLst>
                                    </p:anim>
                                    <p:anim calcmode="lin" valueType="num">
                                      <p:cBhvr additive="base">
                                        <p:cTn id="29" dur="500" fill="hold"/>
                                        <p:tgtEl>
                                          <p:spTgt spid="65542"/>
                                        </p:tgtEl>
                                        <p:attrNameLst>
                                          <p:attrName>ppt_y</p:attrName>
                                        </p:attrNameLst>
                                      </p:cBhvr>
                                      <p:tavLst>
                                        <p:tav tm="0">
                                          <p:val>
                                            <p:strVal val="#ppt_y"/>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1" fill="hold" grpId="0" nodeType="clickEffect">
                                  <p:stCondLst>
                                    <p:cond delay="0"/>
                                  </p:stCondLst>
                                  <p:childTnLst>
                                    <p:set>
                                      <p:cBhvr>
                                        <p:cTn id="33" dur="1" fill="hold">
                                          <p:stCondLst>
                                            <p:cond delay="0"/>
                                          </p:stCondLst>
                                        </p:cTn>
                                        <p:tgtEl>
                                          <p:spTgt spid="65543"/>
                                        </p:tgtEl>
                                        <p:attrNameLst>
                                          <p:attrName>style.visibility</p:attrName>
                                        </p:attrNameLst>
                                      </p:cBhvr>
                                      <p:to>
                                        <p:strVal val="visible"/>
                                      </p:to>
                                    </p:set>
                                    <p:anim calcmode="lin" valueType="num">
                                      <p:cBhvr additive="base">
                                        <p:cTn id="34" dur="500" fill="hold"/>
                                        <p:tgtEl>
                                          <p:spTgt spid="65543"/>
                                        </p:tgtEl>
                                        <p:attrNameLst>
                                          <p:attrName>ppt_x</p:attrName>
                                        </p:attrNameLst>
                                      </p:cBhvr>
                                      <p:tavLst>
                                        <p:tav tm="0">
                                          <p:val>
                                            <p:strVal val="#ppt_x"/>
                                          </p:val>
                                        </p:tav>
                                        <p:tav tm="100000">
                                          <p:val>
                                            <p:strVal val="#ppt_x"/>
                                          </p:val>
                                        </p:tav>
                                      </p:tavLst>
                                    </p:anim>
                                    <p:anim calcmode="lin" valueType="num">
                                      <p:cBhvr additive="base">
                                        <p:cTn id="35" dur="500" fill="hold"/>
                                        <p:tgtEl>
                                          <p:spTgt spid="65543"/>
                                        </p:tgtEl>
                                        <p:attrNameLst>
                                          <p:attrName>ppt_y</p:attrName>
                                        </p:attrNameLst>
                                      </p:cBhvr>
                                      <p:tavLst>
                                        <p:tav tm="0">
                                          <p:val>
                                            <p:strVal val="0-#ppt_h/2"/>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9" fill="hold" grpId="0" nodeType="clickEffect">
                                  <p:stCondLst>
                                    <p:cond delay="0"/>
                                  </p:stCondLst>
                                  <p:childTnLst>
                                    <p:set>
                                      <p:cBhvr>
                                        <p:cTn id="39" dur="1" fill="hold">
                                          <p:stCondLst>
                                            <p:cond delay="0"/>
                                          </p:stCondLst>
                                        </p:cTn>
                                        <p:tgtEl>
                                          <p:spTgt spid="65544"/>
                                        </p:tgtEl>
                                        <p:attrNameLst>
                                          <p:attrName>style.visibility</p:attrName>
                                        </p:attrNameLst>
                                      </p:cBhvr>
                                      <p:to>
                                        <p:strVal val="visible"/>
                                      </p:to>
                                    </p:set>
                                    <p:anim calcmode="lin" valueType="num">
                                      <p:cBhvr additive="base">
                                        <p:cTn id="40" dur="500" fill="hold"/>
                                        <p:tgtEl>
                                          <p:spTgt spid="65544"/>
                                        </p:tgtEl>
                                        <p:attrNameLst>
                                          <p:attrName>ppt_x</p:attrName>
                                        </p:attrNameLst>
                                      </p:cBhvr>
                                      <p:tavLst>
                                        <p:tav tm="0">
                                          <p:val>
                                            <p:strVal val="0-#ppt_w/2"/>
                                          </p:val>
                                        </p:tav>
                                        <p:tav tm="100000">
                                          <p:val>
                                            <p:strVal val="#ppt_x"/>
                                          </p:val>
                                        </p:tav>
                                      </p:tavLst>
                                    </p:anim>
                                    <p:anim calcmode="lin" valueType="num">
                                      <p:cBhvr additive="base">
                                        <p:cTn id="41" dur="500" fill="hold"/>
                                        <p:tgtEl>
                                          <p:spTgt spid="6554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utoUpdateAnimBg="0"/>
      <p:bldP spid="65540" grpId="0" autoUpdateAnimBg="0"/>
      <p:bldP spid="65541" grpId="0" autoUpdateAnimBg="0"/>
      <p:bldP spid="65542" grpId="0" autoUpdateAnimBg="0"/>
      <p:bldP spid="65543" grpId="0" autoUpdateAnimBg="0"/>
      <p:bldP spid="6554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1026">
            <a:extLst>
              <a:ext uri="{FF2B5EF4-FFF2-40B4-BE49-F238E27FC236}">
                <a16:creationId xmlns:a16="http://schemas.microsoft.com/office/drawing/2014/main" id="{F2CE886F-CEDE-4F5D-BD4E-C7B9217EAC38}"/>
              </a:ext>
            </a:extLst>
          </p:cNvPr>
          <p:cNvSpPr txBox="1">
            <a:spLocks noChangeArrowheads="1"/>
          </p:cNvSpPr>
          <p:nvPr/>
        </p:nvSpPr>
        <p:spPr bwMode="auto">
          <a:xfrm>
            <a:off x="228600" y="-50800"/>
            <a:ext cx="7943850"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0">
                <a:solidFill>
                  <a:srgbClr val="000000"/>
                </a:solidFill>
              </a:rPr>
              <a:t>Computer graphics</a:t>
            </a:r>
          </a:p>
        </p:txBody>
      </p:sp>
      <p:sp>
        <p:nvSpPr>
          <p:cNvPr id="66563" name="Text Box 1027">
            <a:extLst>
              <a:ext uri="{FF2B5EF4-FFF2-40B4-BE49-F238E27FC236}">
                <a16:creationId xmlns:a16="http://schemas.microsoft.com/office/drawing/2014/main" id="{C4BD0A55-821F-4138-8B88-7F5E60886CDF}"/>
              </a:ext>
            </a:extLst>
          </p:cNvPr>
          <p:cNvSpPr txBox="1">
            <a:spLocks noChangeArrowheads="1"/>
          </p:cNvSpPr>
          <p:nvPr/>
        </p:nvSpPr>
        <p:spPr bwMode="auto">
          <a:xfrm>
            <a:off x="609600" y="1481138"/>
            <a:ext cx="5595938" cy="996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5000"/>
              </a:lnSpc>
            </a:pPr>
            <a:r>
              <a:rPr lang="en-US" altLang="en-US" sz="5400" dirty="0">
                <a:sym typeface="Symbol" panose="05050102010706020507" pitchFamily="18" charset="2"/>
              </a:rPr>
              <a:t></a:t>
            </a:r>
            <a:r>
              <a:rPr lang="en-US" altLang="en-US" sz="5400" dirty="0"/>
              <a:t> Image morphing </a:t>
            </a:r>
          </a:p>
          <a:p>
            <a:pPr>
              <a:lnSpc>
                <a:spcPct val="55000"/>
              </a:lnSpc>
            </a:pPr>
            <a:r>
              <a:rPr lang="en-US" altLang="en-US" sz="5400" dirty="0"/>
              <a:t>       </a:t>
            </a:r>
            <a:r>
              <a:rPr lang="en-US" altLang="en-US" sz="5400" dirty="0">
                <a:solidFill>
                  <a:schemeClr val="accent6">
                    <a:lumMod val="75000"/>
                  </a:schemeClr>
                </a:solidFill>
              </a:rPr>
              <a:t>- </a:t>
            </a:r>
            <a:r>
              <a:rPr lang="en-US" altLang="en-US" sz="4400" b="1" i="1" dirty="0">
                <a:solidFill>
                  <a:schemeClr val="accent6">
                    <a:lumMod val="75000"/>
                  </a:schemeClr>
                </a:solidFill>
              </a:rPr>
              <a:t>ageing facilities</a:t>
            </a:r>
          </a:p>
        </p:txBody>
      </p:sp>
      <p:sp>
        <p:nvSpPr>
          <p:cNvPr id="66564" name="Text Box 1028">
            <a:extLst>
              <a:ext uri="{FF2B5EF4-FFF2-40B4-BE49-F238E27FC236}">
                <a16:creationId xmlns:a16="http://schemas.microsoft.com/office/drawing/2014/main" id="{22FEB000-8CBE-41EC-B244-5AD3C64972FD}"/>
              </a:ext>
            </a:extLst>
          </p:cNvPr>
          <p:cNvSpPr txBox="1">
            <a:spLocks noChangeArrowheads="1"/>
          </p:cNvSpPr>
          <p:nvPr/>
        </p:nvSpPr>
        <p:spPr bwMode="auto">
          <a:xfrm>
            <a:off x="533400" y="2678113"/>
            <a:ext cx="7637027" cy="9217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5000"/>
              </a:lnSpc>
            </a:pPr>
            <a:r>
              <a:rPr lang="en-US" altLang="en-US" sz="5400" dirty="0">
                <a:sym typeface="Symbol" panose="05050102010706020507" pitchFamily="18" charset="2"/>
              </a:rPr>
              <a:t></a:t>
            </a:r>
            <a:r>
              <a:rPr lang="en-US" altLang="en-US" sz="5400" dirty="0"/>
              <a:t> Simulation of trajectory</a:t>
            </a:r>
            <a:r>
              <a:rPr lang="en-US" altLang="en-US" sz="4400" dirty="0"/>
              <a:t> </a:t>
            </a:r>
          </a:p>
          <a:p>
            <a:pPr>
              <a:lnSpc>
                <a:spcPct val="55000"/>
              </a:lnSpc>
            </a:pPr>
            <a:r>
              <a:rPr lang="en-US" altLang="en-US" sz="4400" dirty="0">
                <a:solidFill>
                  <a:srgbClr val="FF66FF"/>
                </a:solidFill>
              </a:rPr>
              <a:t>           </a:t>
            </a:r>
            <a:r>
              <a:rPr lang="en-US" altLang="en-US" sz="4400" dirty="0">
                <a:solidFill>
                  <a:schemeClr val="accent6">
                    <a:lumMod val="75000"/>
                  </a:schemeClr>
                </a:solidFill>
              </a:rPr>
              <a:t>-</a:t>
            </a:r>
            <a:r>
              <a:rPr lang="en-US" altLang="en-US" sz="4400" b="1" i="1" dirty="0">
                <a:solidFill>
                  <a:schemeClr val="accent6">
                    <a:lumMod val="75000"/>
                  </a:schemeClr>
                </a:solidFill>
              </a:rPr>
              <a:t>projectiles</a:t>
            </a:r>
          </a:p>
        </p:txBody>
      </p:sp>
      <p:sp>
        <p:nvSpPr>
          <p:cNvPr id="66565" name="Text Box 1029">
            <a:extLst>
              <a:ext uri="{FF2B5EF4-FFF2-40B4-BE49-F238E27FC236}">
                <a16:creationId xmlns:a16="http://schemas.microsoft.com/office/drawing/2014/main" id="{7DCD264F-91BF-4962-88F9-83E4A2749ABA}"/>
              </a:ext>
            </a:extLst>
          </p:cNvPr>
          <p:cNvSpPr txBox="1">
            <a:spLocks noChangeArrowheads="1"/>
          </p:cNvSpPr>
          <p:nvPr/>
        </p:nvSpPr>
        <p:spPr bwMode="auto">
          <a:xfrm>
            <a:off x="406400" y="3725863"/>
            <a:ext cx="8891588" cy="107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0000"/>
              </a:lnSpc>
            </a:pPr>
            <a:r>
              <a:rPr lang="en-US" altLang="en-US" sz="5400">
                <a:sym typeface="Symbol" panose="05050102010706020507" pitchFamily="18" charset="2"/>
              </a:rPr>
              <a:t> </a:t>
            </a:r>
            <a:r>
              <a:rPr lang="en-US" altLang="en-US" sz="5400"/>
              <a:t>(bio-) medical consequences </a:t>
            </a:r>
          </a:p>
          <a:p>
            <a:pPr>
              <a:lnSpc>
                <a:spcPct val="60000"/>
              </a:lnSpc>
            </a:pPr>
            <a:r>
              <a:rPr lang="en-US" altLang="en-US" sz="5400"/>
              <a:t>     of firearm injuries</a:t>
            </a:r>
          </a:p>
        </p:txBody>
      </p:sp>
      <p:sp>
        <p:nvSpPr>
          <p:cNvPr id="66566" name="Text Box 1030">
            <a:extLst>
              <a:ext uri="{FF2B5EF4-FFF2-40B4-BE49-F238E27FC236}">
                <a16:creationId xmlns:a16="http://schemas.microsoft.com/office/drawing/2014/main" id="{69E6CF04-4193-4FB4-B079-9FFB24F65BF9}"/>
              </a:ext>
            </a:extLst>
          </p:cNvPr>
          <p:cNvSpPr txBox="1">
            <a:spLocks noChangeArrowheads="1"/>
          </p:cNvSpPr>
          <p:nvPr/>
        </p:nvSpPr>
        <p:spPr bwMode="auto">
          <a:xfrm>
            <a:off x="2209800" y="4903788"/>
            <a:ext cx="4367213" cy="1854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5000"/>
              </a:lnSpc>
              <a:buFontTx/>
              <a:buChar char="•"/>
            </a:pPr>
            <a:r>
              <a:rPr lang="en-US" altLang="en-US" sz="4400" b="1" i="1" dirty="0">
                <a:solidFill>
                  <a:schemeClr val="accent6">
                    <a:lumMod val="75000"/>
                  </a:schemeClr>
                </a:solidFill>
              </a:rPr>
              <a:t>  incapacitation </a:t>
            </a:r>
          </a:p>
          <a:p>
            <a:pPr>
              <a:lnSpc>
                <a:spcPct val="85000"/>
              </a:lnSpc>
              <a:buFontTx/>
              <a:buChar char="•"/>
            </a:pPr>
            <a:r>
              <a:rPr lang="en-US" altLang="en-US" sz="4400" b="1" i="1" dirty="0">
                <a:solidFill>
                  <a:schemeClr val="accent6">
                    <a:lumMod val="75000"/>
                  </a:schemeClr>
                </a:solidFill>
              </a:rPr>
              <a:t>  wounding </a:t>
            </a:r>
          </a:p>
          <a:p>
            <a:pPr>
              <a:lnSpc>
                <a:spcPct val="85000"/>
              </a:lnSpc>
              <a:buFontTx/>
              <a:buChar char="•"/>
            </a:pPr>
            <a:r>
              <a:rPr lang="en-US" altLang="en-US" sz="4400" b="1" i="1" dirty="0">
                <a:solidFill>
                  <a:schemeClr val="accent6">
                    <a:lumMod val="75000"/>
                  </a:schemeClr>
                </a:solidFill>
              </a:rPr>
              <a:t>  lethality, </a:t>
            </a:r>
            <a:r>
              <a:rPr lang="en-US" altLang="en-US" sz="4400" b="1" i="1" dirty="0" err="1">
                <a:solidFill>
                  <a:schemeClr val="accent6">
                    <a:lumMod val="75000"/>
                  </a:schemeClr>
                </a:solidFill>
              </a:rPr>
              <a:t>etc</a:t>
            </a:r>
            <a:r>
              <a:rPr lang="en-US" altLang="en-US" sz="4800" b="1" i="1" dirty="0">
                <a:solidFill>
                  <a:schemeClr val="accent6">
                    <a:lumMod val="75000"/>
                  </a:schemeClr>
                </a:solidFill>
              </a:rPr>
              <a:t>      </a:t>
            </a:r>
          </a:p>
        </p:txBody>
      </p:sp>
      <p:sp>
        <p:nvSpPr>
          <p:cNvPr id="26631" name="Text Box 1031">
            <a:extLst>
              <a:ext uri="{FF2B5EF4-FFF2-40B4-BE49-F238E27FC236}">
                <a16:creationId xmlns:a16="http://schemas.microsoft.com/office/drawing/2014/main" id="{E4353EE0-C709-4EE0-9B79-889B84D0217A}"/>
              </a:ext>
            </a:extLst>
          </p:cNvPr>
          <p:cNvSpPr txBox="1">
            <a:spLocks noChangeArrowheads="1"/>
          </p:cNvSpPr>
          <p:nvPr/>
        </p:nvSpPr>
        <p:spPr bwMode="auto">
          <a:xfrm>
            <a:off x="806132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6632" name="Text Box 1032">
            <a:extLst>
              <a:ext uri="{FF2B5EF4-FFF2-40B4-BE49-F238E27FC236}">
                <a16:creationId xmlns:a16="http://schemas.microsoft.com/office/drawing/2014/main" id="{72F996E2-5E49-4E29-82B0-3BCAA2202F41}"/>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1022961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0"/>
                                  </p:stCondLst>
                                  <p:iterate type="wd">
                                    <p:tmPct val="100000"/>
                                  </p:iterate>
                                  <p:childTnLst>
                                    <p:set>
                                      <p:cBhvr>
                                        <p:cTn id="6" dur="1" fill="hold">
                                          <p:stCondLst>
                                            <p:cond delay="0"/>
                                          </p:stCondLst>
                                        </p:cTn>
                                        <p:tgtEl>
                                          <p:spTgt spid="66562"/>
                                        </p:tgtEl>
                                        <p:attrNameLst>
                                          <p:attrName>style.visibility</p:attrName>
                                        </p:attrNameLst>
                                      </p:cBhvr>
                                      <p:to>
                                        <p:strVal val="visible"/>
                                      </p:to>
                                    </p:set>
                                    <p:animEffect transition="in" filter="checkerboard(across)">
                                      <p:cBhvr>
                                        <p:cTn id="7" dur="300"/>
                                        <p:tgtEl>
                                          <p:spTgt spid="6656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grpId="0" nodeType="clickEffect">
                                  <p:stCondLst>
                                    <p:cond delay="0"/>
                                  </p:stCondLst>
                                  <p:iterate type="wd">
                                    <p:tmPct val="100000"/>
                                  </p:iterate>
                                  <p:childTnLst>
                                    <p:set>
                                      <p:cBhvr>
                                        <p:cTn id="11" dur="1" fill="hold">
                                          <p:stCondLst>
                                            <p:cond delay="0"/>
                                          </p:stCondLst>
                                        </p:cTn>
                                        <p:tgtEl>
                                          <p:spTgt spid="66563"/>
                                        </p:tgtEl>
                                        <p:attrNameLst>
                                          <p:attrName>style.visibility</p:attrName>
                                        </p:attrNameLst>
                                      </p:cBhvr>
                                      <p:to>
                                        <p:strVal val="visible"/>
                                      </p:to>
                                    </p:set>
                                    <p:animEffect transition="in" filter="blinds(vertical)">
                                      <p:cBhvr>
                                        <p:cTn id="12" dur="300"/>
                                        <p:tgtEl>
                                          <p:spTgt spid="6656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66564"/>
                                        </p:tgtEl>
                                        <p:attrNameLst>
                                          <p:attrName>style.visibility</p:attrName>
                                        </p:attrNameLst>
                                      </p:cBhvr>
                                      <p:to>
                                        <p:strVal val="visible"/>
                                      </p:to>
                                    </p:set>
                                    <p:animEffect transition="in" filter="blinds(vertical)">
                                      <p:cBhvr>
                                        <p:cTn id="17" dur="500"/>
                                        <p:tgtEl>
                                          <p:spTgt spid="6656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3" fill="hold" grpId="0" nodeType="clickEffect">
                                  <p:stCondLst>
                                    <p:cond delay="0"/>
                                  </p:stCondLst>
                                  <p:childTnLst>
                                    <p:set>
                                      <p:cBhvr>
                                        <p:cTn id="21" dur="1" fill="hold">
                                          <p:stCondLst>
                                            <p:cond delay="0"/>
                                          </p:stCondLst>
                                        </p:cTn>
                                        <p:tgtEl>
                                          <p:spTgt spid="66565"/>
                                        </p:tgtEl>
                                        <p:attrNameLst>
                                          <p:attrName>style.visibility</p:attrName>
                                        </p:attrNameLst>
                                      </p:cBhvr>
                                      <p:to>
                                        <p:strVal val="visible"/>
                                      </p:to>
                                    </p:set>
                                    <p:anim calcmode="lin" valueType="num">
                                      <p:cBhvr additive="base">
                                        <p:cTn id="22" dur="500" fill="hold"/>
                                        <p:tgtEl>
                                          <p:spTgt spid="66565"/>
                                        </p:tgtEl>
                                        <p:attrNameLst>
                                          <p:attrName>ppt_x</p:attrName>
                                        </p:attrNameLst>
                                      </p:cBhvr>
                                      <p:tavLst>
                                        <p:tav tm="0">
                                          <p:val>
                                            <p:strVal val="1+#ppt_w/2"/>
                                          </p:val>
                                        </p:tav>
                                        <p:tav tm="100000">
                                          <p:val>
                                            <p:strVal val="#ppt_x"/>
                                          </p:val>
                                        </p:tav>
                                      </p:tavLst>
                                    </p:anim>
                                    <p:anim calcmode="lin" valueType="num">
                                      <p:cBhvr additive="base">
                                        <p:cTn id="23" dur="500" fill="hold"/>
                                        <p:tgtEl>
                                          <p:spTgt spid="66565"/>
                                        </p:tgtEl>
                                        <p:attrNameLst>
                                          <p:attrName>ppt_y</p:attrName>
                                        </p:attrNameLst>
                                      </p:cBhvr>
                                      <p:tavLst>
                                        <p:tav tm="0">
                                          <p:val>
                                            <p:strVal val="0-#ppt_h/2"/>
                                          </p:val>
                                        </p:tav>
                                        <p:tav tm="100000">
                                          <p:val>
                                            <p:strVal val="#ppt_y"/>
                                          </p:val>
                                        </p:tav>
                                      </p:tavLst>
                                    </p:anim>
                                  </p:childTnLst>
                                </p:cTn>
                              </p:par>
                            </p:childTnLst>
                          </p:cTn>
                        </p:par>
                        <p:par>
                          <p:cTn id="24" fill="hold" nodeType="afterGroup">
                            <p:stCondLst>
                              <p:cond delay="500"/>
                            </p:stCondLst>
                            <p:childTnLst>
                              <p:par>
                                <p:cTn id="25" presetID="3" presetClass="entr" presetSubtype="5" fill="hold" grpId="0" nodeType="afterEffect">
                                  <p:stCondLst>
                                    <p:cond delay="0"/>
                                  </p:stCondLst>
                                  <p:childTnLst>
                                    <p:set>
                                      <p:cBhvr>
                                        <p:cTn id="26" dur="1" fill="hold">
                                          <p:stCondLst>
                                            <p:cond delay="0"/>
                                          </p:stCondLst>
                                        </p:cTn>
                                        <p:tgtEl>
                                          <p:spTgt spid="66566"/>
                                        </p:tgtEl>
                                        <p:attrNameLst>
                                          <p:attrName>style.visibility</p:attrName>
                                        </p:attrNameLst>
                                      </p:cBhvr>
                                      <p:to>
                                        <p:strVal val="visible"/>
                                      </p:to>
                                    </p:set>
                                    <p:animEffect transition="in" filter="blinds(vertical)">
                                      <p:cBhvr>
                                        <p:cTn id="27" dur="500"/>
                                        <p:tgtEl>
                                          <p:spTgt spid="66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autoUpdateAnimBg="0"/>
      <p:bldP spid="66563" grpId="0" autoUpdateAnimBg="0"/>
      <p:bldP spid="66564" grpId="0" autoUpdateAnimBg="0"/>
      <p:bldP spid="66565" grpId="0" autoUpdateAnimBg="0"/>
      <p:bldP spid="6656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050">
            <a:extLst>
              <a:ext uri="{FF2B5EF4-FFF2-40B4-BE49-F238E27FC236}">
                <a16:creationId xmlns:a16="http://schemas.microsoft.com/office/drawing/2014/main" id="{69CC063E-147D-45E6-965D-1A21C1D5C6BF}"/>
              </a:ext>
            </a:extLst>
          </p:cNvPr>
          <p:cNvSpPr txBox="1">
            <a:spLocks noChangeArrowheads="1"/>
          </p:cNvSpPr>
          <p:nvPr/>
        </p:nvSpPr>
        <p:spPr bwMode="auto">
          <a:xfrm>
            <a:off x="457200" y="-153988"/>
            <a:ext cx="2534668" cy="101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dirty="0"/>
              <a:t>Storage</a:t>
            </a:r>
          </a:p>
        </p:txBody>
      </p:sp>
      <p:sp>
        <p:nvSpPr>
          <p:cNvPr id="67587" name="Text Box 2051">
            <a:extLst>
              <a:ext uri="{FF2B5EF4-FFF2-40B4-BE49-F238E27FC236}">
                <a16:creationId xmlns:a16="http://schemas.microsoft.com/office/drawing/2014/main" id="{809A6CE3-CC34-4593-A991-E28EF988C717}"/>
              </a:ext>
            </a:extLst>
          </p:cNvPr>
          <p:cNvSpPr txBox="1">
            <a:spLocks noChangeArrowheads="1"/>
          </p:cNvSpPr>
          <p:nvPr/>
        </p:nvSpPr>
        <p:spPr bwMode="auto">
          <a:xfrm>
            <a:off x="457200" y="533400"/>
            <a:ext cx="925253" cy="7078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dirty="0"/>
              <a:t>and</a:t>
            </a:r>
          </a:p>
        </p:txBody>
      </p:sp>
      <p:sp>
        <p:nvSpPr>
          <p:cNvPr id="67588" name="Text Box 2052">
            <a:extLst>
              <a:ext uri="{FF2B5EF4-FFF2-40B4-BE49-F238E27FC236}">
                <a16:creationId xmlns:a16="http://schemas.microsoft.com/office/drawing/2014/main" id="{B5E89F1C-E2B6-4D29-927F-83B900F79925}"/>
              </a:ext>
            </a:extLst>
          </p:cNvPr>
          <p:cNvSpPr txBox="1">
            <a:spLocks noChangeArrowheads="1"/>
          </p:cNvSpPr>
          <p:nvPr/>
        </p:nvSpPr>
        <p:spPr bwMode="auto">
          <a:xfrm>
            <a:off x="1304925" y="685800"/>
            <a:ext cx="5290231" cy="1015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dirty="0"/>
              <a:t>Database Search</a:t>
            </a:r>
          </a:p>
        </p:txBody>
      </p:sp>
      <p:sp>
        <p:nvSpPr>
          <p:cNvPr id="67589" name="Text Box 2053">
            <a:extLst>
              <a:ext uri="{FF2B5EF4-FFF2-40B4-BE49-F238E27FC236}">
                <a16:creationId xmlns:a16="http://schemas.microsoft.com/office/drawing/2014/main" id="{B6A1D214-6827-4CBC-9F8F-304577840593}"/>
              </a:ext>
            </a:extLst>
          </p:cNvPr>
          <p:cNvSpPr txBox="1">
            <a:spLocks noChangeArrowheads="1"/>
          </p:cNvSpPr>
          <p:nvPr/>
        </p:nvSpPr>
        <p:spPr bwMode="auto">
          <a:xfrm>
            <a:off x="227013" y="1704975"/>
            <a:ext cx="6841938" cy="9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buFontTx/>
              <a:buChar char="•"/>
            </a:pPr>
            <a:r>
              <a:rPr lang="en-US" altLang="en-US" sz="4000" b="1" i="1" dirty="0"/>
              <a:t> Automated fingerprint </a:t>
            </a:r>
          </a:p>
          <a:p>
            <a:pPr>
              <a:lnSpc>
                <a:spcPct val="65000"/>
              </a:lnSpc>
            </a:pPr>
            <a:r>
              <a:rPr lang="en-US" altLang="en-US" sz="4000" b="1" i="1" dirty="0"/>
              <a:t>                  identification system</a:t>
            </a:r>
          </a:p>
        </p:txBody>
      </p:sp>
      <p:sp>
        <p:nvSpPr>
          <p:cNvPr id="67590" name="Text Box 2054">
            <a:extLst>
              <a:ext uri="{FF2B5EF4-FFF2-40B4-BE49-F238E27FC236}">
                <a16:creationId xmlns:a16="http://schemas.microsoft.com/office/drawing/2014/main" id="{172056B0-74B5-439B-AEFB-2D1B12C5072D}"/>
              </a:ext>
            </a:extLst>
          </p:cNvPr>
          <p:cNvSpPr txBox="1">
            <a:spLocks noChangeArrowheads="1"/>
          </p:cNvSpPr>
          <p:nvPr/>
        </p:nvSpPr>
        <p:spPr bwMode="auto">
          <a:xfrm>
            <a:off x="228600" y="2667000"/>
            <a:ext cx="8379217" cy="9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buFontTx/>
              <a:buChar char="•"/>
            </a:pPr>
            <a:r>
              <a:rPr lang="en-US" altLang="en-US" sz="4000" b="1" i="1" dirty="0"/>
              <a:t> </a:t>
            </a:r>
            <a:r>
              <a:rPr lang="en-US" altLang="en-US" sz="4000" b="1" i="1" dirty="0">
                <a:solidFill>
                  <a:srgbClr val="9933FF"/>
                </a:solidFill>
              </a:rPr>
              <a:t>Intelligent systems  for identification </a:t>
            </a:r>
          </a:p>
          <a:p>
            <a:pPr>
              <a:lnSpc>
                <a:spcPct val="65000"/>
              </a:lnSpc>
            </a:pPr>
            <a:r>
              <a:rPr lang="en-US" altLang="en-US" sz="4000" b="1" i="1" dirty="0">
                <a:solidFill>
                  <a:srgbClr val="9933FF"/>
                </a:solidFill>
              </a:rPr>
              <a:t>                       of </a:t>
            </a:r>
            <a:r>
              <a:rPr lang="en-US" altLang="en-US" sz="4000" b="1" i="1" dirty="0" err="1">
                <a:solidFill>
                  <a:srgbClr val="9933FF"/>
                </a:solidFill>
              </a:rPr>
              <a:t>footware</a:t>
            </a:r>
            <a:r>
              <a:rPr lang="en-US" altLang="en-US" sz="4000" b="1" i="1" dirty="0">
                <a:solidFill>
                  <a:srgbClr val="9933FF"/>
                </a:solidFill>
              </a:rPr>
              <a:t> impressions</a:t>
            </a:r>
            <a:endParaRPr lang="en-US" altLang="en-US" sz="4000" b="1" i="1" dirty="0"/>
          </a:p>
        </p:txBody>
      </p:sp>
      <p:sp>
        <p:nvSpPr>
          <p:cNvPr id="67591" name="Text Box 2055">
            <a:extLst>
              <a:ext uri="{FF2B5EF4-FFF2-40B4-BE49-F238E27FC236}">
                <a16:creationId xmlns:a16="http://schemas.microsoft.com/office/drawing/2014/main" id="{C6B339A0-DB91-4FE7-B3AA-E19DC02C44C4}"/>
              </a:ext>
            </a:extLst>
          </p:cNvPr>
          <p:cNvSpPr txBox="1">
            <a:spLocks noChangeArrowheads="1"/>
          </p:cNvSpPr>
          <p:nvPr/>
        </p:nvSpPr>
        <p:spPr bwMode="auto">
          <a:xfrm>
            <a:off x="219075" y="3733800"/>
            <a:ext cx="6713697" cy="8925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buFontTx/>
              <a:buChar char="•"/>
            </a:pPr>
            <a:r>
              <a:rPr lang="en-US" altLang="en-US" sz="4000" b="1" i="1" dirty="0">
                <a:solidFill>
                  <a:schemeClr val="accent5">
                    <a:lumMod val="25000"/>
                  </a:schemeClr>
                </a:solidFill>
              </a:rPr>
              <a:t> Integrated Ballistic </a:t>
            </a:r>
          </a:p>
          <a:p>
            <a:pPr>
              <a:lnSpc>
                <a:spcPct val="65000"/>
              </a:lnSpc>
            </a:pPr>
            <a:r>
              <a:rPr lang="en-US" altLang="en-US" sz="4000" b="1" i="1" dirty="0">
                <a:solidFill>
                  <a:schemeClr val="accent5">
                    <a:lumMod val="25000"/>
                  </a:schemeClr>
                </a:solidFill>
              </a:rPr>
              <a:t>                 identification system</a:t>
            </a:r>
            <a:endParaRPr lang="en-US" altLang="en-US" sz="4000" dirty="0">
              <a:solidFill>
                <a:schemeClr val="accent5">
                  <a:lumMod val="25000"/>
                </a:schemeClr>
              </a:solidFill>
            </a:endParaRPr>
          </a:p>
        </p:txBody>
      </p:sp>
      <p:sp>
        <p:nvSpPr>
          <p:cNvPr id="67592" name="Text Box 2056">
            <a:extLst>
              <a:ext uri="{FF2B5EF4-FFF2-40B4-BE49-F238E27FC236}">
                <a16:creationId xmlns:a16="http://schemas.microsoft.com/office/drawing/2014/main" id="{0FDFB219-5025-4AD1-ACE3-123850EC8876}"/>
              </a:ext>
            </a:extLst>
          </p:cNvPr>
          <p:cNvSpPr txBox="1">
            <a:spLocks noChangeArrowheads="1"/>
          </p:cNvSpPr>
          <p:nvPr/>
        </p:nvSpPr>
        <p:spPr bwMode="auto">
          <a:xfrm>
            <a:off x="228600" y="4800600"/>
            <a:ext cx="7297190" cy="1292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buFontTx/>
              <a:buChar char="•"/>
            </a:pPr>
            <a:r>
              <a:rPr lang="en-US" altLang="en-US" sz="4000" b="1" i="1" dirty="0">
                <a:solidFill>
                  <a:srgbClr val="FF0000"/>
                </a:solidFill>
              </a:rPr>
              <a:t> Automated system for the </a:t>
            </a:r>
          </a:p>
          <a:p>
            <a:pPr>
              <a:lnSpc>
                <a:spcPct val="65000"/>
              </a:lnSpc>
            </a:pPr>
            <a:r>
              <a:rPr lang="en-US" altLang="en-US" sz="4000" b="1" i="1" dirty="0">
                <a:solidFill>
                  <a:srgbClr val="FF0000"/>
                </a:solidFill>
              </a:rPr>
              <a:t>           comparison of signature </a:t>
            </a:r>
          </a:p>
          <a:p>
            <a:pPr>
              <a:lnSpc>
                <a:spcPct val="65000"/>
              </a:lnSpc>
            </a:pPr>
            <a:r>
              <a:rPr lang="en-US" altLang="en-US" sz="4000" b="1" i="1" dirty="0">
                <a:solidFill>
                  <a:srgbClr val="FF0000"/>
                </a:solidFill>
              </a:rPr>
              <a:t>                            and handwriting</a:t>
            </a:r>
          </a:p>
        </p:txBody>
      </p:sp>
      <p:sp>
        <p:nvSpPr>
          <p:cNvPr id="67593" name="Text Box 2057">
            <a:extLst>
              <a:ext uri="{FF2B5EF4-FFF2-40B4-BE49-F238E27FC236}">
                <a16:creationId xmlns:a16="http://schemas.microsoft.com/office/drawing/2014/main" id="{1D83E462-5317-4B2E-9D2A-8645C932985F}"/>
              </a:ext>
            </a:extLst>
          </p:cNvPr>
          <p:cNvSpPr txBox="1">
            <a:spLocks noChangeArrowheads="1"/>
          </p:cNvSpPr>
          <p:nvPr/>
        </p:nvSpPr>
        <p:spPr bwMode="auto">
          <a:xfrm>
            <a:off x="228600" y="5943600"/>
            <a:ext cx="7486537" cy="7078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000" b="1" i="1" dirty="0">
                <a:solidFill>
                  <a:schemeClr val="accent5">
                    <a:lumMod val="25000"/>
                  </a:schemeClr>
                </a:solidFill>
              </a:rPr>
              <a:t> Appearance identification system</a:t>
            </a:r>
          </a:p>
        </p:txBody>
      </p:sp>
      <p:sp>
        <p:nvSpPr>
          <p:cNvPr id="27658" name="Text Box 2058">
            <a:extLst>
              <a:ext uri="{FF2B5EF4-FFF2-40B4-BE49-F238E27FC236}">
                <a16:creationId xmlns:a16="http://schemas.microsoft.com/office/drawing/2014/main" id="{CE9C291A-CA76-4FD4-9F7F-7DC00FC62551}"/>
              </a:ext>
            </a:extLst>
          </p:cNvPr>
          <p:cNvSpPr txBox="1">
            <a:spLocks noChangeArrowheads="1"/>
          </p:cNvSpPr>
          <p:nvPr/>
        </p:nvSpPr>
        <p:spPr bwMode="auto">
          <a:xfrm>
            <a:off x="8442325" y="6518275"/>
            <a:ext cx="184731" cy="4001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000"/>
          </a:p>
        </p:txBody>
      </p:sp>
      <p:sp>
        <p:nvSpPr>
          <p:cNvPr id="27659" name="Text Box 2059">
            <a:extLst>
              <a:ext uri="{FF2B5EF4-FFF2-40B4-BE49-F238E27FC236}">
                <a16:creationId xmlns:a16="http://schemas.microsoft.com/office/drawing/2014/main" id="{50BDA124-B226-4083-899D-864BDB888D5C}"/>
              </a:ext>
            </a:extLst>
          </p:cNvPr>
          <p:cNvSpPr txBox="1">
            <a:spLocks noChangeArrowheads="1"/>
          </p:cNvSpPr>
          <p:nvPr/>
        </p:nvSpPr>
        <p:spPr bwMode="auto">
          <a:xfrm>
            <a:off x="8032750" y="6491288"/>
            <a:ext cx="101822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i="1"/>
              <a:t>ranbsingh</a:t>
            </a:r>
            <a:endParaRPr lang="en-US" altLang="en-US" sz="2000"/>
          </a:p>
        </p:txBody>
      </p:sp>
    </p:spTree>
    <p:extLst>
      <p:ext uri="{BB962C8B-B14F-4D97-AF65-F5344CB8AC3E}">
        <p14:creationId xmlns:p14="http://schemas.microsoft.com/office/powerpoint/2010/main" val="27778676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67586"/>
                                        </p:tgtEl>
                                        <p:attrNameLst>
                                          <p:attrName>style.visibility</p:attrName>
                                        </p:attrNameLst>
                                      </p:cBhvr>
                                      <p:to>
                                        <p:strVal val="visible"/>
                                      </p:to>
                                    </p:set>
                                    <p:anim calcmode="lin" valueType="num">
                                      <p:cBhvr additive="base">
                                        <p:cTn id="7" dur="500" fill="hold"/>
                                        <p:tgtEl>
                                          <p:spTgt spid="67586"/>
                                        </p:tgtEl>
                                        <p:attrNameLst>
                                          <p:attrName>ppt_x</p:attrName>
                                        </p:attrNameLst>
                                      </p:cBhvr>
                                      <p:tavLst>
                                        <p:tav tm="0">
                                          <p:val>
                                            <p:strVal val="#ppt_x"/>
                                          </p:val>
                                        </p:tav>
                                        <p:tav tm="100000">
                                          <p:val>
                                            <p:strVal val="#ppt_x"/>
                                          </p:val>
                                        </p:tav>
                                      </p:tavLst>
                                    </p:anim>
                                    <p:anim calcmode="lin" valueType="num">
                                      <p:cBhvr additive="base">
                                        <p:cTn id="8" dur="500" fill="hold"/>
                                        <p:tgtEl>
                                          <p:spTgt spid="67586"/>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7587"/>
                                        </p:tgtEl>
                                        <p:attrNameLst>
                                          <p:attrName>style.visibility</p:attrName>
                                        </p:attrNameLst>
                                      </p:cBhvr>
                                      <p:to>
                                        <p:strVal val="visible"/>
                                      </p:to>
                                    </p:set>
                                    <p:anim calcmode="lin" valueType="num">
                                      <p:cBhvr additive="base">
                                        <p:cTn id="12" dur="500" fill="hold"/>
                                        <p:tgtEl>
                                          <p:spTgt spid="67587"/>
                                        </p:tgtEl>
                                        <p:attrNameLst>
                                          <p:attrName>ppt_x</p:attrName>
                                        </p:attrNameLst>
                                      </p:cBhvr>
                                      <p:tavLst>
                                        <p:tav tm="0">
                                          <p:val>
                                            <p:strVal val="0-#ppt_w/2"/>
                                          </p:val>
                                        </p:tav>
                                        <p:tav tm="100000">
                                          <p:val>
                                            <p:strVal val="#ppt_x"/>
                                          </p:val>
                                        </p:tav>
                                      </p:tavLst>
                                    </p:anim>
                                    <p:anim calcmode="lin" valueType="num">
                                      <p:cBhvr additive="base">
                                        <p:cTn id="13" dur="500" fill="hold"/>
                                        <p:tgtEl>
                                          <p:spTgt spid="67587"/>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3" fill="hold" grpId="0" nodeType="afterEffect">
                                  <p:stCondLst>
                                    <p:cond delay="0"/>
                                  </p:stCondLst>
                                  <p:childTnLst>
                                    <p:set>
                                      <p:cBhvr>
                                        <p:cTn id="16" dur="1" fill="hold">
                                          <p:stCondLst>
                                            <p:cond delay="0"/>
                                          </p:stCondLst>
                                        </p:cTn>
                                        <p:tgtEl>
                                          <p:spTgt spid="67588"/>
                                        </p:tgtEl>
                                        <p:attrNameLst>
                                          <p:attrName>style.visibility</p:attrName>
                                        </p:attrNameLst>
                                      </p:cBhvr>
                                      <p:to>
                                        <p:strVal val="visible"/>
                                      </p:to>
                                    </p:set>
                                    <p:anim calcmode="lin" valueType="num">
                                      <p:cBhvr additive="base">
                                        <p:cTn id="17" dur="500" fill="hold"/>
                                        <p:tgtEl>
                                          <p:spTgt spid="67588"/>
                                        </p:tgtEl>
                                        <p:attrNameLst>
                                          <p:attrName>ppt_x</p:attrName>
                                        </p:attrNameLst>
                                      </p:cBhvr>
                                      <p:tavLst>
                                        <p:tav tm="0">
                                          <p:val>
                                            <p:strVal val="1+#ppt_w/2"/>
                                          </p:val>
                                        </p:tav>
                                        <p:tav tm="100000">
                                          <p:val>
                                            <p:strVal val="#ppt_x"/>
                                          </p:val>
                                        </p:tav>
                                      </p:tavLst>
                                    </p:anim>
                                    <p:anim calcmode="lin" valueType="num">
                                      <p:cBhvr additive="base">
                                        <p:cTn id="18" dur="500" fill="hold"/>
                                        <p:tgtEl>
                                          <p:spTgt spid="67588"/>
                                        </p:tgtEl>
                                        <p:attrNameLst>
                                          <p:attrName>ppt_y</p:attrName>
                                        </p:attrNameLst>
                                      </p:cBhvr>
                                      <p:tavLst>
                                        <p:tav tm="0">
                                          <p:val>
                                            <p:strVal val="0-#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67589"/>
                                        </p:tgtEl>
                                        <p:attrNameLst>
                                          <p:attrName>style.visibility</p:attrName>
                                        </p:attrNameLst>
                                      </p:cBhvr>
                                      <p:to>
                                        <p:strVal val="visible"/>
                                      </p:to>
                                    </p:set>
                                    <p:animEffect transition="in" filter="blinds(horizontal)">
                                      <p:cBhvr>
                                        <p:cTn id="23" dur="500"/>
                                        <p:tgtEl>
                                          <p:spTgt spid="6758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5" fill="hold" grpId="0" nodeType="clickEffect">
                                  <p:stCondLst>
                                    <p:cond delay="0"/>
                                  </p:stCondLst>
                                  <p:childTnLst>
                                    <p:set>
                                      <p:cBhvr>
                                        <p:cTn id="27" dur="1" fill="hold">
                                          <p:stCondLst>
                                            <p:cond delay="0"/>
                                          </p:stCondLst>
                                        </p:cTn>
                                        <p:tgtEl>
                                          <p:spTgt spid="67590"/>
                                        </p:tgtEl>
                                        <p:attrNameLst>
                                          <p:attrName>style.visibility</p:attrName>
                                        </p:attrNameLst>
                                      </p:cBhvr>
                                      <p:to>
                                        <p:strVal val="visible"/>
                                      </p:to>
                                    </p:set>
                                    <p:animEffect transition="in" filter="blinds(vertical)">
                                      <p:cBhvr>
                                        <p:cTn id="28" dur="500"/>
                                        <p:tgtEl>
                                          <p:spTgt spid="6759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67591"/>
                                        </p:tgtEl>
                                        <p:attrNameLst>
                                          <p:attrName>style.visibility</p:attrName>
                                        </p:attrNameLst>
                                      </p:cBhvr>
                                      <p:to>
                                        <p:strVal val="visible"/>
                                      </p:to>
                                    </p:set>
                                    <p:animEffect transition="in" filter="box(in)">
                                      <p:cBhvr>
                                        <p:cTn id="33" dur="500"/>
                                        <p:tgtEl>
                                          <p:spTgt spid="6759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32" fill="hold" grpId="0" nodeType="clickEffect">
                                  <p:stCondLst>
                                    <p:cond delay="0"/>
                                  </p:stCondLst>
                                  <p:childTnLst>
                                    <p:set>
                                      <p:cBhvr>
                                        <p:cTn id="37" dur="1" fill="hold">
                                          <p:stCondLst>
                                            <p:cond delay="0"/>
                                          </p:stCondLst>
                                        </p:cTn>
                                        <p:tgtEl>
                                          <p:spTgt spid="67592"/>
                                        </p:tgtEl>
                                        <p:attrNameLst>
                                          <p:attrName>style.visibility</p:attrName>
                                        </p:attrNameLst>
                                      </p:cBhvr>
                                      <p:to>
                                        <p:strVal val="visible"/>
                                      </p:to>
                                    </p:set>
                                    <p:animEffect transition="in" filter="box(out)">
                                      <p:cBhvr>
                                        <p:cTn id="38" dur="500"/>
                                        <p:tgtEl>
                                          <p:spTgt spid="6759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12" fill="hold" grpId="0" nodeType="clickEffect">
                                  <p:stCondLst>
                                    <p:cond delay="0"/>
                                  </p:stCondLst>
                                  <p:childTnLst>
                                    <p:set>
                                      <p:cBhvr>
                                        <p:cTn id="42" dur="1" fill="hold">
                                          <p:stCondLst>
                                            <p:cond delay="0"/>
                                          </p:stCondLst>
                                        </p:cTn>
                                        <p:tgtEl>
                                          <p:spTgt spid="67593"/>
                                        </p:tgtEl>
                                        <p:attrNameLst>
                                          <p:attrName>style.visibility</p:attrName>
                                        </p:attrNameLst>
                                      </p:cBhvr>
                                      <p:to>
                                        <p:strVal val="visible"/>
                                      </p:to>
                                    </p:set>
                                    <p:anim calcmode="lin" valueType="num">
                                      <p:cBhvr additive="base">
                                        <p:cTn id="43" dur="500" fill="hold"/>
                                        <p:tgtEl>
                                          <p:spTgt spid="67593"/>
                                        </p:tgtEl>
                                        <p:attrNameLst>
                                          <p:attrName>ppt_x</p:attrName>
                                        </p:attrNameLst>
                                      </p:cBhvr>
                                      <p:tavLst>
                                        <p:tav tm="0">
                                          <p:val>
                                            <p:strVal val="0-#ppt_w/2"/>
                                          </p:val>
                                        </p:tav>
                                        <p:tav tm="100000">
                                          <p:val>
                                            <p:strVal val="#ppt_x"/>
                                          </p:val>
                                        </p:tav>
                                      </p:tavLst>
                                    </p:anim>
                                    <p:anim calcmode="lin" valueType="num">
                                      <p:cBhvr additive="base">
                                        <p:cTn id="44" dur="500" fill="hold"/>
                                        <p:tgtEl>
                                          <p:spTgt spid="675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utoUpdateAnimBg="0"/>
      <p:bldP spid="67587" grpId="0" autoUpdateAnimBg="0"/>
      <p:bldP spid="67588" grpId="0" autoUpdateAnimBg="0"/>
      <p:bldP spid="67589" grpId="0" autoUpdateAnimBg="0"/>
      <p:bldP spid="67590" grpId="0" autoUpdateAnimBg="0"/>
      <p:bldP spid="67591" grpId="0" autoUpdateAnimBg="0"/>
      <p:bldP spid="67592" grpId="0" autoUpdateAnimBg="0"/>
      <p:bldP spid="67593"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050">
            <a:extLst>
              <a:ext uri="{FF2B5EF4-FFF2-40B4-BE49-F238E27FC236}">
                <a16:creationId xmlns:a16="http://schemas.microsoft.com/office/drawing/2014/main" id="{9B89FCCA-3B6A-46CA-8800-EB898E062A44}"/>
              </a:ext>
            </a:extLst>
          </p:cNvPr>
          <p:cNvSpPr txBox="1">
            <a:spLocks noChangeArrowheads="1"/>
          </p:cNvSpPr>
          <p:nvPr/>
        </p:nvSpPr>
        <p:spPr bwMode="auto">
          <a:xfrm>
            <a:off x="1066800" y="838200"/>
            <a:ext cx="24193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solidFill>
                  <a:srgbClr val="A50021"/>
                </a:solidFill>
              </a:rPr>
              <a:t>Capturing</a:t>
            </a:r>
          </a:p>
        </p:txBody>
      </p:sp>
      <p:sp>
        <p:nvSpPr>
          <p:cNvPr id="68611" name="Text Box 2051">
            <a:extLst>
              <a:ext uri="{FF2B5EF4-FFF2-40B4-BE49-F238E27FC236}">
                <a16:creationId xmlns:a16="http://schemas.microsoft.com/office/drawing/2014/main" id="{B84B6C53-2FEA-4959-8A3C-A209C12D8BC3}"/>
              </a:ext>
            </a:extLst>
          </p:cNvPr>
          <p:cNvSpPr txBox="1">
            <a:spLocks noChangeArrowheads="1"/>
          </p:cNvSpPr>
          <p:nvPr/>
        </p:nvSpPr>
        <p:spPr bwMode="auto">
          <a:xfrm>
            <a:off x="4648200" y="1752600"/>
            <a:ext cx="3124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dirty="0">
                <a:solidFill>
                  <a:schemeClr val="accent5">
                    <a:lumMod val="25000"/>
                  </a:schemeClr>
                </a:solidFill>
              </a:rPr>
              <a:t>Electronics</a:t>
            </a:r>
          </a:p>
        </p:txBody>
      </p:sp>
      <p:sp>
        <p:nvSpPr>
          <p:cNvPr id="68612" name="Text Box 2052">
            <a:extLst>
              <a:ext uri="{FF2B5EF4-FFF2-40B4-BE49-F238E27FC236}">
                <a16:creationId xmlns:a16="http://schemas.microsoft.com/office/drawing/2014/main" id="{A82BE246-FF5B-41CE-BE6B-B26FDC58AAFA}"/>
              </a:ext>
            </a:extLst>
          </p:cNvPr>
          <p:cNvSpPr txBox="1">
            <a:spLocks noChangeArrowheads="1"/>
          </p:cNvSpPr>
          <p:nvPr/>
        </p:nvSpPr>
        <p:spPr bwMode="auto">
          <a:xfrm>
            <a:off x="990600" y="1752600"/>
            <a:ext cx="319563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dirty="0">
                <a:solidFill>
                  <a:schemeClr val="accent5">
                    <a:lumMod val="25000"/>
                  </a:schemeClr>
                </a:solidFill>
              </a:rPr>
              <a:t>Transmission</a:t>
            </a:r>
          </a:p>
        </p:txBody>
      </p:sp>
      <p:sp>
        <p:nvSpPr>
          <p:cNvPr id="68613" name="Text Box 2053">
            <a:extLst>
              <a:ext uri="{FF2B5EF4-FFF2-40B4-BE49-F238E27FC236}">
                <a16:creationId xmlns:a16="http://schemas.microsoft.com/office/drawing/2014/main" id="{FAD8DD90-DAB1-4F1E-9EED-25C8302037EB}"/>
              </a:ext>
            </a:extLst>
          </p:cNvPr>
          <p:cNvSpPr txBox="1">
            <a:spLocks noChangeArrowheads="1"/>
          </p:cNvSpPr>
          <p:nvPr/>
        </p:nvSpPr>
        <p:spPr bwMode="auto">
          <a:xfrm>
            <a:off x="1066800" y="2667000"/>
            <a:ext cx="26050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solidFill>
                  <a:srgbClr val="660033"/>
                </a:solidFill>
              </a:rPr>
              <a:t>Processing</a:t>
            </a:r>
          </a:p>
        </p:txBody>
      </p:sp>
      <p:sp>
        <p:nvSpPr>
          <p:cNvPr id="68614" name="Text Box 2054">
            <a:extLst>
              <a:ext uri="{FF2B5EF4-FFF2-40B4-BE49-F238E27FC236}">
                <a16:creationId xmlns:a16="http://schemas.microsoft.com/office/drawing/2014/main" id="{64BC8B5D-F140-4412-8B88-236CCC623B87}"/>
              </a:ext>
            </a:extLst>
          </p:cNvPr>
          <p:cNvSpPr txBox="1">
            <a:spLocks noChangeArrowheads="1"/>
          </p:cNvSpPr>
          <p:nvPr/>
        </p:nvSpPr>
        <p:spPr bwMode="auto">
          <a:xfrm>
            <a:off x="4572000" y="2667000"/>
            <a:ext cx="30702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solidFill>
                  <a:srgbClr val="660033"/>
                </a:solidFill>
              </a:rPr>
              <a:t>Mathematics</a:t>
            </a:r>
          </a:p>
        </p:txBody>
      </p:sp>
      <p:sp>
        <p:nvSpPr>
          <p:cNvPr id="68615" name="Text Box 2055">
            <a:extLst>
              <a:ext uri="{FF2B5EF4-FFF2-40B4-BE49-F238E27FC236}">
                <a16:creationId xmlns:a16="http://schemas.microsoft.com/office/drawing/2014/main" id="{FA41B8C5-98D0-44B9-82BF-1966E86E6937}"/>
              </a:ext>
            </a:extLst>
          </p:cNvPr>
          <p:cNvSpPr txBox="1">
            <a:spLocks noChangeArrowheads="1"/>
          </p:cNvSpPr>
          <p:nvPr/>
        </p:nvSpPr>
        <p:spPr bwMode="auto">
          <a:xfrm>
            <a:off x="990600" y="3657600"/>
            <a:ext cx="21399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solidFill>
                  <a:schemeClr val="accent2"/>
                </a:solidFill>
              </a:rPr>
              <a:t>Analysis</a:t>
            </a:r>
          </a:p>
        </p:txBody>
      </p:sp>
      <p:sp>
        <p:nvSpPr>
          <p:cNvPr id="68616" name="Text Box 2056">
            <a:extLst>
              <a:ext uri="{FF2B5EF4-FFF2-40B4-BE49-F238E27FC236}">
                <a16:creationId xmlns:a16="http://schemas.microsoft.com/office/drawing/2014/main" id="{5BC43DAE-CBFE-43FB-A642-A808291FCE49}"/>
              </a:ext>
            </a:extLst>
          </p:cNvPr>
          <p:cNvSpPr txBox="1">
            <a:spLocks noChangeArrowheads="1"/>
          </p:cNvSpPr>
          <p:nvPr/>
        </p:nvSpPr>
        <p:spPr bwMode="auto">
          <a:xfrm>
            <a:off x="4648200" y="3657600"/>
            <a:ext cx="39401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solidFill>
                  <a:schemeClr val="accent2"/>
                </a:solidFill>
              </a:rPr>
              <a:t>Photogrammetry</a:t>
            </a:r>
          </a:p>
        </p:txBody>
      </p:sp>
      <p:sp>
        <p:nvSpPr>
          <p:cNvPr id="68617" name="Text Box 2057">
            <a:extLst>
              <a:ext uri="{FF2B5EF4-FFF2-40B4-BE49-F238E27FC236}">
                <a16:creationId xmlns:a16="http://schemas.microsoft.com/office/drawing/2014/main" id="{4FBA6919-C5A4-42E5-868F-591B1DB18C09}"/>
              </a:ext>
            </a:extLst>
          </p:cNvPr>
          <p:cNvSpPr txBox="1">
            <a:spLocks noChangeArrowheads="1"/>
          </p:cNvSpPr>
          <p:nvPr/>
        </p:nvSpPr>
        <p:spPr bwMode="auto">
          <a:xfrm>
            <a:off x="990600" y="4981575"/>
            <a:ext cx="4090988"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r>
              <a:rPr lang="en-US" altLang="en-US" sz="4400">
                <a:solidFill>
                  <a:srgbClr val="660033"/>
                </a:solidFill>
              </a:rPr>
              <a:t>Storage </a:t>
            </a:r>
          </a:p>
          <a:p>
            <a:pPr>
              <a:lnSpc>
                <a:spcPct val="65000"/>
              </a:lnSpc>
            </a:pPr>
            <a:r>
              <a:rPr lang="en-US" altLang="en-US" sz="4400">
                <a:solidFill>
                  <a:srgbClr val="660033"/>
                </a:solidFill>
              </a:rPr>
              <a:t>   database search</a:t>
            </a:r>
          </a:p>
        </p:txBody>
      </p:sp>
      <p:sp>
        <p:nvSpPr>
          <p:cNvPr id="68618" name="Text Box 2058">
            <a:extLst>
              <a:ext uri="{FF2B5EF4-FFF2-40B4-BE49-F238E27FC236}">
                <a16:creationId xmlns:a16="http://schemas.microsoft.com/office/drawing/2014/main" id="{6CABF2AA-BE2C-4F00-843D-389802A783FD}"/>
              </a:ext>
            </a:extLst>
          </p:cNvPr>
          <p:cNvSpPr txBox="1">
            <a:spLocks noChangeArrowheads="1"/>
          </p:cNvSpPr>
          <p:nvPr/>
        </p:nvSpPr>
        <p:spPr bwMode="auto">
          <a:xfrm>
            <a:off x="4648200" y="4648200"/>
            <a:ext cx="420211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solidFill>
                  <a:srgbClr val="660033"/>
                </a:solidFill>
              </a:rPr>
              <a:t>Computer science</a:t>
            </a:r>
          </a:p>
        </p:txBody>
      </p:sp>
      <p:sp>
        <p:nvSpPr>
          <p:cNvPr id="68619" name="Text Box 2059">
            <a:extLst>
              <a:ext uri="{FF2B5EF4-FFF2-40B4-BE49-F238E27FC236}">
                <a16:creationId xmlns:a16="http://schemas.microsoft.com/office/drawing/2014/main" id="{33AE362D-6389-4BBD-B00C-F11EC366EF25}"/>
              </a:ext>
            </a:extLst>
          </p:cNvPr>
          <p:cNvSpPr txBox="1">
            <a:spLocks noChangeArrowheads="1"/>
          </p:cNvSpPr>
          <p:nvPr/>
        </p:nvSpPr>
        <p:spPr bwMode="auto">
          <a:xfrm>
            <a:off x="3657600" y="914400"/>
            <a:ext cx="35052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lvl="2"/>
            <a:r>
              <a:rPr lang="en-US" altLang="en-US" sz="4400">
                <a:solidFill>
                  <a:srgbClr val="A50021"/>
                </a:solidFill>
              </a:rPr>
              <a:t>Optics</a:t>
            </a:r>
          </a:p>
        </p:txBody>
      </p:sp>
      <p:sp>
        <p:nvSpPr>
          <p:cNvPr id="68620" name="Text Box 2060">
            <a:extLst>
              <a:ext uri="{FF2B5EF4-FFF2-40B4-BE49-F238E27FC236}">
                <a16:creationId xmlns:a16="http://schemas.microsoft.com/office/drawing/2014/main" id="{2BE7008A-AFE2-4462-81E8-DBDDC0FC3884}"/>
              </a:ext>
            </a:extLst>
          </p:cNvPr>
          <p:cNvSpPr txBox="1">
            <a:spLocks noChangeArrowheads="1"/>
          </p:cNvSpPr>
          <p:nvPr/>
        </p:nvSpPr>
        <p:spPr bwMode="auto">
          <a:xfrm>
            <a:off x="990600" y="5195888"/>
            <a:ext cx="7175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i="1"/>
              <a:t>and</a:t>
            </a:r>
          </a:p>
        </p:txBody>
      </p:sp>
      <p:sp>
        <p:nvSpPr>
          <p:cNvPr id="68621" name="Text Box 2061">
            <a:extLst>
              <a:ext uri="{FF2B5EF4-FFF2-40B4-BE49-F238E27FC236}">
                <a16:creationId xmlns:a16="http://schemas.microsoft.com/office/drawing/2014/main" id="{A0DF1A9E-89E6-4D11-9ABC-94B609329148}"/>
              </a:ext>
            </a:extLst>
          </p:cNvPr>
          <p:cNvSpPr txBox="1">
            <a:spLocks noChangeArrowheads="1"/>
          </p:cNvSpPr>
          <p:nvPr/>
        </p:nvSpPr>
        <p:spPr bwMode="auto">
          <a:xfrm>
            <a:off x="273050" y="152400"/>
            <a:ext cx="208915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i="1">
                <a:solidFill>
                  <a:srgbClr val="003300"/>
                </a:solidFill>
              </a:rPr>
              <a:t>Image</a:t>
            </a:r>
          </a:p>
        </p:txBody>
      </p:sp>
      <p:sp>
        <p:nvSpPr>
          <p:cNvPr id="28686" name="Text Box 2062">
            <a:extLst>
              <a:ext uri="{FF2B5EF4-FFF2-40B4-BE49-F238E27FC236}">
                <a16:creationId xmlns:a16="http://schemas.microsoft.com/office/drawing/2014/main" id="{CF97612B-7009-4469-898B-362AF98719C1}"/>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28687" name="AutoShape 2063">
            <a:hlinkClick r:id="" action="ppaction://hlinkshowjump?jump=previousslide" highlightClick="1"/>
            <a:extLst>
              <a:ext uri="{FF2B5EF4-FFF2-40B4-BE49-F238E27FC236}">
                <a16:creationId xmlns:a16="http://schemas.microsoft.com/office/drawing/2014/main" id="{71CEBD33-F87F-450C-B2CC-79653E1FF273}"/>
              </a:ext>
            </a:extLst>
          </p:cNvPr>
          <p:cNvSpPr>
            <a:spLocks noChangeArrowheads="1"/>
          </p:cNvSpPr>
          <p:nvPr/>
        </p:nvSpPr>
        <p:spPr bwMode="auto">
          <a:xfrm>
            <a:off x="7924800" y="6172200"/>
            <a:ext cx="76200" cy="76200"/>
          </a:xfrm>
          <a:prstGeom prst="actionButtonHelp">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Tree>
    <p:extLst>
      <p:ext uri="{BB962C8B-B14F-4D97-AF65-F5344CB8AC3E}">
        <p14:creationId xmlns:p14="http://schemas.microsoft.com/office/powerpoint/2010/main" val="1439525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grpId="0" nodeType="afterEffect">
                                  <p:stCondLst>
                                    <p:cond delay="0"/>
                                  </p:stCondLst>
                                  <p:childTnLst>
                                    <p:set>
                                      <p:cBhvr>
                                        <p:cTn id="6" dur="1" fill="hold">
                                          <p:stCondLst>
                                            <p:cond delay="0"/>
                                          </p:stCondLst>
                                        </p:cTn>
                                        <p:tgtEl>
                                          <p:spTgt spid="68621"/>
                                        </p:tgtEl>
                                        <p:attrNameLst>
                                          <p:attrName>style.visibility</p:attrName>
                                        </p:attrNameLst>
                                      </p:cBhvr>
                                      <p:to>
                                        <p:strVal val="visible"/>
                                      </p:to>
                                    </p:set>
                                    <p:anim calcmode="lin" valueType="num">
                                      <p:cBhvr additive="base">
                                        <p:cTn id="7" dur="500" fill="hold"/>
                                        <p:tgtEl>
                                          <p:spTgt spid="68621"/>
                                        </p:tgtEl>
                                        <p:attrNameLst>
                                          <p:attrName>ppt_x</p:attrName>
                                        </p:attrNameLst>
                                      </p:cBhvr>
                                      <p:tavLst>
                                        <p:tav tm="0">
                                          <p:val>
                                            <p:strVal val="1+#ppt_w/2"/>
                                          </p:val>
                                        </p:tav>
                                        <p:tav tm="100000">
                                          <p:val>
                                            <p:strVal val="#ppt_x"/>
                                          </p:val>
                                        </p:tav>
                                      </p:tavLst>
                                    </p:anim>
                                    <p:anim calcmode="lin" valueType="num">
                                      <p:cBhvr additive="base">
                                        <p:cTn id="8" dur="500" fill="hold"/>
                                        <p:tgtEl>
                                          <p:spTgt spid="68621"/>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GUNSHOT.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8610"/>
                                        </p:tgtEl>
                                        <p:attrNameLst>
                                          <p:attrName>style.visibility</p:attrName>
                                        </p:attrNameLst>
                                      </p:cBhvr>
                                      <p:to>
                                        <p:strVal val="visible"/>
                                      </p:to>
                                    </p:set>
                                    <p:anim calcmode="lin" valueType="num">
                                      <p:cBhvr additive="base">
                                        <p:cTn id="13" dur="500" fill="hold"/>
                                        <p:tgtEl>
                                          <p:spTgt spid="68610"/>
                                        </p:tgtEl>
                                        <p:attrNameLst>
                                          <p:attrName>ppt_x</p:attrName>
                                        </p:attrNameLst>
                                      </p:cBhvr>
                                      <p:tavLst>
                                        <p:tav tm="0">
                                          <p:val>
                                            <p:strVal val="0-#ppt_w/2"/>
                                          </p:val>
                                        </p:tav>
                                        <p:tav tm="100000">
                                          <p:val>
                                            <p:strVal val="#ppt_x"/>
                                          </p:val>
                                        </p:tav>
                                      </p:tavLst>
                                    </p:anim>
                                    <p:anim calcmode="lin" valueType="num">
                                      <p:cBhvr additive="base">
                                        <p:cTn id="14" dur="500" fill="hold"/>
                                        <p:tgtEl>
                                          <p:spTgt spid="68610"/>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2" fill="hold" grpId="0" nodeType="afterEffect">
                                  <p:stCondLst>
                                    <p:cond delay="0"/>
                                  </p:stCondLst>
                                  <p:childTnLst>
                                    <p:set>
                                      <p:cBhvr>
                                        <p:cTn id="17" dur="1" fill="hold">
                                          <p:stCondLst>
                                            <p:cond delay="0"/>
                                          </p:stCondLst>
                                        </p:cTn>
                                        <p:tgtEl>
                                          <p:spTgt spid="68619"/>
                                        </p:tgtEl>
                                        <p:attrNameLst>
                                          <p:attrName>style.visibility</p:attrName>
                                        </p:attrNameLst>
                                      </p:cBhvr>
                                      <p:to>
                                        <p:strVal val="visible"/>
                                      </p:to>
                                    </p:set>
                                    <p:anim calcmode="lin" valueType="num">
                                      <p:cBhvr additive="base">
                                        <p:cTn id="18" dur="500" fill="hold"/>
                                        <p:tgtEl>
                                          <p:spTgt spid="68619"/>
                                        </p:tgtEl>
                                        <p:attrNameLst>
                                          <p:attrName>ppt_x</p:attrName>
                                        </p:attrNameLst>
                                      </p:cBhvr>
                                      <p:tavLst>
                                        <p:tav tm="0">
                                          <p:val>
                                            <p:strVal val="1+#ppt_w/2"/>
                                          </p:val>
                                        </p:tav>
                                        <p:tav tm="100000">
                                          <p:val>
                                            <p:strVal val="#ppt_x"/>
                                          </p:val>
                                        </p:tav>
                                      </p:tavLst>
                                    </p:anim>
                                    <p:anim calcmode="lin" valueType="num">
                                      <p:cBhvr additive="base">
                                        <p:cTn id="19" dur="500" fill="hold"/>
                                        <p:tgtEl>
                                          <p:spTgt spid="68619"/>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68612"/>
                                        </p:tgtEl>
                                        <p:attrNameLst>
                                          <p:attrName>style.visibility</p:attrName>
                                        </p:attrNameLst>
                                      </p:cBhvr>
                                      <p:to>
                                        <p:strVal val="visible"/>
                                      </p:to>
                                    </p:set>
                                    <p:anim calcmode="lin" valueType="num">
                                      <p:cBhvr additive="base">
                                        <p:cTn id="24" dur="500" fill="hold"/>
                                        <p:tgtEl>
                                          <p:spTgt spid="68612"/>
                                        </p:tgtEl>
                                        <p:attrNameLst>
                                          <p:attrName>ppt_x</p:attrName>
                                        </p:attrNameLst>
                                      </p:cBhvr>
                                      <p:tavLst>
                                        <p:tav tm="0">
                                          <p:val>
                                            <p:strVal val="1+#ppt_w/2"/>
                                          </p:val>
                                        </p:tav>
                                        <p:tav tm="100000">
                                          <p:val>
                                            <p:strVal val="#ppt_x"/>
                                          </p:val>
                                        </p:tav>
                                      </p:tavLst>
                                    </p:anim>
                                    <p:anim calcmode="lin" valueType="num">
                                      <p:cBhvr additive="base">
                                        <p:cTn id="25" dur="500" fill="hold"/>
                                        <p:tgtEl>
                                          <p:spTgt spid="68612"/>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500"/>
                            </p:stCondLst>
                            <p:childTnLst>
                              <p:par>
                                <p:cTn id="27" presetID="2" presetClass="entr" presetSubtype="2" fill="hold" grpId="0" nodeType="afterEffect">
                                  <p:stCondLst>
                                    <p:cond delay="0"/>
                                  </p:stCondLst>
                                  <p:childTnLst>
                                    <p:set>
                                      <p:cBhvr>
                                        <p:cTn id="28" dur="1" fill="hold">
                                          <p:stCondLst>
                                            <p:cond delay="0"/>
                                          </p:stCondLst>
                                        </p:cTn>
                                        <p:tgtEl>
                                          <p:spTgt spid="68611"/>
                                        </p:tgtEl>
                                        <p:attrNameLst>
                                          <p:attrName>style.visibility</p:attrName>
                                        </p:attrNameLst>
                                      </p:cBhvr>
                                      <p:to>
                                        <p:strVal val="visible"/>
                                      </p:to>
                                    </p:set>
                                    <p:anim calcmode="lin" valueType="num">
                                      <p:cBhvr additive="base">
                                        <p:cTn id="29" dur="500" fill="hold"/>
                                        <p:tgtEl>
                                          <p:spTgt spid="68611"/>
                                        </p:tgtEl>
                                        <p:attrNameLst>
                                          <p:attrName>ppt_x</p:attrName>
                                        </p:attrNameLst>
                                      </p:cBhvr>
                                      <p:tavLst>
                                        <p:tav tm="0">
                                          <p:val>
                                            <p:strVal val="1+#ppt_w/2"/>
                                          </p:val>
                                        </p:tav>
                                        <p:tav tm="100000">
                                          <p:val>
                                            <p:strVal val="#ppt_x"/>
                                          </p:val>
                                        </p:tav>
                                      </p:tavLst>
                                    </p:anim>
                                    <p:anim calcmode="lin" valueType="num">
                                      <p:cBhvr additive="base">
                                        <p:cTn id="30" dur="500" fill="hold"/>
                                        <p:tgtEl>
                                          <p:spTgt spid="68611"/>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8613"/>
                                        </p:tgtEl>
                                        <p:attrNameLst>
                                          <p:attrName>style.visibility</p:attrName>
                                        </p:attrNameLst>
                                      </p:cBhvr>
                                      <p:to>
                                        <p:strVal val="visible"/>
                                      </p:to>
                                    </p:set>
                                    <p:anim calcmode="lin" valueType="num">
                                      <p:cBhvr additive="base">
                                        <p:cTn id="35" dur="500" fill="hold"/>
                                        <p:tgtEl>
                                          <p:spTgt spid="68613"/>
                                        </p:tgtEl>
                                        <p:attrNameLst>
                                          <p:attrName>ppt_x</p:attrName>
                                        </p:attrNameLst>
                                      </p:cBhvr>
                                      <p:tavLst>
                                        <p:tav tm="0">
                                          <p:val>
                                            <p:strVal val="0-#ppt_w/2"/>
                                          </p:val>
                                        </p:tav>
                                        <p:tav tm="100000">
                                          <p:val>
                                            <p:strVal val="#ppt_x"/>
                                          </p:val>
                                        </p:tav>
                                      </p:tavLst>
                                    </p:anim>
                                    <p:anim calcmode="lin" valueType="num">
                                      <p:cBhvr additive="base">
                                        <p:cTn id="36" dur="500" fill="hold"/>
                                        <p:tgtEl>
                                          <p:spTgt spid="68613"/>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500"/>
                            </p:stCondLst>
                            <p:childTnLst>
                              <p:par>
                                <p:cTn id="38" presetID="2" presetClass="entr" presetSubtype="2" fill="hold" grpId="0" nodeType="afterEffect">
                                  <p:stCondLst>
                                    <p:cond delay="0"/>
                                  </p:stCondLst>
                                  <p:childTnLst>
                                    <p:set>
                                      <p:cBhvr>
                                        <p:cTn id="39" dur="1" fill="hold">
                                          <p:stCondLst>
                                            <p:cond delay="0"/>
                                          </p:stCondLst>
                                        </p:cTn>
                                        <p:tgtEl>
                                          <p:spTgt spid="68614"/>
                                        </p:tgtEl>
                                        <p:attrNameLst>
                                          <p:attrName>style.visibility</p:attrName>
                                        </p:attrNameLst>
                                      </p:cBhvr>
                                      <p:to>
                                        <p:strVal val="visible"/>
                                      </p:to>
                                    </p:set>
                                    <p:anim calcmode="lin" valueType="num">
                                      <p:cBhvr additive="base">
                                        <p:cTn id="40" dur="500" fill="hold"/>
                                        <p:tgtEl>
                                          <p:spTgt spid="68614"/>
                                        </p:tgtEl>
                                        <p:attrNameLst>
                                          <p:attrName>ppt_x</p:attrName>
                                        </p:attrNameLst>
                                      </p:cBhvr>
                                      <p:tavLst>
                                        <p:tav tm="0">
                                          <p:val>
                                            <p:strVal val="1+#ppt_w/2"/>
                                          </p:val>
                                        </p:tav>
                                        <p:tav tm="100000">
                                          <p:val>
                                            <p:strVal val="#ppt_x"/>
                                          </p:val>
                                        </p:tav>
                                      </p:tavLst>
                                    </p:anim>
                                    <p:anim calcmode="lin" valueType="num">
                                      <p:cBhvr additive="base">
                                        <p:cTn id="41" dur="500" fill="hold"/>
                                        <p:tgtEl>
                                          <p:spTgt spid="68614"/>
                                        </p:tgtEl>
                                        <p:attrNameLst>
                                          <p:attrName>ppt_y</p:attrName>
                                        </p:attrNameLst>
                                      </p:cBhvr>
                                      <p:tavLst>
                                        <p:tav tm="0">
                                          <p:val>
                                            <p:strVal val="#ppt_y"/>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68615"/>
                                        </p:tgtEl>
                                        <p:attrNameLst>
                                          <p:attrName>style.visibility</p:attrName>
                                        </p:attrNameLst>
                                      </p:cBhvr>
                                      <p:to>
                                        <p:strVal val="visible"/>
                                      </p:to>
                                    </p:set>
                                    <p:anim calcmode="lin" valueType="num">
                                      <p:cBhvr additive="base">
                                        <p:cTn id="46" dur="500" fill="hold"/>
                                        <p:tgtEl>
                                          <p:spTgt spid="68615"/>
                                        </p:tgtEl>
                                        <p:attrNameLst>
                                          <p:attrName>ppt_x</p:attrName>
                                        </p:attrNameLst>
                                      </p:cBhvr>
                                      <p:tavLst>
                                        <p:tav tm="0">
                                          <p:val>
                                            <p:strVal val="0-#ppt_w/2"/>
                                          </p:val>
                                        </p:tav>
                                        <p:tav tm="100000">
                                          <p:val>
                                            <p:strVal val="#ppt_x"/>
                                          </p:val>
                                        </p:tav>
                                      </p:tavLst>
                                    </p:anim>
                                    <p:anim calcmode="lin" valueType="num">
                                      <p:cBhvr additive="base">
                                        <p:cTn id="47" dur="500" fill="hold"/>
                                        <p:tgtEl>
                                          <p:spTgt spid="68615"/>
                                        </p:tgtEl>
                                        <p:attrNameLst>
                                          <p:attrName>ppt_y</p:attrName>
                                        </p:attrNameLst>
                                      </p:cBhvr>
                                      <p:tavLst>
                                        <p:tav tm="0">
                                          <p:val>
                                            <p:strVal val="#ppt_y"/>
                                          </p:val>
                                        </p:tav>
                                        <p:tav tm="100000">
                                          <p:val>
                                            <p:strVal val="#ppt_y"/>
                                          </p:val>
                                        </p:tav>
                                      </p:tavLst>
                                    </p:anim>
                                  </p:childTnLst>
                                </p:cTn>
                              </p:par>
                            </p:childTnLst>
                          </p:cTn>
                        </p:par>
                        <p:par>
                          <p:cTn id="48" fill="hold" nodeType="afterGroup">
                            <p:stCondLst>
                              <p:cond delay="500"/>
                            </p:stCondLst>
                            <p:childTnLst>
                              <p:par>
                                <p:cTn id="49" presetID="2" presetClass="entr" presetSubtype="2" fill="hold" grpId="0" nodeType="afterEffect">
                                  <p:stCondLst>
                                    <p:cond delay="0"/>
                                  </p:stCondLst>
                                  <p:childTnLst>
                                    <p:set>
                                      <p:cBhvr>
                                        <p:cTn id="50" dur="1" fill="hold">
                                          <p:stCondLst>
                                            <p:cond delay="0"/>
                                          </p:stCondLst>
                                        </p:cTn>
                                        <p:tgtEl>
                                          <p:spTgt spid="68616"/>
                                        </p:tgtEl>
                                        <p:attrNameLst>
                                          <p:attrName>style.visibility</p:attrName>
                                        </p:attrNameLst>
                                      </p:cBhvr>
                                      <p:to>
                                        <p:strVal val="visible"/>
                                      </p:to>
                                    </p:set>
                                    <p:anim calcmode="lin" valueType="num">
                                      <p:cBhvr additive="base">
                                        <p:cTn id="51" dur="500" fill="hold"/>
                                        <p:tgtEl>
                                          <p:spTgt spid="68616"/>
                                        </p:tgtEl>
                                        <p:attrNameLst>
                                          <p:attrName>ppt_x</p:attrName>
                                        </p:attrNameLst>
                                      </p:cBhvr>
                                      <p:tavLst>
                                        <p:tav tm="0">
                                          <p:val>
                                            <p:strVal val="1+#ppt_w/2"/>
                                          </p:val>
                                        </p:tav>
                                        <p:tav tm="100000">
                                          <p:val>
                                            <p:strVal val="#ppt_x"/>
                                          </p:val>
                                        </p:tav>
                                      </p:tavLst>
                                    </p:anim>
                                    <p:anim calcmode="lin" valueType="num">
                                      <p:cBhvr additive="base">
                                        <p:cTn id="52" dur="500" fill="hold"/>
                                        <p:tgtEl>
                                          <p:spTgt spid="68616"/>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2" fill="hold" grpId="0" nodeType="clickEffect">
                                  <p:stCondLst>
                                    <p:cond delay="0"/>
                                  </p:stCondLst>
                                  <p:childTnLst>
                                    <p:set>
                                      <p:cBhvr>
                                        <p:cTn id="56" dur="1" fill="hold">
                                          <p:stCondLst>
                                            <p:cond delay="0"/>
                                          </p:stCondLst>
                                        </p:cTn>
                                        <p:tgtEl>
                                          <p:spTgt spid="68617"/>
                                        </p:tgtEl>
                                        <p:attrNameLst>
                                          <p:attrName>style.visibility</p:attrName>
                                        </p:attrNameLst>
                                      </p:cBhvr>
                                      <p:to>
                                        <p:strVal val="visible"/>
                                      </p:to>
                                    </p:set>
                                    <p:anim calcmode="lin" valueType="num">
                                      <p:cBhvr additive="base">
                                        <p:cTn id="57" dur="500" fill="hold"/>
                                        <p:tgtEl>
                                          <p:spTgt spid="68617"/>
                                        </p:tgtEl>
                                        <p:attrNameLst>
                                          <p:attrName>ppt_x</p:attrName>
                                        </p:attrNameLst>
                                      </p:cBhvr>
                                      <p:tavLst>
                                        <p:tav tm="0">
                                          <p:val>
                                            <p:strVal val="1+#ppt_w/2"/>
                                          </p:val>
                                        </p:tav>
                                        <p:tav tm="100000">
                                          <p:val>
                                            <p:strVal val="#ppt_x"/>
                                          </p:val>
                                        </p:tav>
                                      </p:tavLst>
                                    </p:anim>
                                    <p:anim calcmode="lin" valueType="num">
                                      <p:cBhvr additive="base">
                                        <p:cTn id="58" dur="500" fill="hold"/>
                                        <p:tgtEl>
                                          <p:spTgt spid="68617"/>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500"/>
                            </p:stCondLst>
                            <p:childTnLst>
                              <p:par>
                                <p:cTn id="60" presetID="2" presetClass="entr" presetSubtype="1" fill="hold" grpId="0" nodeType="afterEffect">
                                  <p:stCondLst>
                                    <p:cond delay="0"/>
                                  </p:stCondLst>
                                  <p:childTnLst>
                                    <p:set>
                                      <p:cBhvr>
                                        <p:cTn id="61" dur="1" fill="hold">
                                          <p:stCondLst>
                                            <p:cond delay="0"/>
                                          </p:stCondLst>
                                        </p:cTn>
                                        <p:tgtEl>
                                          <p:spTgt spid="68620"/>
                                        </p:tgtEl>
                                        <p:attrNameLst>
                                          <p:attrName>style.visibility</p:attrName>
                                        </p:attrNameLst>
                                      </p:cBhvr>
                                      <p:to>
                                        <p:strVal val="visible"/>
                                      </p:to>
                                    </p:set>
                                    <p:anim calcmode="lin" valueType="num">
                                      <p:cBhvr additive="base">
                                        <p:cTn id="62" dur="500" fill="hold"/>
                                        <p:tgtEl>
                                          <p:spTgt spid="68620"/>
                                        </p:tgtEl>
                                        <p:attrNameLst>
                                          <p:attrName>ppt_x</p:attrName>
                                        </p:attrNameLst>
                                      </p:cBhvr>
                                      <p:tavLst>
                                        <p:tav tm="0">
                                          <p:val>
                                            <p:strVal val="#ppt_x"/>
                                          </p:val>
                                        </p:tav>
                                        <p:tav tm="100000">
                                          <p:val>
                                            <p:strVal val="#ppt_x"/>
                                          </p:val>
                                        </p:tav>
                                      </p:tavLst>
                                    </p:anim>
                                    <p:anim calcmode="lin" valueType="num">
                                      <p:cBhvr additive="base">
                                        <p:cTn id="63" dur="500" fill="hold"/>
                                        <p:tgtEl>
                                          <p:spTgt spid="68620"/>
                                        </p:tgtEl>
                                        <p:attrNameLst>
                                          <p:attrName>ppt_y</p:attrName>
                                        </p:attrNameLst>
                                      </p:cBhvr>
                                      <p:tavLst>
                                        <p:tav tm="0">
                                          <p:val>
                                            <p:strVal val="0-#ppt_h/2"/>
                                          </p:val>
                                        </p:tav>
                                        <p:tav tm="100000">
                                          <p:val>
                                            <p:strVal val="#ppt_y"/>
                                          </p:val>
                                        </p:tav>
                                      </p:tavLst>
                                    </p:anim>
                                  </p:childTnLst>
                                </p:cTn>
                              </p:par>
                            </p:childTnLst>
                          </p:cTn>
                        </p:par>
                        <p:par>
                          <p:cTn id="64" fill="hold" nodeType="afterGroup">
                            <p:stCondLst>
                              <p:cond delay="1000"/>
                            </p:stCondLst>
                            <p:childTnLst>
                              <p:par>
                                <p:cTn id="65" presetID="2" presetClass="entr" presetSubtype="2" fill="hold" grpId="0" nodeType="afterEffect">
                                  <p:stCondLst>
                                    <p:cond delay="0"/>
                                  </p:stCondLst>
                                  <p:childTnLst>
                                    <p:set>
                                      <p:cBhvr>
                                        <p:cTn id="66" dur="1" fill="hold">
                                          <p:stCondLst>
                                            <p:cond delay="0"/>
                                          </p:stCondLst>
                                        </p:cTn>
                                        <p:tgtEl>
                                          <p:spTgt spid="68618"/>
                                        </p:tgtEl>
                                        <p:attrNameLst>
                                          <p:attrName>style.visibility</p:attrName>
                                        </p:attrNameLst>
                                      </p:cBhvr>
                                      <p:to>
                                        <p:strVal val="visible"/>
                                      </p:to>
                                    </p:set>
                                    <p:anim calcmode="lin" valueType="num">
                                      <p:cBhvr additive="base">
                                        <p:cTn id="67" dur="500" fill="hold"/>
                                        <p:tgtEl>
                                          <p:spTgt spid="68618"/>
                                        </p:tgtEl>
                                        <p:attrNameLst>
                                          <p:attrName>ppt_x</p:attrName>
                                        </p:attrNameLst>
                                      </p:cBhvr>
                                      <p:tavLst>
                                        <p:tav tm="0">
                                          <p:val>
                                            <p:strVal val="1+#ppt_w/2"/>
                                          </p:val>
                                        </p:tav>
                                        <p:tav tm="100000">
                                          <p:val>
                                            <p:strVal val="#ppt_x"/>
                                          </p:val>
                                        </p:tav>
                                      </p:tavLst>
                                    </p:anim>
                                    <p:anim calcmode="lin" valueType="num">
                                      <p:cBhvr additive="base">
                                        <p:cTn id="68" dur="500" fill="hold"/>
                                        <p:tgtEl>
                                          <p:spTgt spid="686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autoUpdateAnimBg="0"/>
      <p:bldP spid="68611" grpId="0" autoUpdateAnimBg="0"/>
      <p:bldP spid="68612" grpId="0" autoUpdateAnimBg="0"/>
      <p:bldP spid="68613" grpId="0" autoUpdateAnimBg="0"/>
      <p:bldP spid="68614" grpId="0" autoUpdateAnimBg="0"/>
      <p:bldP spid="68615" grpId="0" autoUpdateAnimBg="0"/>
      <p:bldP spid="68616" grpId="0" autoUpdateAnimBg="0"/>
      <p:bldP spid="68617" grpId="0" autoUpdateAnimBg="0"/>
      <p:bldP spid="68618" grpId="0" autoUpdateAnimBg="0"/>
      <p:bldP spid="68619" grpId="0" autoUpdateAnimBg="0"/>
      <p:bldP spid="68620" grpId="0" autoUpdateAnimBg="0"/>
      <p:bldP spid="68621"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a:extLst>
              <a:ext uri="{FF2B5EF4-FFF2-40B4-BE49-F238E27FC236}">
                <a16:creationId xmlns:a16="http://schemas.microsoft.com/office/drawing/2014/main" id="{512C21CD-2A37-40E8-A8A1-05711F6267BA}"/>
              </a:ext>
            </a:extLst>
          </p:cNvPr>
          <p:cNvSpPr txBox="1">
            <a:spLocks noChangeArrowheads="1"/>
          </p:cNvSpPr>
          <p:nvPr/>
        </p:nvSpPr>
        <p:spPr bwMode="auto">
          <a:xfrm>
            <a:off x="234950" y="5410200"/>
            <a:ext cx="51673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5400">
                <a:solidFill>
                  <a:srgbClr val="002060"/>
                </a:solidFill>
              </a:rPr>
              <a:t> de-blurring, etc. </a:t>
            </a:r>
          </a:p>
        </p:txBody>
      </p:sp>
      <p:sp>
        <p:nvSpPr>
          <p:cNvPr id="69635" name="Text Box 3">
            <a:extLst>
              <a:ext uri="{FF2B5EF4-FFF2-40B4-BE49-F238E27FC236}">
                <a16:creationId xmlns:a16="http://schemas.microsoft.com/office/drawing/2014/main" id="{A34D4B33-0F72-4C42-B34E-52E357B27D23}"/>
              </a:ext>
            </a:extLst>
          </p:cNvPr>
          <p:cNvSpPr txBox="1">
            <a:spLocks noChangeArrowheads="1"/>
          </p:cNvSpPr>
          <p:nvPr/>
        </p:nvSpPr>
        <p:spPr bwMode="auto">
          <a:xfrm>
            <a:off x="180975" y="76200"/>
            <a:ext cx="5305425" cy="1433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8800">
                <a:solidFill>
                  <a:srgbClr val="FF0000"/>
                </a:solidFill>
              </a:rPr>
              <a:t>Processing </a:t>
            </a:r>
            <a:endParaRPr lang="en-US" altLang="en-US" sz="4400">
              <a:solidFill>
                <a:srgbClr val="FF0000"/>
              </a:solidFill>
            </a:endParaRPr>
          </a:p>
        </p:txBody>
      </p:sp>
      <p:sp>
        <p:nvSpPr>
          <p:cNvPr id="69636" name="Text Box 4">
            <a:extLst>
              <a:ext uri="{FF2B5EF4-FFF2-40B4-BE49-F238E27FC236}">
                <a16:creationId xmlns:a16="http://schemas.microsoft.com/office/drawing/2014/main" id="{33FCFC2B-2585-4778-B413-0B845AEFB0B4}"/>
              </a:ext>
            </a:extLst>
          </p:cNvPr>
          <p:cNvSpPr txBox="1">
            <a:spLocks noChangeArrowheads="1"/>
          </p:cNvSpPr>
          <p:nvPr/>
        </p:nvSpPr>
        <p:spPr bwMode="auto">
          <a:xfrm>
            <a:off x="228600" y="1295400"/>
            <a:ext cx="42148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5400"/>
              <a:t> </a:t>
            </a:r>
            <a:r>
              <a:rPr lang="en-US" altLang="en-US" sz="5400">
                <a:solidFill>
                  <a:srgbClr val="002060"/>
                </a:solidFill>
              </a:rPr>
              <a:t>enhancement</a:t>
            </a:r>
            <a:endParaRPr lang="en-US" altLang="en-US">
              <a:solidFill>
                <a:srgbClr val="002060"/>
              </a:solidFill>
            </a:endParaRPr>
          </a:p>
        </p:txBody>
      </p:sp>
      <p:sp>
        <p:nvSpPr>
          <p:cNvPr id="69637" name="Text Box 5">
            <a:extLst>
              <a:ext uri="{FF2B5EF4-FFF2-40B4-BE49-F238E27FC236}">
                <a16:creationId xmlns:a16="http://schemas.microsoft.com/office/drawing/2014/main" id="{FA77E363-A6A5-4DF6-B780-FB0C4389ADA4}"/>
              </a:ext>
            </a:extLst>
          </p:cNvPr>
          <p:cNvSpPr txBox="1">
            <a:spLocks noChangeArrowheads="1"/>
          </p:cNvSpPr>
          <p:nvPr/>
        </p:nvSpPr>
        <p:spPr bwMode="auto">
          <a:xfrm>
            <a:off x="215900" y="1958975"/>
            <a:ext cx="39862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5400"/>
              <a:t> </a:t>
            </a:r>
            <a:r>
              <a:rPr lang="en-US" altLang="en-US" sz="5400">
                <a:solidFill>
                  <a:srgbClr val="FF0066"/>
                </a:solidFill>
              </a:rPr>
              <a:t>enlargement</a:t>
            </a:r>
            <a:endParaRPr lang="en-US" altLang="en-US">
              <a:solidFill>
                <a:srgbClr val="FF0066"/>
              </a:solidFill>
            </a:endParaRPr>
          </a:p>
        </p:txBody>
      </p:sp>
      <p:sp>
        <p:nvSpPr>
          <p:cNvPr id="69638" name="Text Box 6">
            <a:extLst>
              <a:ext uri="{FF2B5EF4-FFF2-40B4-BE49-F238E27FC236}">
                <a16:creationId xmlns:a16="http://schemas.microsoft.com/office/drawing/2014/main" id="{B591F822-A046-4E8F-B629-3E07A65DDF7C}"/>
              </a:ext>
            </a:extLst>
          </p:cNvPr>
          <p:cNvSpPr txBox="1">
            <a:spLocks noChangeArrowheads="1"/>
          </p:cNvSpPr>
          <p:nvPr/>
        </p:nvSpPr>
        <p:spPr bwMode="auto">
          <a:xfrm>
            <a:off x="311150" y="2743200"/>
            <a:ext cx="35290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5400"/>
              <a:t> </a:t>
            </a:r>
            <a:r>
              <a:rPr lang="en-US" altLang="en-US" sz="5400">
                <a:solidFill>
                  <a:srgbClr val="660033"/>
                </a:solidFill>
              </a:rPr>
              <a:t>restoration</a:t>
            </a:r>
          </a:p>
        </p:txBody>
      </p:sp>
      <p:sp>
        <p:nvSpPr>
          <p:cNvPr id="69639" name="Text Box 7">
            <a:extLst>
              <a:ext uri="{FF2B5EF4-FFF2-40B4-BE49-F238E27FC236}">
                <a16:creationId xmlns:a16="http://schemas.microsoft.com/office/drawing/2014/main" id="{596C8186-A987-468B-A283-BFFE67E5B81D}"/>
              </a:ext>
            </a:extLst>
          </p:cNvPr>
          <p:cNvSpPr txBox="1">
            <a:spLocks noChangeArrowheads="1"/>
          </p:cNvSpPr>
          <p:nvPr/>
        </p:nvSpPr>
        <p:spPr bwMode="auto">
          <a:xfrm>
            <a:off x="304800" y="3406775"/>
            <a:ext cx="86344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5400" dirty="0">
                <a:solidFill>
                  <a:schemeClr val="accent5">
                    <a:lumMod val="25000"/>
                  </a:schemeClr>
                </a:solidFill>
              </a:rPr>
              <a:t> processing with multi-frames</a:t>
            </a:r>
          </a:p>
        </p:txBody>
      </p:sp>
      <p:sp>
        <p:nvSpPr>
          <p:cNvPr id="69640" name="Text Box 8">
            <a:extLst>
              <a:ext uri="{FF2B5EF4-FFF2-40B4-BE49-F238E27FC236}">
                <a16:creationId xmlns:a16="http://schemas.microsoft.com/office/drawing/2014/main" id="{5EA984B4-635E-41D6-B847-63D5BA350035}"/>
              </a:ext>
            </a:extLst>
          </p:cNvPr>
          <p:cNvSpPr txBox="1">
            <a:spLocks noChangeArrowheads="1"/>
          </p:cNvSpPr>
          <p:nvPr/>
        </p:nvSpPr>
        <p:spPr bwMode="auto">
          <a:xfrm>
            <a:off x="304800" y="4092575"/>
            <a:ext cx="8489950" cy="1408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5400"/>
              <a:t> </a:t>
            </a:r>
            <a:r>
              <a:rPr lang="en-US" altLang="en-US" sz="5400">
                <a:solidFill>
                  <a:srgbClr val="CC00FF"/>
                </a:solidFill>
              </a:rPr>
              <a:t>correction in moving or </a:t>
            </a:r>
          </a:p>
          <a:p>
            <a:pPr>
              <a:lnSpc>
                <a:spcPct val="60000"/>
              </a:lnSpc>
            </a:pPr>
            <a:r>
              <a:rPr lang="en-US" altLang="en-US" sz="5400">
                <a:solidFill>
                  <a:srgbClr val="CC00FF"/>
                </a:solidFill>
              </a:rPr>
              <a:t>                 de-focussed objects</a:t>
            </a:r>
            <a:endParaRPr lang="en-US" altLang="en-US" sz="5400"/>
          </a:p>
        </p:txBody>
      </p:sp>
      <p:sp>
        <p:nvSpPr>
          <p:cNvPr id="29705" name="Text Box 9">
            <a:extLst>
              <a:ext uri="{FF2B5EF4-FFF2-40B4-BE49-F238E27FC236}">
                <a16:creationId xmlns:a16="http://schemas.microsoft.com/office/drawing/2014/main" id="{BC30AD0C-5344-4598-BD41-F353D3213B06}"/>
              </a:ext>
            </a:extLst>
          </p:cNvPr>
          <p:cNvSpPr txBox="1">
            <a:spLocks noChangeArrowheads="1"/>
          </p:cNvSpPr>
          <p:nvPr/>
        </p:nvSpPr>
        <p:spPr bwMode="auto">
          <a:xfrm>
            <a:off x="81089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32314750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69635"/>
                                        </p:tgtEl>
                                        <p:attrNameLst>
                                          <p:attrName>style.visibility</p:attrName>
                                        </p:attrNameLst>
                                      </p:cBhvr>
                                      <p:to>
                                        <p:strVal val="visible"/>
                                      </p:to>
                                    </p:set>
                                    <p:anim calcmode="lin" valueType="num">
                                      <p:cBhvr additive="base">
                                        <p:cTn id="7" dur="500" fill="hold"/>
                                        <p:tgtEl>
                                          <p:spTgt spid="69635"/>
                                        </p:tgtEl>
                                        <p:attrNameLst>
                                          <p:attrName>ppt_x</p:attrName>
                                        </p:attrNameLst>
                                      </p:cBhvr>
                                      <p:tavLst>
                                        <p:tav tm="0">
                                          <p:val>
                                            <p:strVal val="#ppt_x"/>
                                          </p:val>
                                        </p:tav>
                                        <p:tav tm="100000">
                                          <p:val>
                                            <p:strVal val="#ppt_x"/>
                                          </p:val>
                                        </p:tav>
                                      </p:tavLst>
                                    </p:anim>
                                    <p:anim calcmode="lin" valueType="num">
                                      <p:cBhvr additive="base">
                                        <p:cTn id="8" dur="500" fill="hold"/>
                                        <p:tgtEl>
                                          <p:spTgt spid="69635"/>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9636"/>
                                        </p:tgtEl>
                                        <p:attrNameLst>
                                          <p:attrName>style.visibility</p:attrName>
                                        </p:attrNameLst>
                                      </p:cBhvr>
                                      <p:to>
                                        <p:strVal val="visible"/>
                                      </p:to>
                                    </p:set>
                                    <p:anim calcmode="lin" valueType="num">
                                      <p:cBhvr additive="base">
                                        <p:cTn id="13" dur="500" fill="hold"/>
                                        <p:tgtEl>
                                          <p:spTgt spid="69636"/>
                                        </p:tgtEl>
                                        <p:attrNameLst>
                                          <p:attrName>ppt_x</p:attrName>
                                        </p:attrNameLst>
                                      </p:cBhvr>
                                      <p:tavLst>
                                        <p:tav tm="0">
                                          <p:val>
                                            <p:strVal val="0-#ppt_w/2"/>
                                          </p:val>
                                        </p:tav>
                                        <p:tav tm="100000">
                                          <p:val>
                                            <p:strVal val="#ppt_x"/>
                                          </p:val>
                                        </p:tav>
                                      </p:tavLst>
                                    </p:anim>
                                    <p:anim calcmode="lin" valueType="num">
                                      <p:cBhvr additive="base">
                                        <p:cTn id="14" dur="500" fill="hold"/>
                                        <p:tgtEl>
                                          <p:spTgt spid="6963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9637"/>
                                        </p:tgtEl>
                                        <p:attrNameLst>
                                          <p:attrName>style.visibility</p:attrName>
                                        </p:attrNameLst>
                                      </p:cBhvr>
                                      <p:to>
                                        <p:strVal val="visible"/>
                                      </p:to>
                                    </p:set>
                                    <p:anim calcmode="lin" valueType="num">
                                      <p:cBhvr additive="base">
                                        <p:cTn id="19" dur="500" fill="hold"/>
                                        <p:tgtEl>
                                          <p:spTgt spid="69637"/>
                                        </p:tgtEl>
                                        <p:attrNameLst>
                                          <p:attrName>ppt_x</p:attrName>
                                        </p:attrNameLst>
                                      </p:cBhvr>
                                      <p:tavLst>
                                        <p:tav tm="0">
                                          <p:val>
                                            <p:strVal val="1+#ppt_w/2"/>
                                          </p:val>
                                        </p:tav>
                                        <p:tav tm="100000">
                                          <p:val>
                                            <p:strVal val="#ppt_x"/>
                                          </p:val>
                                        </p:tav>
                                      </p:tavLst>
                                    </p:anim>
                                    <p:anim calcmode="lin" valueType="num">
                                      <p:cBhvr additive="base">
                                        <p:cTn id="20" dur="500" fill="hold"/>
                                        <p:tgtEl>
                                          <p:spTgt spid="6963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69638"/>
                                        </p:tgtEl>
                                        <p:attrNameLst>
                                          <p:attrName>style.visibility</p:attrName>
                                        </p:attrNameLst>
                                      </p:cBhvr>
                                      <p:to>
                                        <p:strVal val="visible"/>
                                      </p:to>
                                    </p:set>
                                    <p:anim calcmode="lin" valueType="num">
                                      <p:cBhvr additive="base">
                                        <p:cTn id="25" dur="500" fill="hold"/>
                                        <p:tgtEl>
                                          <p:spTgt spid="69638"/>
                                        </p:tgtEl>
                                        <p:attrNameLst>
                                          <p:attrName>ppt_x</p:attrName>
                                        </p:attrNameLst>
                                      </p:cBhvr>
                                      <p:tavLst>
                                        <p:tav tm="0">
                                          <p:val>
                                            <p:strVal val="1+#ppt_w/2"/>
                                          </p:val>
                                        </p:tav>
                                        <p:tav tm="100000">
                                          <p:val>
                                            <p:strVal val="#ppt_x"/>
                                          </p:val>
                                        </p:tav>
                                      </p:tavLst>
                                    </p:anim>
                                    <p:anim calcmode="lin" valueType="num">
                                      <p:cBhvr additive="base">
                                        <p:cTn id="26" dur="500" fill="hold"/>
                                        <p:tgtEl>
                                          <p:spTgt spid="6963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69639"/>
                                        </p:tgtEl>
                                        <p:attrNameLst>
                                          <p:attrName>style.visibility</p:attrName>
                                        </p:attrNameLst>
                                      </p:cBhvr>
                                      <p:to>
                                        <p:strVal val="visible"/>
                                      </p:to>
                                    </p:set>
                                    <p:anim calcmode="lin" valueType="num">
                                      <p:cBhvr additive="base">
                                        <p:cTn id="31" dur="500" fill="hold"/>
                                        <p:tgtEl>
                                          <p:spTgt spid="69639"/>
                                        </p:tgtEl>
                                        <p:attrNameLst>
                                          <p:attrName>ppt_x</p:attrName>
                                        </p:attrNameLst>
                                      </p:cBhvr>
                                      <p:tavLst>
                                        <p:tav tm="0">
                                          <p:val>
                                            <p:strVal val="0-#ppt_w/2"/>
                                          </p:val>
                                        </p:tav>
                                        <p:tav tm="100000">
                                          <p:val>
                                            <p:strVal val="#ppt_x"/>
                                          </p:val>
                                        </p:tav>
                                      </p:tavLst>
                                    </p:anim>
                                    <p:anim calcmode="lin" valueType="num">
                                      <p:cBhvr additive="base">
                                        <p:cTn id="32" dur="500" fill="hold"/>
                                        <p:tgtEl>
                                          <p:spTgt spid="6963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9640"/>
                                        </p:tgtEl>
                                        <p:attrNameLst>
                                          <p:attrName>style.visibility</p:attrName>
                                        </p:attrNameLst>
                                      </p:cBhvr>
                                      <p:to>
                                        <p:strVal val="visible"/>
                                      </p:to>
                                    </p:set>
                                    <p:animEffect transition="in" filter="blinds(horizontal)">
                                      <p:cBhvr>
                                        <p:cTn id="37" dur="500"/>
                                        <p:tgtEl>
                                          <p:spTgt spid="6964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1" fill="hold" grpId="0" nodeType="clickEffect">
                                  <p:stCondLst>
                                    <p:cond delay="0"/>
                                  </p:stCondLst>
                                  <p:childTnLst>
                                    <p:set>
                                      <p:cBhvr>
                                        <p:cTn id="41" dur="1" fill="hold">
                                          <p:stCondLst>
                                            <p:cond delay="0"/>
                                          </p:stCondLst>
                                        </p:cTn>
                                        <p:tgtEl>
                                          <p:spTgt spid="69634"/>
                                        </p:tgtEl>
                                        <p:attrNameLst>
                                          <p:attrName>style.visibility</p:attrName>
                                        </p:attrNameLst>
                                      </p:cBhvr>
                                      <p:to>
                                        <p:strVal val="visible"/>
                                      </p:to>
                                    </p:set>
                                    <p:anim calcmode="lin" valueType="num">
                                      <p:cBhvr additive="base">
                                        <p:cTn id="42" dur="500" fill="hold"/>
                                        <p:tgtEl>
                                          <p:spTgt spid="69634"/>
                                        </p:tgtEl>
                                        <p:attrNameLst>
                                          <p:attrName>ppt_x</p:attrName>
                                        </p:attrNameLst>
                                      </p:cBhvr>
                                      <p:tavLst>
                                        <p:tav tm="0">
                                          <p:val>
                                            <p:strVal val="#ppt_x"/>
                                          </p:val>
                                        </p:tav>
                                        <p:tav tm="100000">
                                          <p:val>
                                            <p:strVal val="#ppt_x"/>
                                          </p:val>
                                        </p:tav>
                                      </p:tavLst>
                                    </p:anim>
                                    <p:anim calcmode="lin" valueType="num">
                                      <p:cBhvr additive="base">
                                        <p:cTn id="43" dur="500" fill="hold"/>
                                        <p:tgtEl>
                                          <p:spTgt spid="6963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autoUpdateAnimBg="0"/>
      <p:bldP spid="69635" grpId="0" autoUpdateAnimBg="0"/>
      <p:bldP spid="69636" grpId="0" autoUpdateAnimBg="0"/>
      <p:bldP spid="69637" grpId="0" autoUpdateAnimBg="0"/>
      <p:bldP spid="69638" grpId="0" autoUpdateAnimBg="0"/>
      <p:bldP spid="69639" grpId="0" autoUpdateAnimBg="0"/>
      <p:bldP spid="69640"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026">
            <a:extLst>
              <a:ext uri="{FF2B5EF4-FFF2-40B4-BE49-F238E27FC236}">
                <a16:creationId xmlns:a16="http://schemas.microsoft.com/office/drawing/2014/main" id="{81DA3D40-26DF-4061-BAD5-F1B68F1AA236}"/>
              </a:ext>
            </a:extLst>
          </p:cNvPr>
          <p:cNvSpPr txBox="1">
            <a:spLocks noChangeArrowheads="1"/>
          </p:cNvSpPr>
          <p:nvPr/>
        </p:nvSpPr>
        <p:spPr bwMode="auto">
          <a:xfrm>
            <a:off x="452438" y="263525"/>
            <a:ext cx="8412162"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5000"/>
              </a:lnSpc>
            </a:pPr>
            <a:r>
              <a:rPr lang="en-US" altLang="en-US" sz="6600" b="1" i="1">
                <a:solidFill>
                  <a:srgbClr val="FF0000"/>
                </a:solidFill>
              </a:rPr>
              <a:t>forensic image analysis</a:t>
            </a:r>
            <a:r>
              <a:rPr lang="en-US" altLang="en-US" sz="4000" b="1" i="1">
                <a:solidFill>
                  <a:srgbClr val="FF0000"/>
                </a:solidFill>
              </a:rPr>
              <a:t> </a:t>
            </a:r>
          </a:p>
        </p:txBody>
      </p:sp>
      <p:sp>
        <p:nvSpPr>
          <p:cNvPr id="70659" name="Text Box 1027">
            <a:extLst>
              <a:ext uri="{FF2B5EF4-FFF2-40B4-BE49-F238E27FC236}">
                <a16:creationId xmlns:a16="http://schemas.microsoft.com/office/drawing/2014/main" id="{448FB287-1F6C-454A-BAE8-3D838B41F67C}"/>
              </a:ext>
            </a:extLst>
          </p:cNvPr>
          <p:cNvSpPr txBox="1">
            <a:spLocks noChangeArrowheads="1"/>
          </p:cNvSpPr>
          <p:nvPr/>
        </p:nvSpPr>
        <p:spPr bwMode="auto">
          <a:xfrm>
            <a:off x="304800" y="1408113"/>
            <a:ext cx="8448675" cy="507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5400" b="1" i="1">
                <a:solidFill>
                  <a:schemeClr val="accent2"/>
                </a:solidFill>
              </a:rPr>
              <a:t> </a:t>
            </a:r>
            <a:r>
              <a:rPr lang="en-US" altLang="en-US" sz="5400" b="1" i="1">
                <a:solidFill>
                  <a:srgbClr val="002060"/>
                </a:solidFill>
              </a:rPr>
              <a:t>Crime scene analysis</a:t>
            </a:r>
          </a:p>
          <a:p>
            <a:pPr>
              <a:buFontTx/>
              <a:buChar char="•"/>
            </a:pPr>
            <a:r>
              <a:rPr lang="en-US" altLang="en-US" sz="5400" b="1" i="1">
                <a:solidFill>
                  <a:schemeClr val="accent2"/>
                </a:solidFill>
              </a:rPr>
              <a:t> </a:t>
            </a:r>
            <a:r>
              <a:rPr lang="en-US" altLang="en-US" sz="5400" b="1" i="1">
                <a:solidFill>
                  <a:srgbClr val="A50021"/>
                </a:solidFill>
              </a:rPr>
              <a:t>Crime scene reconstruction</a:t>
            </a:r>
            <a:endParaRPr lang="en-US" altLang="en-US" sz="5400" b="1" i="1">
              <a:solidFill>
                <a:schemeClr val="accent2"/>
              </a:solidFill>
            </a:endParaRPr>
          </a:p>
          <a:p>
            <a:pPr>
              <a:buFontTx/>
              <a:buChar char="•"/>
            </a:pPr>
            <a:r>
              <a:rPr lang="en-US" altLang="en-US" sz="5400" b="1" i="1">
                <a:solidFill>
                  <a:schemeClr val="accent2"/>
                </a:solidFill>
              </a:rPr>
              <a:t> </a:t>
            </a:r>
            <a:r>
              <a:rPr lang="en-US" altLang="en-US" sz="5400" b="1" i="1">
                <a:solidFill>
                  <a:srgbClr val="FF0000"/>
                </a:solidFill>
              </a:rPr>
              <a:t>Crime scene simulation</a:t>
            </a:r>
          </a:p>
          <a:p>
            <a:pPr>
              <a:buFontTx/>
              <a:buChar char="•"/>
            </a:pPr>
            <a:r>
              <a:rPr lang="en-US" altLang="en-US" sz="5400" b="1" i="1">
                <a:solidFill>
                  <a:schemeClr val="accent2"/>
                </a:solidFill>
              </a:rPr>
              <a:t> </a:t>
            </a:r>
            <a:r>
              <a:rPr lang="en-US" altLang="en-US" sz="5400" b="1" i="1">
                <a:solidFill>
                  <a:srgbClr val="002060"/>
                </a:solidFill>
              </a:rPr>
              <a:t>Person identification</a:t>
            </a:r>
          </a:p>
          <a:p>
            <a:pPr>
              <a:buFontTx/>
              <a:buChar char="•"/>
            </a:pPr>
            <a:r>
              <a:rPr lang="en-US" altLang="en-US" sz="5400" b="1" i="1">
                <a:solidFill>
                  <a:schemeClr val="accent2"/>
                </a:solidFill>
              </a:rPr>
              <a:t> Object recognition</a:t>
            </a:r>
          </a:p>
          <a:p>
            <a:r>
              <a:rPr lang="en-US" altLang="en-US" sz="5400" b="1" i="1">
                <a:solidFill>
                  <a:schemeClr val="accent2"/>
                </a:solidFill>
              </a:rPr>
              <a:t> </a:t>
            </a:r>
            <a:endParaRPr lang="en-US" altLang="en-US" sz="5400" i="1">
              <a:solidFill>
                <a:schemeClr val="accent2"/>
              </a:solidFill>
            </a:endParaRPr>
          </a:p>
        </p:txBody>
      </p:sp>
      <p:sp>
        <p:nvSpPr>
          <p:cNvPr id="30724" name="Text Box 1028">
            <a:extLst>
              <a:ext uri="{FF2B5EF4-FFF2-40B4-BE49-F238E27FC236}">
                <a16:creationId xmlns:a16="http://schemas.microsoft.com/office/drawing/2014/main" id="{A2314B32-AA82-4699-B18B-3B897F7AF140}"/>
              </a:ext>
            </a:extLst>
          </p:cNvPr>
          <p:cNvSpPr txBox="1">
            <a:spLocks noChangeArrowheads="1"/>
          </p:cNvSpPr>
          <p:nvPr/>
        </p:nvSpPr>
        <p:spPr bwMode="auto">
          <a:xfrm>
            <a:off x="528638" y="688975"/>
            <a:ext cx="2711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i="1">
                <a:solidFill>
                  <a:srgbClr val="FF0000"/>
                </a:solidFill>
              </a:rPr>
              <a:t>(major areas)</a:t>
            </a:r>
          </a:p>
        </p:txBody>
      </p:sp>
      <p:sp>
        <p:nvSpPr>
          <p:cNvPr id="30725" name="Text Box 1029">
            <a:extLst>
              <a:ext uri="{FF2B5EF4-FFF2-40B4-BE49-F238E27FC236}">
                <a16:creationId xmlns:a16="http://schemas.microsoft.com/office/drawing/2014/main" id="{1DD4D1B1-86E2-49C4-9E25-146BA6BF0149}"/>
              </a:ext>
            </a:extLst>
          </p:cNvPr>
          <p:cNvSpPr txBox="1">
            <a:spLocks noChangeArrowheads="1"/>
          </p:cNvSpPr>
          <p:nvPr/>
        </p:nvSpPr>
        <p:spPr bwMode="auto">
          <a:xfrm>
            <a:off x="8437563" y="6400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0726" name="Text Box 1030">
            <a:extLst>
              <a:ext uri="{FF2B5EF4-FFF2-40B4-BE49-F238E27FC236}">
                <a16:creationId xmlns:a16="http://schemas.microsoft.com/office/drawing/2014/main" id="{F9AE637F-63C7-4831-974A-02FF111E6B75}"/>
              </a:ext>
            </a:extLst>
          </p:cNvPr>
          <p:cNvSpPr txBox="1">
            <a:spLocks noChangeArrowheads="1"/>
          </p:cNvSpPr>
          <p:nvPr/>
        </p:nvSpPr>
        <p:spPr bwMode="auto">
          <a:xfrm>
            <a:off x="8032750" y="635635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30727" name="Text Box 1031">
            <a:extLst>
              <a:ext uri="{FF2B5EF4-FFF2-40B4-BE49-F238E27FC236}">
                <a16:creationId xmlns:a16="http://schemas.microsoft.com/office/drawing/2014/main" id="{BAFBC59D-9489-4287-8353-A649D58F1057}"/>
              </a:ext>
            </a:extLst>
          </p:cNvPr>
          <p:cNvSpPr txBox="1">
            <a:spLocks noChangeArrowheads="1"/>
          </p:cNvSpPr>
          <p:nvPr/>
        </p:nvSpPr>
        <p:spPr bwMode="auto">
          <a:xfrm>
            <a:off x="120650" y="-20638"/>
            <a:ext cx="412750" cy="641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a:t>*</a:t>
            </a:r>
          </a:p>
        </p:txBody>
      </p:sp>
    </p:spTree>
    <p:extLst>
      <p:ext uri="{BB962C8B-B14F-4D97-AF65-F5344CB8AC3E}">
        <p14:creationId xmlns:p14="http://schemas.microsoft.com/office/powerpoint/2010/main" val="1733782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659"/>
                                        </p:tgtEl>
                                        <p:attrNameLst>
                                          <p:attrName>style.visibility</p:attrName>
                                        </p:attrNameLst>
                                      </p:cBhvr>
                                      <p:to>
                                        <p:strVal val="visible"/>
                                      </p:to>
                                    </p:set>
                                    <p:animEffect transition="in" filter="blinds(horizontal)">
                                      <p:cBhvr>
                                        <p:cTn id="7" dur="500"/>
                                        <p:tgtEl>
                                          <p:spTgt spid="706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430EDA80-92BF-45DD-BD37-3351D7E309E9}"/>
              </a:ext>
            </a:extLst>
          </p:cNvPr>
          <p:cNvSpPr txBox="1">
            <a:spLocks noChangeArrowheads="1"/>
          </p:cNvSpPr>
          <p:nvPr/>
        </p:nvSpPr>
        <p:spPr bwMode="auto">
          <a:xfrm>
            <a:off x="320675" y="898525"/>
            <a:ext cx="76215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000" i="1">
                <a:solidFill>
                  <a:srgbClr val="3333FF"/>
                </a:solidFill>
                <a:latin typeface="Times New Roman" panose="02020603050405020304" pitchFamily="18" charset="0"/>
              </a:rPr>
              <a:t>memory is selective</a:t>
            </a:r>
            <a:r>
              <a:rPr lang="en-US" altLang="en-US" sz="2800">
                <a:solidFill>
                  <a:srgbClr val="3333FF"/>
                </a:solidFill>
                <a:latin typeface="Times New Roman" panose="02020603050405020304" pitchFamily="18" charset="0"/>
              </a:rPr>
              <a:t>- </a:t>
            </a:r>
            <a:r>
              <a:rPr lang="en-US" altLang="en-US" sz="2800" b="1">
                <a:solidFill>
                  <a:srgbClr val="3333FF"/>
                </a:solidFill>
                <a:latin typeface="Times New Roman" panose="02020603050405020304" pitchFamily="18" charset="0"/>
              </a:rPr>
              <a:t>not a copying process</a:t>
            </a:r>
          </a:p>
        </p:txBody>
      </p:sp>
      <p:sp>
        <p:nvSpPr>
          <p:cNvPr id="3" name="Text Box 3">
            <a:extLst>
              <a:ext uri="{FF2B5EF4-FFF2-40B4-BE49-F238E27FC236}">
                <a16:creationId xmlns:a16="http://schemas.microsoft.com/office/drawing/2014/main" id="{7FAAD03E-E698-4970-9607-04F4FD461295}"/>
              </a:ext>
            </a:extLst>
          </p:cNvPr>
          <p:cNvSpPr txBox="1">
            <a:spLocks noChangeArrowheads="1"/>
          </p:cNvSpPr>
          <p:nvPr/>
        </p:nvSpPr>
        <p:spPr bwMode="auto">
          <a:xfrm>
            <a:off x="517525" y="1492250"/>
            <a:ext cx="57245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75000"/>
              </a:lnSpc>
            </a:pPr>
            <a:r>
              <a:rPr lang="en-US" altLang="en-US" sz="3600">
                <a:solidFill>
                  <a:srgbClr val="FF0000"/>
                </a:solidFill>
                <a:latin typeface="Times New Roman" panose="02020603050405020304" pitchFamily="18" charset="0"/>
              </a:rPr>
              <a:t>Recollection is </a:t>
            </a:r>
          </a:p>
          <a:p>
            <a:pPr eaLnBrk="1" hangingPunct="1">
              <a:lnSpc>
                <a:spcPct val="75000"/>
              </a:lnSpc>
              <a:buFontTx/>
              <a:buChar char="•"/>
            </a:pPr>
            <a:r>
              <a:rPr lang="en-US" altLang="en-US" sz="3200">
                <a:solidFill>
                  <a:srgbClr val="FF0000"/>
                </a:solidFill>
                <a:latin typeface="Times New Roman" panose="02020603050405020304" pitchFamily="18" charset="0"/>
              </a:rPr>
              <a:t>      falsified with passage of time</a:t>
            </a:r>
          </a:p>
        </p:txBody>
      </p:sp>
      <p:sp>
        <p:nvSpPr>
          <p:cNvPr id="4" name="Text Box 4">
            <a:extLst>
              <a:ext uri="{FF2B5EF4-FFF2-40B4-BE49-F238E27FC236}">
                <a16:creationId xmlns:a16="http://schemas.microsoft.com/office/drawing/2014/main" id="{505C9CDE-057D-484E-B04B-D8DA2CCEE41C}"/>
              </a:ext>
            </a:extLst>
          </p:cNvPr>
          <p:cNvSpPr txBox="1">
            <a:spLocks noChangeArrowheads="1"/>
          </p:cNvSpPr>
          <p:nvPr/>
        </p:nvSpPr>
        <p:spPr bwMode="auto">
          <a:xfrm>
            <a:off x="504825" y="2273300"/>
            <a:ext cx="444817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75000"/>
              </a:lnSpc>
              <a:buFontTx/>
              <a:buChar char="•"/>
            </a:pPr>
            <a:r>
              <a:rPr lang="en-US" altLang="en-US" sz="3200">
                <a:solidFill>
                  <a:srgbClr val="3333FF"/>
                </a:solidFill>
                <a:latin typeface="Times New Roman" panose="02020603050405020304" pitchFamily="18" charset="0"/>
              </a:rPr>
              <a:t>      influenced by beliefs </a:t>
            </a:r>
          </a:p>
          <a:p>
            <a:pPr algn="r" eaLnBrk="1" hangingPunct="1">
              <a:lnSpc>
                <a:spcPct val="75000"/>
              </a:lnSpc>
              <a:buFont typeface="Wingdings" panose="05000000000000000000" pitchFamily="2" charset="2"/>
              <a:buChar char="v"/>
            </a:pPr>
            <a:r>
              <a:rPr lang="en-US" altLang="en-US" sz="3200">
                <a:solidFill>
                  <a:srgbClr val="9933FF"/>
                </a:solidFill>
                <a:latin typeface="Times New Roman" panose="02020603050405020304" pitchFamily="18" charset="0"/>
              </a:rPr>
              <a:t>motives</a:t>
            </a:r>
          </a:p>
          <a:p>
            <a:pPr algn="r" eaLnBrk="1" hangingPunct="1">
              <a:lnSpc>
                <a:spcPct val="75000"/>
              </a:lnSpc>
              <a:buFont typeface="Wingdings" panose="05000000000000000000" pitchFamily="2" charset="2"/>
              <a:buChar char="v"/>
            </a:pPr>
            <a:r>
              <a:rPr lang="en-US" altLang="en-US" sz="3200">
                <a:solidFill>
                  <a:srgbClr val="3333FF"/>
                </a:solidFill>
                <a:latin typeface="Times New Roman" panose="02020603050405020304" pitchFamily="18" charset="0"/>
              </a:rPr>
              <a:t>stress</a:t>
            </a:r>
          </a:p>
          <a:p>
            <a:pPr algn="r" eaLnBrk="1" hangingPunct="1">
              <a:lnSpc>
                <a:spcPct val="75000"/>
              </a:lnSpc>
              <a:buFont typeface="Wingdings" panose="05000000000000000000" pitchFamily="2" charset="2"/>
              <a:buChar char="v"/>
            </a:pPr>
            <a:r>
              <a:rPr lang="en-US" altLang="en-US" sz="3200">
                <a:solidFill>
                  <a:srgbClr val="FC4F02"/>
                </a:solidFill>
                <a:latin typeface="Times New Roman" panose="02020603050405020304" pitchFamily="18" charset="0"/>
              </a:rPr>
              <a:t>environmental factors</a:t>
            </a:r>
          </a:p>
          <a:p>
            <a:pPr algn="r" eaLnBrk="1" hangingPunct="1">
              <a:lnSpc>
                <a:spcPct val="75000"/>
              </a:lnSpc>
              <a:buFont typeface="Wingdings" panose="05000000000000000000" pitchFamily="2" charset="2"/>
              <a:buChar char="v"/>
            </a:pPr>
            <a:r>
              <a:rPr lang="en-US" altLang="en-US" sz="3200">
                <a:solidFill>
                  <a:srgbClr val="3333FF"/>
                </a:solidFill>
                <a:latin typeface="Times New Roman" panose="02020603050405020304" pitchFamily="18" charset="0"/>
              </a:rPr>
              <a:t>expectancy </a:t>
            </a:r>
            <a:r>
              <a:rPr lang="en-US" altLang="en-US" sz="3200" i="1">
                <a:solidFill>
                  <a:srgbClr val="3333FF"/>
                </a:solidFill>
                <a:latin typeface="Times New Roman" panose="02020603050405020304" pitchFamily="18" charset="0"/>
              </a:rPr>
              <a:t>etc,etc</a:t>
            </a:r>
            <a:r>
              <a:rPr lang="en-US" altLang="en-US" sz="3200">
                <a:solidFill>
                  <a:srgbClr val="3333FF"/>
                </a:solidFill>
                <a:latin typeface="Times New Roman" panose="02020603050405020304" pitchFamily="18" charset="0"/>
              </a:rPr>
              <a:t>.  </a:t>
            </a:r>
          </a:p>
        </p:txBody>
      </p:sp>
      <p:sp>
        <p:nvSpPr>
          <p:cNvPr id="5" name="Text Box 5">
            <a:extLst>
              <a:ext uri="{FF2B5EF4-FFF2-40B4-BE49-F238E27FC236}">
                <a16:creationId xmlns:a16="http://schemas.microsoft.com/office/drawing/2014/main" id="{CD6C7C8F-0864-49FD-ADE1-F7758FD4A42A}"/>
              </a:ext>
            </a:extLst>
          </p:cNvPr>
          <p:cNvSpPr txBox="1">
            <a:spLocks noChangeArrowheads="1"/>
          </p:cNvSpPr>
          <p:nvPr/>
        </p:nvSpPr>
        <p:spPr bwMode="auto">
          <a:xfrm>
            <a:off x="1784350" y="3944938"/>
            <a:ext cx="6521450" cy="131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lnSpc>
                <a:spcPct val="80000"/>
              </a:lnSpc>
            </a:pPr>
            <a:r>
              <a:rPr lang="en-US" altLang="en-US" sz="3600">
                <a:solidFill>
                  <a:srgbClr val="C00000"/>
                </a:solidFill>
                <a:latin typeface="Times New Roman" panose="02020603050405020304" pitchFamily="18" charset="0"/>
              </a:rPr>
              <a:t>Buckhout (1974)</a:t>
            </a:r>
            <a:r>
              <a:rPr lang="en-US" altLang="en-US" sz="2400">
                <a:solidFill>
                  <a:srgbClr val="C00000"/>
                </a:solidFill>
                <a:latin typeface="Times New Roman" panose="02020603050405020304" pitchFamily="18" charset="0"/>
              </a:rPr>
              <a:t> </a:t>
            </a:r>
          </a:p>
          <a:p>
            <a:pPr algn="r" eaLnBrk="1" hangingPunct="1">
              <a:lnSpc>
                <a:spcPct val="80000"/>
              </a:lnSpc>
            </a:pPr>
            <a:r>
              <a:rPr lang="en-US" altLang="en-US" sz="3200" i="1">
                <a:solidFill>
                  <a:srgbClr val="882039"/>
                </a:solidFill>
                <a:latin typeface="Times New Roman" panose="02020603050405020304" pitchFamily="18" charset="0"/>
              </a:rPr>
              <a:t>identification by eyewitnesses is faulty </a:t>
            </a:r>
          </a:p>
          <a:p>
            <a:pPr algn="r" eaLnBrk="1" hangingPunct="1">
              <a:lnSpc>
                <a:spcPct val="80000"/>
              </a:lnSpc>
            </a:pPr>
            <a:r>
              <a:rPr lang="en-US" altLang="en-US" sz="3200" i="1">
                <a:solidFill>
                  <a:srgbClr val="CC0000"/>
                </a:solidFill>
                <a:latin typeface="Times New Roman" panose="02020603050405020304" pitchFamily="18" charset="0"/>
              </a:rPr>
              <a:t>approximately  90 percent of time</a:t>
            </a:r>
          </a:p>
        </p:txBody>
      </p:sp>
      <p:sp>
        <p:nvSpPr>
          <p:cNvPr id="6" name="Text Box 6">
            <a:extLst>
              <a:ext uri="{FF2B5EF4-FFF2-40B4-BE49-F238E27FC236}">
                <a16:creationId xmlns:a16="http://schemas.microsoft.com/office/drawing/2014/main" id="{F44CD927-33AE-474C-A5C5-34FDB6936E2D}"/>
              </a:ext>
            </a:extLst>
          </p:cNvPr>
          <p:cNvSpPr txBox="1">
            <a:spLocks noChangeArrowheads="1"/>
          </p:cNvSpPr>
          <p:nvPr/>
        </p:nvSpPr>
        <p:spPr bwMode="auto">
          <a:xfrm>
            <a:off x="304800" y="6064250"/>
            <a:ext cx="80708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600" b="1" i="1">
                <a:solidFill>
                  <a:srgbClr val="002060"/>
                </a:solidFill>
                <a:latin typeface="Times New Roman" panose="02020603050405020304" pitchFamily="18" charset="0"/>
              </a:rPr>
              <a:t>Eyewitness  testimony is highly unreliable</a:t>
            </a:r>
          </a:p>
        </p:txBody>
      </p:sp>
      <p:sp>
        <p:nvSpPr>
          <p:cNvPr id="7" name="Text Box 7">
            <a:extLst>
              <a:ext uri="{FF2B5EF4-FFF2-40B4-BE49-F238E27FC236}">
                <a16:creationId xmlns:a16="http://schemas.microsoft.com/office/drawing/2014/main" id="{6FABFF5F-D5D1-4AD2-A7E4-1D2390D8A782}"/>
              </a:ext>
            </a:extLst>
          </p:cNvPr>
          <p:cNvSpPr txBox="1">
            <a:spLocks noChangeArrowheads="1"/>
          </p:cNvSpPr>
          <p:nvPr/>
        </p:nvSpPr>
        <p:spPr bwMode="auto">
          <a:xfrm>
            <a:off x="109538" y="5273675"/>
            <a:ext cx="81597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75000"/>
              </a:lnSpc>
            </a:pPr>
            <a:r>
              <a:rPr lang="en-US" altLang="en-US" sz="3200" i="1">
                <a:solidFill>
                  <a:srgbClr val="3333FF"/>
                </a:solidFill>
                <a:latin typeface="Times New Roman" panose="02020603050405020304" pitchFamily="18" charset="0"/>
              </a:rPr>
              <a:t>Defendants falsely convicted, solely on the basis </a:t>
            </a:r>
          </a:p>
          <a:p>
            <a:pPr eaLnBrk="1" hangingPunct="1">
              <a:lnSpc>
                <a:spcPct val="75000"/>
              </a:lnSpc>
            </a:pPr>
            <a:r>
              <a:rPr lang="en-US" altLang="en-US" sz="3200" i="1">
                <a:solidFill>
                  <a:srgbClr val="CC0000"/>
                </a:solidFill>
                <a:latin typeface="Times New Roman" panose="02020603050405020304" pitchFamily="18" charset="0"/>
              </a:rPr>
              <a:t>of uncorroborated eyewitness testimony </a:t>
            </a:r>
          </a:p>
        </p:txBody>
      </p:sp>
      <p:sp>
        <p:nvSpPr>
          <p:cNvPr id="8" name="Text Box 8">
            <a:extLst>
              <a:ext uri="{FF2B5EF4-FFF2-40B4-BE49-F238E27FC236}">
                <a16:creationId xmlns:a16="http://schemas.microsoft.com/office/drawing/2014/main" id="{36809D8D-3F17-4216-B36B-D55AD65CC188}"/>
              </a:ext>
            </a:extLst>
          </p:cNvPr>
          <p:cNvSpPr txBox="1">
            <a:spLocks noChangeArrowheads="1"/>
          </p:cNvSpPr>
          <p:nvPr/>
        </p:nvSpPr>
        <p:spPr bwMode="auto">
          <a:xfrm>
            <a:off x="152400" y="288925"/>
            <a:ext cx="37814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dirty="0">
                <a:solidFill>
                  <a:srgbClr val="002060"/>
                </a:solidFill>
                <a:latin typeface="Times New Roman" panose="02020603050405020304" pitchFamily="18" charset="0"/>
              </a:rPr>
              <a:t>eye-witness</a:t>
            </a:r>
          </a:p>
        </p:txBody>
      </p:sp>
      <p:sp>
        <p:nvSpPr>
          <p:cNvPr id="9" name="Text Box 9">
            <a:extLst>
              <a:ext uri="{FF2B5EF4-FFF2-40B4-BE49-F238E27FC236}">
                <a16:creationId xmlns:a16="http://schemas.microsoft.com/office/drawing/2014/main" id="{0AA158C6-8A12-4652-B7AA-25219D38CD91}"/>
              </a:ext>
            </a:extLst>
          </p:cNvPr>
          <p:cNvSpPr txBox="1">
            <a:spLocks noChangeArrowheads="1"/>
          </p:cNvSpPr>
          <p:nvPr/>
        </p:nvSpPr>
        <p:spPr bwMode="auto">
          <a:xfrm>
            <a:off x="8518525" y="65182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400">
              <a:latin typeface="Times New Roman" panose="02020603050405020304" pitchFamily="18" charset="0"/>
            </a:endParaRPr>
          </a:p>
        </p:txBody>
      </p:sp>
      <p:sp>
        <p:nvSpPr>
          <p:cNvPr id="7178" name="Date Placeholder 10">
            <a:extLst>
              <a:ext uri="{FF2B5EF4-FFF2-40B4-BE49-F238E27FC236}">
                <a16:creationId xmlns:a16="http://schemas.microsoft.com/office/drawing/2014/main" id="{4423372A-2CEF-4977-96EA-D136FD85205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dirty="0"/>
              <a:t> </a:t>
            </a:r>
          </a:p>
          <a:p>
            <a:pPr eaLnBrk="1" hangingPunct="1"/>
            <a:r>
              <a:rPr lang="en-US" altLang="en-US" dirty="0"/>
              <a:t> </a:t>
            </a:r>
          </a:p>
        </p:txBody>
      </p:sp>
      <p:sp>
        <p:nvSpPr>
          <p:cNvPr id="7179" name="Slide Number Placeholder 11">
            <a:extLst>
              <a:ext uri="{FF2B5EF4-FFF2-40B4-BE49-F238E27FC236}">
                <a16:creationId xmlns:a16="http://schemas.microsoft.com/office/drawing/2014/main" id="{5368E062-64C7-4437-A668-EA4F349604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a:p>
            <a:pPr eaLnBrk="1" hangingPunct="1"/>
            <a:fld id="{227CCE6C-0AF2-4EA0-8955-45AB646F0CDD}" type="slidenum">
              <a:rPr lang="en-US" altLang="en-US"/>
              <a:pPr eaLnBrk="1" hangingPunct="1"/>
              <a:t>3</a:t>
            </a:fld>
            <a:endParaRPr lang="en-US" altLang="en-US"/>
          </a:p>
        </p:txBody>
      </p:sp>
      <p:sp>
        <p:nvSpPr>
          <p:cNvPr id="7180" name="Footer Placeholder 14">
            <a:extLst>
              <a:ext uri="{FF2B5EF4-FFF2-40B4-BE49-F238E27FC236}">
                <a16:creationId xmlns:a16="http://schemas.microsoft.com/office/drawing/2014/main" id="{BB5105BC-8757-4226-8EE3-144678206B4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a:p>
            <a:pPr eaLnBrk="1" hangingPunct="1"/>
            <a:r>
              <a:rPr lang="en-US" altLang="en-US"/>
              <a:t>Ran B Singh</a:t>
            </a:r>
          </a:p>
        </p:txBody>
      </p:sp>
    </p:spTree>
    <p:extLst>
      <p:ext uri="{BB962C8B-B14F-4D97-AF65-F5344CB8AC3E}">
        <p14:creationId xmlns:p14="http://schemas.microsoft.com/office/powerpoint/2010/main" val="259659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diamond(in)">
                                      <p:cBhvr>
                                        <p:cTn id="10" dur="1000"/>
                                        <p:tgtEl>
                                          <p:spTgt spid="3"/>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1000"/>
                                        <p:tgtEl>
                                          <p:spTgt spid="4"/>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diamond(in)">
                                      <p:cBhvr>
                                        <p:cTn id="16" dur="1000"/>
                                        <p:tgtEl>
                                          <p:spTgt spid="5"/>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diamond(in)">
                                      <p:cBhvr>
                                        <p:cTn id="19" dur="1000"/>
                                        <p:tgtEl>
                                          <p:spTgt spid="6"/>
                                        </p:tgtEl>
                                      </p:cBhvr>
                                    </p:animEffect>
                                  </p:childTnLst>
                                </p:cTn>
                              </p:par>
                              <p:par>
                                <p:cTn id="20" presetID="8"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amond(in)">
                                      <p:cBhvr>
                                        <p:cTn id="22" dur="1000"/>
                                        <p:tgtEl>
                                          <p:spTgt spid="7"/>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diamond(in)">
                                      <p:cBhvr>
                                        <p:cTn id="25" dur="1000"/>
                                        <p:tgtEl>
                                          <p:spTgt spid="8"/>
                                        </p:tgtEl>
                                      </p:cBhvr>
                                    </p:animEffect>
                                  </p:childTnLst>
                                </p:cTn>
                              </p:par>
                              <p:par>
                                <p:cTn id="26" presetID="8" presetClass="entr" presetSubtype="16" fill="hold" grpId="0" nodeType="withEffect" nodePh="1">
                                  <p:stCondLst>
                                    <p:cond delay="0"/>
                                  </p:stCondLst>
                                  <p:endCondLst>
                                    <p:cond evt="begin" delay="0">
                                      <p:tn val="26"/>
                                    </p:cond>
                                  </p:endCondLst>
                                  <p:childTnLst>
                                    <p:set>
                                      <p:cBhvr>
                                        <p:cTn id="27" dur="1" fill="hold">
                                          <p:stCondLst>
                                            <p:cond delay="0"/>
                                          </p:stCondLst>
                                        </p:cTn>
                                        <p:tgtEl>
                                          <p:spTgt spid="9"/>
                                        </p:tgtEl>
                                        <p:attrNameLst>
                                          <p:attrName>style.visibility</p:attrName>
                                        </p:attrNameLst>
                                      </p:cBhvr>
                                      <p:to>
                                        <p:strVal val="visible"/>
                                      </p:to>
                                    </p:set>
                                    <p:animEffect transition="in" filter="diamond(in)">
                                      <p:cBhvr>
                                        <p:cTn id="2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026">
            <a:extLst>
              <a:ext uri="{FF2B5EF4-FFF2-40B4-BE49-F238E27FC236}">
                <a16:creationId xmlns:a16="http://schemas.microsoft.com/office/drawing/2014/main" id="{DBD7126A-AE2C-4CD4-9145-02BB32F6519E}"/>
              </a:ext>
            </a:extLst>
          </p:cNvPr>
          <p:cNvSpPr txBox="1">
            <a:spLocks noChangeArrowheads="1"/>
          </p:cNvSpPr>
          <p:nvPr/>
        </p:nvSpPr>
        <p:spPr bwMode="auto">
          <a:xfrm>
            <a:off x="457200" y="381000"/>
            <a:ext cx="8412163"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5000"/>
              </a:lnSpc>
            </a:pPr>
            <a:r>
              <a:rPr lang="en-US" altLang="en-US" sz="6600" b="1" i="1">
                <a:solidFill>
                  <a:srgbClr val="FF0000"/>
                </a:solidFill>
              </a:rPr>
              <a:t>forensic image analysis</a:t>
            </a:r>
            <a:r>
              <a:rPr lang="en-US" altLang="en-US" sz="4000" b="1" i="1">
                <a:solidFill>
                  <a:srgbClr val="FF0000"/>
                </a:solidFill>
              </a:rPr>
              <a:t> </a:t>
            </a:r>
          </a:p>
        </p:txBody>
      </p:sp>
      <p:sp>
        <p:nvSpPr>
          <p:cNvPr id="71683" name="Text Box 1027">
            <a:extLst>
              <a:ext uri="{FF2B5EF4-FFF2-40B4-BE49-F238E27FC236}">
                <a16:creationId xmlns:a16="http://schemas.microsoft.com/office/drawing/2014/main" id="{0F355370-D1CE-48AF-8EFA-D49F3881CB12}"/>
              </a:ext>
            </a:extLst>
          </p:cNvPr>
          <p:cNvSpPr txBox="1">
            <a:spLocks noChangeArrowheads="1"/>
          </p:cNvSpPr>
          <p:nvPr/>
        </p:nvSpPr>
        <p:spPr bwMode="auto">
          <a:xfrm>
            <a:off x="231775" y="1935163"/>
            <a:ext cx="8683625" cy="3779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400" b="1" i="1" dirty="0"/>
              <a:t>  </a:t>
            </a:r>
            <a:r>
              <a:rPr lang="en-US" altLang="en-US" sz="4800" b="1" i="1" dirty="0">
                <a:solidFill>
                  <a:srgbClr val="002060"/>
                </a:solidFill>
              </a:rPr>
              <a:t>Image enhancement</a:t>
            </a:r>
          </a:p>
          <a:p>
            <a:pPr>
              <a:buFontTx/>
              <a:buChar char="•"/>
            </a:pPr>
            <a:r>
              <a:rPr lang="en-US" altLang="en-US" sz="4400" b="1" i="1" dirty="0"/>
              <a:t> </a:t>
            </a:r>
            <a:r>
              <a:rPr lang="en-US" altLang="en-US" sz="4400" b="1" i="1" dirty="0">
                <a:solidFill>
                  <a:srgbClr val="A50021"/>
                </a:solidFill>
              </a:rPr>
              <a:t>Recovering lost or damaged images</a:t>
            </a:r>
          </a:p>
          <a:p>
            <a:pPr>
              <a:buFontTx/>
              <a:buChar char="•"/>
            </a:pPr>
            <a:r>
              <a:rPr lang="en-US" altLang="en-US" sz="4400" b="1" i="1" dirty="0">
                <a:solidFill>
                  <a:srgbClr val="A50021"/>
                </a:solidFill>
              </a:rPr>
              <a:t> </a:t>
            </a:r>
            <a:r>
              <a:rPr lang="en-US" altLang="en-US" sz="4800" b="1" i="1" dirty="0">
                <a:solidFill>
                  <a:srgbClr val="FF0000"/>
                </a:solidFill>
              </a:rPr>
              <a:t>Image authentication</a:t>
            </a:r>
            <a:endParaRPr lang="en-US" altLang="en-US" sz="4400" b="1" i="1" dirty="0">
              <a:solidFill>
                <a:srgbClr val="A50021"/>
              </a:solidFill>
            </a:endParaRPr>
          </a:p>
          <a:p>
            <a:pPr>
              <a:buFontTx/>
              <a:buChar char="•"/>
            </a:pPr>
            <a:r>
              <a:rPr lang="en-US" altLang="en-US" sz="4400" b="1" i="1" dirty="0"/>
              <a:t> </a:t>
            </a:r>
            <a:r>
              <a:rPr lang="en-US" altLang="en-US" sz="4800" b="1" i="1" dirty="0">
                <a:solidFill>
                  <a:schemeClr val="accent5">
                    <a:lumMod val="25000"/>
                  </a:schemeClr>
                </a:solidFill>
              </a:rPr>
              <a:t>Determination of image source</a:t>
            </a:r>
          </a:p>
          <a:p>
            <a:pPr>
              <a:buFontTx/>
              <a:buChar char="•"/>
            </a:pPr>
            <a:r>
              <a:rPr lang="en-US" altLang="en-US" sz="4400" b="1" i="1" dirty="0"/>
              <a:t> </a:t>
            </a:r>
            <a:r>
              <a:rPr lang="en-US" altLang="en-US" sz="5400" b="1" i="1" dirty="0">
                <a:solidFill>
                  <a:schemeClr val="accent2"/>
                </a:solidFill>
              </a:rPr>
              <a:t>Image transfer</a:t>
            </a:r>
            <a:endParaRPr lang="en-US" altLang="en-US" sz="5400" i="1" dirty="0"/>
          </a:p>
        </p:txBody>
      </p:sp>
      <p:sp>
        <p:nvSpPr>
          <p:cNvPr id="31748" name="Text Box 1028">
            <a:extLst>
              <a:ext uri="{FF2B5EF4-FFF2-40B4-BE49-F238E27FC236}">
                <a16:creationId xmlns:a16="http://schemas.microsoft.com/office/drawing/2014/main" id="{2DE5A65C-521A-4F62-B84A-8B5C0C489400}"/>
              </a:ext>
            </a:extLst>
          </p:cNvPr>
          <p:cNvSpPr txBox="1">
            <a:spLocks noChangeArrowheads="1"/>
          </p:cNvSpPr>
          <p:nvPr/>
        </p:nvSpPr>
        <p:spPr bwMode="auto">
          <a:xfrm>
            <a:off x="533400" y="806450"/>
            <a:ext cx="2711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i="1">
                <a:solidFill>
                  <a:srgbClr val="FF0000"/>
                </a:solidFill>
              </a:rPr>
              <a:t>(major areas)</a:t>
            </a:r>
          </a:p>
        </p:txBody>
      </p:sp>
      <p:sp>
        <p:nvSpPr>
          <p:cNvPr id="31749" name="Text Box 1029">
            <a:extLst>
              <a:ext uri="{FF2B5EF4-FFF2-40B4-BE49-F238E27FC236}">
                <a16:creationId xmlns:a16="http://schemas.microsoft.com/office/drawing/2014/main" id="{8817265F-948F-4D3F-B36C-C14DF869360D}"/>
              </a:ext>
            </a:extLst>
          </p:cNvPr>
          <p:cNvSpPr txBox="1">
            <a:spLocks noChangeArrowheads="1"/>
          </p:cNvSpPr>
          <p:nvPr/>
        </p:nvSpPr>
        <p:spPr bwMode="auto">
          <a:xfrm>
            <a:off x="8037513" y="6473825"/>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31750" name="Text Box 1030">
            <a:extLst>
              <a:ext uri="{FF2B5EF4-FFF2-40B4-BE49-F238E27FC236}">
                <a16:creationId xmlns:a16="http://schemas.microsoft.com/office/drawing/2014/main" id="{0E66FA48-48ED-440F-A1FC-9154C3390A15}"/>
              </a:ext>
            </a:extLst>
          </p:cNvPr>
          <p:cNvSpPr txBox="1">
            <a:spLocks noChangeArrowheads="1"/>
          </p:cNvSpPr>
          <p:nvPr/>
        </p:nvSpPr>
        <p:spPr bwMode="auto">
          <a:xfrm>
            <a:off x="-92075" y="41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1751" name="Text Box 1031">
            <a:extLst>
              <a:ext uri="{FF2B5EF4-FFF2-40B4-BE49-F238E27FC236}">
                <a16:creationId xmlns:a16="http://schemas.microsoft.com/office/drawing/2014/main" id="{81A9A72F-380C-4197-82EA-C0AEE295231F}"/>
              </a:ext>
            </a:extLst>
          </p:cNvPr>
          <p:cNvSpPr txBox="1">
            <a:spLocks noChangeArrowheads="1"/>
          </p:cNvSpPr>
          <p:nvPr/>
        </p:nvSpPr>
        <p:spPr bwMode="auto">
          <a:xfrm>
            <a:off x="120650" y="0"/>
            <a:ext cx="641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a:t>**</a:t>
            </a:r>
          </a:p>
        </p:txBody>
      </p:sp>
    </p:spTree>
    <p:extLst>
      <p:ext uri="{BB962C8B-B14F-4D97-AF65-F5344CB8AC3E}">
        <p14:creationId xmlns:p14="http://schemas.microsoft.com/office/powerpoint/2010/main" val="8408417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grpId="0" nodeType="afterEffect">
                                  <p:stCondLst>
                                    <p:cond delay="0"/>
                                  </p:stCondLst>
                                  <p:childTnLst>
                                    <p:set>
                                      <p:cBhvr>
                                        <p:cTn id="6" dur="1" fill="hold">
                                          <p:stCondLst>
                                            <p:cond delay="0"/>
                                          </p:stCondLst>
                                        </p:cTn>
                                        <p:tgtEl>
                                          <p:spTgt spid="71683"/>
                                        </p:tgtEl>
                                        <p:attrNameLst>
                                          <p:attrName>style.visibility</p:attrName>
                                        </p:attrNameLst>
                                      </p:cBhvr>
                                      <p:to>
                                        <p:strVal val="visible"/>
                                      </p:to>
                                    </p:set>
                                    <p:animEffect transition="in" filter="blinds(vertical)">
                                      <p:cBhvr>
                                        <p:cTn id="7" dur="500"/>
                                        <p:tgtEl>
                                          <p:spTgt spid="716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a:extLst>
              <a:ext uri="{FF2B5EF4-FFF2-40B4-BE49-F238E27FC236}">
                <a16:creationId xmlns:a16="http://schemas.microsoft.com/office/drawing/2014/main" id="{825DBD1A-DBC0-44EF-B75C-CB8F9E4ECC34}"/>
              </a:ext>
            </a:extLst>
          </p:cNvPr>
          <p:cNvSpPr txBox="1">
            <a:spLocks noChangeArrowheads="1"/>
          </p:cNvSpPr>
          <p:nvPr/>
        </p:nvSpPr>
        <p:spPr bwMode="auto">
          <a:xfrm>
            <a:off x="288925" y="0"/>
            <a:ext cx="56530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4400" b="1">
                <a:solidFill>
                  <a:schemeClr val="accent2"/>
                </a:solidFill>
                <a:effectLst>
                  <a:outerShdw blurRad="38100" dist="38100" dir="2700000" algn="tl">
                    <a:srgbClr val="C0C0C0"/>
                  </a:outerShdw>
                </a:effectLst>
                <a:latin typeface="Lucida Sans" panose="020B0602040502020204" pitchFamily="34" charset="0"/>
              </a:rPr>
              <a:t>Forensic Palynology</a:t>
            </a:r>
          </a:p>
        </p:txBody>
      </p:sp>
      <p:sp>
        <p:nvSpPr>
          <p:cNvPr id="56323" name="Text Box 3">
            <a:extLst>
              <a:ext uri="{FF2B5EF4-FFF2-40B4-BE49-F238E27FC236}">
                <a16:creationId xmlns:a16="http://schemas.microsoft.com/office/drawing/2014/main" id="{027BE02B-DB29-454C-8120-22F0FC8ADA78}"/>
              </a:ext>
            </a:extLst>
          </p:cNvPr>
          <p:cNvSpPr txBox="1">
            <a:spLocks noChangeArrowheads="1"/>
          </p:cNvSpPr>
          <p:nvPr/>
        </p:nvSpPr>
        <p:spPr bwMode="auto">
          <a:xfrm>
            <a:off x="381000" y="533400"/>
            <a:ext cx="570706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b="1" i="1" dirty="0">
                <a:solidFill>
                  <a:schemeClr val="accent5">
                    <a:lumMod val="25000"/>
                  </a:schemeClr>
                </a:solidFill>
              </a:rPr>
              <a:t>(study of trapped Palynomorphs)</a:t>
            </a:r>
          </a:p>
        </p:txBody>
      </p:sp>
      <p:sp>
        <p:nvSpPr>
          <p:cNvPr id="56324" name="Text Box 4">
            <a:extLst>
              <a:ext uri="{FF2B5EF4-FFF2-40B4-BE49-F238E27FC236}">
                <a16:creationId xmlns:a16="http://schemas.microsoft.com/office/drawing/2014/main" id="{A7E39B58-F043-4B0B-9CC0-2FC4D3E6ECE8}"/>
              </a:ext>
            </a:extLst>
          </p:cNvPr>
          <p:cNvSpPr txBox="1">
            <a:spLocks noChangeArrowheads="1"/>
          </p:cNvSpPr>
          <p:nvPr/>
        </p:nvSpPr>
        <p:spPr bwMode="auto">
          <a:xfrm>
            <a:off x="381000" y="1371600"/>
            <a:ext cx="8213725"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a:solidFill>
                  <a:srgbClr val="669900"/>
                </a:solidFill>
              </a:rPr>
              <a:t>Identification</a:t>
            </a:r>
          </a:p>
          <a:p>
            <a:pPr>
              <a:buFontTx/>
              <a:buChar char="•"/>
            </a:pPr>
            <a:r>
              <a:rPr lang="en-US" altLang="en-US" sz="4800">
                <a:solidFill>
                  <a:srgbClr val="669900"/>
                </a:solidFill>
              </a:rPr>
              <a:t>Association with scene of crime</a:t>
            </a:r>
          </a:p>
        </p:txBody>
      </p:sp>
      <p:sp>
        <p:nvSpPr>
          <p:cNvPr id="56325" name="Text Box 5">
            <a:extLst>
              <a:ext uri="{FF2B5EF4-FFF2-40B4-BE49-F238E27FC236}">
                <a16:creationId xmlns:a16="http://schemas.microsoft.com/office/drawing/2014/main" id="{F537BDA7-EE29-4035-A810-6B8053413762}"/>
              </a:ext>
            </a:extLst>
          </p:cNvPr>
          <p:cNvSpPr txBox="1">
            <a:spLocks noChangeArrowheads="1"/>
          </p:cNvSpPr>
          <p:nvPr/>
        </p:nvSpPr>
        <p:spPr bwMode="auto">
          <a:xfrm>
            <a:off x="558800" y="990600"/>
            <a:ext cx="553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rgbClr val="002060"/>
                </a:solidFill>
                <a:latin typeface="Arial" panose="020B0604020202020204" pitchFamily="34" charset="0"/>
              </a:rPr>
              <a:t>principle</a:t>
            </a:r>
            <a:r>
              <a:rPr lang="en-US" altLang="en-US" i="1">
                <a:solidFill>
                  <a:srgbClr val="002060"/>
                </a:solidFill>
                <a:latin typeface="Lucida Sans Unicode" panose="020B0602030504020204" pitchFamily="34" charset="0"/>
              </a:rPr>
              <a:t> : </a:t>
            </a:r>
            <a:r>
              <a:rPr lang="en-US" altLang="en-US" i="1" u="sng">
                <a:solidFill>
                  <a:srgbClr val="002060"/>
                </a:solidFill>
                <a:latin typeface="Lucida Sans Unicode" panose="020B0602030504020204" pitchFamily="34" charset="0"/>
              </a:rPr>
              <a:t>matching of Pollen profile</a:t>
            </a:r>
            <a:r>
              <a:rPr lang="en-US" altLang="en-US" i="1">
                <a:solidFill>
                  <a:srgbClr val="002060"/>
                </a:solidFill>
                <a:latin typeface="Lucida Sans Unicode" panose="020B0602030504020204" pitchFamily="34" charset="0"/>
              </a:rPr>
              <a:t> </a:t>
            </a:r>
          </a:p>
        </p:txBody>
      </p:sp>
      <p:sp>
        <p:nvSpPr>
          <p:cNvPr id="56326" name="Text Box 6">
            <a:extLst>
              <a:ext uri="{FF2B5EF4-FFF2-40B4-BE49-F238E27FC236}">
                <a16:creationId xmlns:a16="http://schemas.microsoft.com/office/drawing/2014/main" id="{8684E9B3-7524-4EE3-AA3A-BEFE860DF3D2}"/>
              </a:ext>
            </a:extLst>
          </p:cNvPr>
          <p:cNvSpPr txBox="1">
            <a:spLocks noChangeArrowheads="1"/>
          </p:cNvSpPr>
          <p:nvPr/>
        </p:nvSpPr>
        <p:spPr bwMode="auto">
          <a:xfrm>
            <a:off x="228600" y="2971800"/>
            <a:ext cx="7751763" cy="104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r>
              <a:rPr lang="en-US" altLang="en-US" sz="3200" i="1">
                <a:solidFill>
                  <a:schemeClr val="accent2"/>
                </a:solidFill>
              </a:rPr>
              <a:t>* Geographical origin of opium, cocaine, and</a:t>
            </a:r>
          </a:p>
          <a:p>
            <a:pPr>
              <a:lnSpc>
                <a:spcPct val="65000"/>
              </a:lnSpc>
            </a:pPr>
            <a:r>
              <a:rPr lang="en-US" altLang="en-US" sz="3200" i="1">
                <a:solidFill>
                  <a:schemeClr val="accent2"/>
                </a:solidFill>
              </a:rPr>
              <a:t>marijuana  etc.  can be determined  from  and </a:t>
            </a:r>
          </a:p>
          <a:p>
            <a:pPr>
              <a:lnSpc>
                <a:spcPct val="65000"/>
              </a:lnSpc>
            </a:pPr>
            <a:r>
              <a:rPr lang="en-US" altLang="en-US" sz="3200" i="1">
                <a:solidFill>
                  <a:schemeClr val="accent2"/>
                </a:solidFill>
              </a:rPr>
              <a:t>examination of their pollen contents  </a:t>
            </a:r>
          </a:p>
        </p:txBody>
      </p:sp>
      <p:sp>
        <p:nvSpPr>
          <p:cNvPr id="32775" name="Text Box 7">
            <a:extLst>
              <a:ext uri="{FF2B5EF4-FFF2-40B4-BE49-F238E27FC236}">
                <a16:creationId xmlns:a16="http://schemas.microsoft.com/office/drawing/2014/main" id="{E5925B0B-7BDE-4424-8F9C-10AFF15DC8E5}"/>
              </a:ext>
            </a:extLst>
          </p:cNvPr>
          <p:cNvSpPr txBox="1">
            <a:spLocks noChangeArrowheads="1"/>
          </p:cNvSpPr>
          <p:nvPr/>
        </p:nvSpPr>
        <p:spPr bwMode="auto">
          <a:xfrm>
            <a:off x="82137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2776" name="Text Box 8">
            <a:extLst>
              <a:ext uri="{FF2B5EF4-FFF2-40B4-BE49-F238E27FC236}">
                <a16:creationId xmlns:a16="http://schemas.microsoft.com/office/drawing/2014/main" id="{C9EE40D7-6372-44C5-8212-E6E878886FDB}"/>
              </a:ext>
            </a:extLst>
          </p:cNvPr>
          <p:cNvSpPr txBox="1">
            <a:spLocks noChangeArrowheads="1"/>
          </p:cNvSpPr>
          <p:nvPr/>
        </p:nvSpPr>
        <p:spPr bwMode="auto">
          <a:xfrm>
            <a:off x="8032750" y="64150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56329" name="Text Box 9">
            <a:extLst>
              <a:ext uri="{FF2B5EF4-FFF2-40B4-BE49-F238E27FC236}">
                <a16:creationId xmlns:a16="http://schemas.microsoft.com/office/drawing/2014/main" id="{32085067-9E04-41E6-ADCE-9589B28AFFD3}"/>
              </a:ext>
            </a:extLst>
          </p:cNvPr>
          <p:cNvSpPr txBox="1">
            <a:spLocks noChangeArrowheads="1"/>
          </p:cNvSpPr>
          <p:nvPr/>
        </p:nvSpPr>
        <p:spPr bwMode="auto">
          <a:xfrm>
            <a:off x="293688" y="4267200"/>
            <a:ext cx="8850312" cy="179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3200" i="1" dirty="0">
                <a:solidFill>
                  <a:schemeClr val="accent4">
                    <a:lumMod val="85000"/>
                    <a:lumOff val="15000"/>
                  </a:schemeClr>
                </a:solidFill>
              </a:rPr>
              <a:t>* packing  materials  (straw,  cardboard,  shredded </a:t>
            </a:r>
          </a:p>
          <a:p>
            <a:pPr>
              <a:lnSpc>
                <a:spcPct val="70000"/>
              </a:lnSpc>
            </a:pPr>
            <a:r>
              <a:rPr lang="en-US" altLang="en-US" sz="3200" i="1" dirty="0">
                <a:solidFill>
                  <a:schemeClr val="accent4">
                    <a:lumMod val="85000"/>
                    <a:lumOff val="15000"/>
                  </a:schemeClr>
                </a:solidFill>
              </a:rPr>
              <a:t>paper), commercial honey (nectar of specific plant),</a:t>
            </a:r>
          </a:p>
          <a:p>
            <a:pPr>
              <a:lnSpc>
                <a:spcPct val="70000"/>
              </a:lnSpc>
            </a:pPr>
            <a:r>
              <a:rPr lang="en-US" altLang="en-US" sz="3200" i="1" dirty="0">
                <a:solidFill>
                  <a:schemeClr val="accent4">
                    <a:lumMod val="85000"/>
                    <a:lumOff val="15000"/>
                  </a:schemeClr>
                </a:solidFill>
              </a:rPr>
              <a:t>tea leaves, coffee  beans,  tobacco, soil, rock,  ropes, </a:t>
            </a:r>
          </a:p>
          <a:p>
            <a:pPr>
              <a:lnSpc>
                <a:spcPct val="70000"/>
              </a:lnSpc>
            </a:pPr>
            <a:r>
              <a:rPr lang="en-US" altLang="en-US" sz="3200" i="1" dirty="0">
                <a:solidFill>
                  <a:schemeClr val="accent4">
                    <a:lumMod val="85000"/>
                    <a:lumOff val="15000"/>
                  </a:schemeClr>
                </a:solidFill>
              </a:rPr>
              <a:t>raw sugar, and other food commodities are some of </a:t>
            </a:r>
          </a:p>
          <a:p>
            <a:pPr>
              <a:lnSpc>
                <a:spcPct val="70000"/>
              </a:lnSpc>
            </a:pPr>
            <a:r>
              <a:rPr lang="en-US" altLang="en-US" sz="3200" i="1" dirty="0">
                <a:solidFill>
                  <a:schemeClr val="accent4">
                    <a:lumMod val="85000"/>
                    <a:lumOff val="15000"/>
                  </a:schemeClr>
                </a:solidFill>
              </a:rPr>
              <a:t>the other suitable materials for pollen profiling  </a:t>
            </a:r>
          </a:p>
        </p:txBody>
      </p:sp>
    </p:spTree>
    <p:extLst>
      <p:ext uri="{BB962C8B-B14F-4D97-AF65-F5344CB8AC3E}">
        <p14:creationId xmlns:p14="http://schemas.microsoft.com/office/powerpoint/2010/main" val="41960532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6322"/>
                                        </p:tgtEl>
                                        <p:attrNameLst>
                                          <p:attrName>style.visibility</p:attrName>
                                        </p:attrNameLst>
                                      </p:cBhvr>
                                      <p:to>
                                        <p:strVal val="visible"/>
                                      </p:to>
                                    </p:set>
                                    <p:anim calcmode="lin" valueType="num">
                                      <p:cBhvr additive="base">
                                        <p:cTn id="7" dur="500" fill="hold"/>
                                        <p:tgtEl>
                                          <p:spTgt spid="56322"/>
                                        </p:tgtEl>
                                        <p:attrNameLst>
                                          <p:attrName>ppt_x</p:attrName>
                                        </p:attrNameLst>
                                      </p:cBhvr>
                                      <p:tavLst>
                                        <p:tav tm="0">
                                          <p:val>
                                            <p:strVal val="0-#ppt_w/2"/>
                                          </p:val>
                                        </p:tav>
                                        <p:tav tm="100000">
                                          <p:val>
                                            <p:strVal val="#ppt_x"/>
                                          </p:val>
                                        </p:tav>
                                      </p:tavLst>
                                    </p:anim>
                                    <p:anim calcmode="lin" valueType="num">
                                      <p:cBhvr additive="base">
                                        <p:cTn id="8" dur="500" fill="hold"/>
                                        <p:tgtEl>
                                          <p:spTgt spid="5632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5" presetClass="entr" presetSubtype="5" fill="hold" grpId="0" nodeType="afterEffect">
                                  <p:stCondLst>
                                    <p:cond delay="0"/>
                                  </p:stCondLst>
                                  <p:childTnLst>
                                    <p:set>
                                      <p:cBhvr>
                                        <p:cTn id="11" dur="1" fill="hold">
                                          <p:stCondLst>
                                            <p:cond delay="0"/>
                                          </p:stCondLst>
                                        </p:cTn>
                                        <p:tgtEl>
                                          <p:spTgt spid="56323"/>
                                        </p:tgtEl>
                                        <p:attrNameLst>
                                          <p:attrName>style.visibility</p:attrName>
                                        </p:attrNameLst>
                                      </p:cBhvr>
                                      <p:to>
                                        <p:strVal val="visible"/>
                                      </p:to>
                                    </p:set>
                                    <p:animEffect transition="in" filter="checkerboard(down)">
                                      <p:cBhvr>
                                        <p:cTn id="12" dur="500"/>
                                        <p:tgtEl>
                                          <p:spTgt spid="56323"/>
                                        </p:tgtEl>
                                      </p:cBhvr>
                                    </p:animEffect>
                                  </p:childTnLst>
                                </p:cTn>
                              </p:par>
                            </p:childTnLst>
                          </p:cTn>
                        </p:par>
                        <p:par>
                          <p:cTn id="13" fill="hold" nodeType="afterGroup">
                            <p:stCondLst>
                              <p:cond delay="1000"/>
                            </p:stCondLst>
                            <p:childTnLst>
                              <p:par>
                                <p:cTn id="14" presetID="2" presetClass="entr" presetSubtype="3" fill="hold" grpId="0" nodeType="afterEffect">
                                  <p:stCondLst>
                                    <p:cond delay="0"/>
                                  </p:stCondLst>
                                  <p:childTnLst>
                                    <p:set>
                                      <p:cBhvr>
                                        <p:cTn id="15" dur="1" fill="hold">
                                          <p:stCondLst>
                                            <p:cond delay="0"/>
                                          </p:stCondLst>
                                        </p:cTn>
                                        <p:tgtEl>
                                          <p:spTgt spid="56325"/>
                                        </p:tgtEl>
                                        <p:attrNameLst>
                                          <p:attrName>style.visibility</p:attrName>
                                        </p:attrNameLst>
                                      </p:cBhvr>
                                      <p:to>
                                        <p:strVal val="visible"/>
                                      </p:to>
                                    </p:set>
                                    <p:anim calcmode="lin" valueType="num">
                                      <p:cBhvr additive="base">
                                        <p:cTn id="16" dur="500" fill="hold"/>
                                        <p:tgtEl>
                                          <p:spTgt spid="56325"/>
                                        </p:tgtEl>
                                        <p:attrNameLst>
                                          <p:attrName>ppt_x</p:attrName>
                                        </p:attrNameLst>
                                      </p:cBhvr>
                                      <p:tavLst>
                                        <p:tav tm="0">
                                          <p:val>
                                            <p:strVal val="1+#ppt_w/2"/>
                                          </p:val>
                                        </p:tav>
                                        <p:tav tm="100000">
                                          <p:val>
                                            <p:strVal val="#ppt_x"/>
                                          </p:val>
                                        </p:tav>
                                      </p:tavLst>
                                    </p:anim>
                                    <p:anim calcmode="lin" valueType="num">
                                      <p:cBhvr additive="base">
                                        <p:cTn id="17" dur="500" fill="hold"/>
                                        <p:tgtEl>
                                          <p:spTgt spid="56325"/>
                                        </p:tgtEl>
                                        <p:attrNameLst>
                                          <p:attrName>ppt_y</p:attrName>
                                        </p:attrNameLst>
                                      </p:cBhvr>
                                      <p:tavLst>
                                        <p:tav tm="0">
                                          <p:val>
                                            <p:strVal val="0-#ppt_h/2"/>
                                          </p:val>
                                        </p:tav>
                                        <p:tav tm="100000">
                                          <p:val>
                                            <p:strVal val="#ppt_y"/>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56324"/>
                                        </p:tgtEl>
                                        <p:attrNameLst>
                                          <p:attrName>style.visibility</p:attrName>
                                        </p:attrNameLst>
                                      </p:cBhvr>
                                      <p:to>
                                        <p:strVal val="visible"/>
                                      </p:to>
                                    </p:set>
                                    <p:animEffect transition="in" filter="box(out)">
                                      <p:cBhvr>
                                        <p:cTn id="22" dur="500"/>
                                        <p:tgtEl>
                                          <p:spTgt spid="5632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6326"/>
                                        </p:tgtEl>
                                        <p:attrNameLst>
                                          <p:attrName>style.visibility</p:attrName>
                                        </p:attrNameLst>
                                      </p:cBhvr>
                                      <p:to>
                                        <p:strVal val="visible"/>
                                      </p:to>
                                    </p:set>
                                    <p:animEffect transition="in" filter="box(in)">
                                      <p:cBhvr>
                                        <p:cTn id="27" dur="500"/>
                                        <p:tgtEl>
                                          <p:spTgt spid="5632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6329"/>
                                        </p:tgtEl>
                                        <p:attrNameLst>
                                          <p:attrName>style.visibility</p:attrName>
                                        </p:attrNameLst>
                                      </p:cBhvr>
                                      <p:to>
                                        <p:strVal val="visible"/>
                                      </p:to>
                                    </p:set>
                                    <p:animEffect transition="in" filter="blinds(horizontal)">
                                      <p:cBhvr>
                                        <p:cTn id="32" dur="500"/>
                                        <p:tgtEl>
                                          <p:spTgt spid="563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autoUpdateAnimBg="0"/>
      <p:bldP spid="56323" grpId="0" autoUpdateAnimBg="0"/>
      <p:bldP spid="56324" grpId="0" autoUpdateAnimBg="0"/>
      <p:bldP spid="56325" grpId="0" autoUpdateAnimBg="0"/>
      <p:bldP spid="56326" grpId="0" autoUpdateAnimBg="0"/>
      <p:bldP spid="56329"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a:extLst>
              <a:ext uri="{FF2B5EF4-FFF2-40B4-BE49-F238E27FC236}">
                <a16:creationId xmlns:a16="http://schemas.microsoft.com/office/drawing/2014/main" id="{2B3172B5-64D3-478B-B825-3D9BFAE705AA}"/>
              </a:ext>
            </a:extLst>
          </p:cNvPr>
          <p:cNvSpPr txBox="1">
            <a:spLocks noChangeArrowheads="1"/>
          </p:cNvSpPr>
          <p:nvPr/>
        </p:nvSpPr>
        <p:spPr bwMode="auto">
          <a:xfrm>
            <a:off x="304800" y="381000"/>
            <a:ext cx="88392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2800" i="1">
                <a:solidFill>
                  <a:srgbClr val="FF0000"/>
                </a:solidFill>
              </a:rPr>
              <a:t>* Rope used to hang the victim contained pollen commonly  found  on  a  vegetable  farm,  which narrowed  the suspicion to one individual of the five suspects</a:t>
            </a:r>
          </a:p>
        </p:txBody>
      </p:sp>
      <p:sp>
        <p:nvSpPr>
          <p:cNvPr id="33795" name="Text Box 3">
            <a:extLst>
              <a:ext uri="{FF2B5EF4-FFF2-40B4-BE49-F238E27FC236}">
                <a16:creationId xmlns:a16="http://schemas.microsoft.com/office/drawing/2014/main" id="{C6B35B2E-6C2A-4908-904C-50724F529745}"/>
              </a:ext>
            </a:extLst>
          </p:cNvPr>
          <p:cNvSpPr txBox="1">
            <a:spLocks noChangeArrowheads="1"/>
          </p:cNvSpPr>
          <p:nvPr/>
        </p:nvSpPr>
        <p:spPr bwMode="auto">
          <a:xfrm>
            <a:off x="83661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3796" name="Text Box 4">
            <a:extLst>
              <a:ext uri="{FF2B5EF4-FFF2-40B4-BE49-F238E27FC236}">
                <a16:creationId xmlns:a16="http://schemas.microsoft.com/office/drawing/2014/main" id="{3C4FED4B-2D24-457F-ACAA-AFDADB755DDB}"/>
              </a:ext>
            </a:extLst>
          </p:cNvPr>
          <p:cNvSpPr txBox="1">
            <a:spLocks noChangeArrowheads="1"/>
          </p:cNvSpPr>
          <p:nvPr/>
        </p:nvSpPr>
        <p:spPr bwMode="auto">
          <a:xfrm>
            <a:off x="800100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57349" name="Text Box 5">
            <a:extLst>
              <a:ext uri="{FF2B5EF4-FFF2-40B4-BE49-F238E27FC236}">
                <a16:creationId xmlns:a16="http://schemas.microsoft.com/office/drawing/2014/main" id="{CA215641-803A-4649-BA4B-3AA4C977098F}"/>
              </a:ext>
            </a:extLst>
          </p:cNvPr>
          <p:cNvSpPr txBox="1">
            <a:spLocks noChangeArrowheads="1"/>
          </p:cNvSpPr>
          <p:nvPr/>
        </p:nvSpPr>
        <p:spPr bwMode="auto">
          <a:xfrm>
            <a:off x="573088" y="5715000"/>
            <a:ext cx="857091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5000"/>
              </a:lnSpc>
            </a:pPr>
            <a:r>
              <a:rPr lang="en-US" altLang="en-US" sz="3200" b="1" i="1">
                <a:solidFill>
                  <a:srgbClr val="FF0000"/>
                </a:solidFill>
              </a:rPr>
              <a:t>access to contamination free laboratory facilities</a:t>
            </a:r>
          </a:p>
          <a:p>
            <a:pPr>
              <a:lnSpc>
                <a:spcPct val="75000"/>
              </a:lnSpc>
            </a:pPr>
            <a:r>
              <a:rPr lang="en-US" altLang="en-US" sz="3200" b="1" i="1">
                <a:solidFill>
                  <a:srgbClr val="FF0000"/>
                </a:solidFill>
              </a:rPr>
              <a:t>access to pollen and spore reference collections</a:t>
            </a:r>
            <a:endParaRPr lang="en-US" altLang="en-US" sz="3200" i="1">
              <a:solidFill>
                <a:srgbClr val="FF0000"/>
              </a:solidFill>
            </a:endParaRPr>
          </a:p>
        </p:txBody>
      </p:sp>
      <p:sp>
        <p:nvSpPr>
          <p:cNvPr id="57350" name="Rectangle 6">
            <a:extLst>
              <a:ext uri="{FF2B5EF4-FFF2-40B4-BE49-F238E27FC236}">
                <a16:creationId xmlns:a16="http://schemas.microsoft.com/office/drawing/2014/main" id="{B289C665-ED43-49CA-B295-58E396E8D045}"/>
              </a:ext>
            </a:extLst>
          </p:cNvPr>
          <p:cNvSpPr>
            <a:spLocks noChangeArrowheads="1"/>
          </p:cNvSpPr>
          <p:nvPr/>
        </p:nvSpPr>
        <p:spPr bwMode="auto">
          <a:xfrm>
            <a:off x="304800" y="5791200"/>
            <a:ext cx="8610600" cy="6858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33799" name="Text Box 7">
            <a:extLst>
              <a:ext uri="{FF2B5EF4-FFF2-40B4-BE49-F238E27FC236}">
                <a16:creationId xmlns:a16="http://schemas.microsoft.com/office/drawing/2014/main" id="{195D0542-2323-43A0-A372-DA1C5F1123B1}"/>
              </a:ext>
            </a:extLst>
          </p:cNvPr>
          <p:cNvSpPr txBox="1">
            <a:spLocks noChangeArrowheads="1"/>
          </p:cNvSpPr>
          <p:nvPr/>
        </p:nvSpPr>
        <p:spPr bwMode="auto">
          <a:xfrm>
            <a:off x="6484938" y="100013"/>
            <a:ext cx="2406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latin typeface="Lucida Sans" panose="020B0602040502020204" pitchFamily="34" charset="0"/>
              </a:rPr>
              <a:t>forensic palynology -2</a:t>
            </a:r>
          </a:p>
        </p:txBody>
      </p:sp>
      <p:sp>
        <p:nvSpPr>
          <p:cNvPr id="57352" name="Text Box 8">
            <a:extLst>
              <a:ext uri="{FF2B5EF4-FFF2-40B4-BE49-F238E27FC236}">
                <a16:creationId xmlns:a16="http://schemas.microsoft.com/office/drawing/2014/main" id="{61ACE8EF-0336-4B2A-BFF4-AC736EAA96D4}"/>
              </a:ext>
            </a:extLst>
          </p:cNvPr>
          <p:cNvSpPr txBox="1">
            <a:spLocks noChangeArrowheads="1"/>
          </p:cNvSpPr>
          <p:nvPr/>
        </p:nvSpPr>
        <p:spPr bwMode="auto">
          <a:xfrm>
            <a:off x="304800" y="1450975"/>
            <a:ext cx="8342313"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2800" i="1">
                <a:solidFill>
                  <a:schemeClr val="bg1"/>
                </a:solidFill>
              </a:rPr>
              <a:t>* </a:t>
            </a:r>
            <a:r>
              <a:rPr lang="en-US" altLang="en-US" sz="2800" i="1">
                <a:solidFill>
                  <a:srgbClr val="000000"/>
                </a:solidFill>
              </a:rPr>
              <a:t>Sacks of soil  found in  the wooden  crates of  imported </a:t>
            </a:r>
          </a:p>
          <a:p>
            <a:pPr>
              <a:lnSpc>
                <a:spcPct val="70000"/>
              </a:lnSpc>
            </a:pPr>
            <a:r>
              <a:rPr lang="en-US" altLang="en-US" sz="2800" i="1">
                <a:solidFill>
                  <a:srgbClr val="000000"/>
                </a:solidFill>
              </a:rPr>
              <a:t>‘machinery’. Pollen analysis of dirt from different ports </a:t>
            </a:r>
          </a:p>
          <a:p>
            <a:pPr>
              <a:lnSpc>
                <a:spcPct val="70000"/>
              </a:lnSpc>
            </a:pPr>
            <a:r>
              <a:rPr lang="en-US" altLang="en-US" sz="2800" i="1">
                <a:solidFill>
                  <a:srgbClr val="000000"/>
                </a:solidFill>
              </a:rPr>
              <a:t>en route enabled investigators to narrow their search  </a:t>
            </a:r>
          </a:p>
        </p:txBody>
      </p:sp>
      <p:sp>
        <p:nvSpPr>
          <p:cNvPr id="57353" name="Text Box 9">
            <a:extLst>
              <a:ext uri="{FF2B5EF4-FFF2-40B4-BE49-F238E27FC236}">
                <a16:creationId xmlns:a16="http://schemas.microsoft.com/office/drawing/2014/main" id="{4E856186-7AA1-4CAF-80D2-65B0B320F9AA}"/>
              </a:ext>
            </a:extLst>
          </p:cNvPr>
          <p:cNvSpPr txBox="1">
            <a:spLocks noChangeArrowheads="1"/>
          </p:cNvSpPr>
          <p:nvPr/>
        </p:nvSpPr>
        <p:spPr bwMode="auto">
          <a:xfrm>
            <a:off x="304800" y="2517775"/>
            <a:ext cx="8291513"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2800" i="1">
                <a:solidFill>
                  <a:srgbClr val="660033"/>
                </a:solidFill>
              </a:rPr>
              <a:t>*  Limestone rocks were found in the shipment of Scotch</a:t>
            </a:r>
          </a:p>
          <a:p>
            <a:pPr>
              <a:lnSpc>
                <a:spcPct val="70000"/>
              </a:lnSpc>
            </a:pPr>
            <a:r>
              <a:rPr lang="en-US" altLang="en-US" sz="2800" i="1">
                <a:solidFill>
                  <a:srgbClr val="660033"/>
                </a:solidFill>
              </a:rPr>
              <a:t>Whisky. Study of fossil palynomorphs linked the rocks to </a:t>
            </a:r>
          </a:p>
          <a:p>
            <a:pPr>
              <a:lnSpc>
                <a:spcPct val="70000"/>
              </a:lnSpc>
            </a:pPr>
            <a:r>
              <a:rPr lang="en-US" altLang="en-US" sz="2800" i="1">
                <a:solidFill>
                  <a:srgbClr val="660033"/>
                </a:solidFill>
              </a:rPr>
              <a:t>the country of origin </a:t>
            </a:r>
          </a:p>
        </p:txBody>
      </p:sp>
      <p:sp>
        <p:nvSpPr>
          <p:cNvPr id="57354" name="Text Box 10">
            <a:extLst>
              <a:ext uri="{FF2B5EF4-FFF2-40B4-BE49-F238E27FC236}">
                <a16:creationId xmlns:a16="http://schemas.microsoft.com/office/drawing/2014/main" id="{0B509461-278E-4BE1-9B5A-1270D9516F4B}"/>
              </a:ext>
            </a:extLst>
          </p:cNvPr>
          <p:cNvSpPr txBox="1">
            <a:spLocks noChangeArrowheads="1"/>
          </p:cNvSpPr>
          <p:nvPr/>
        </p:nvSpPr>
        <p:spPr bwMode="auto">
          <a:xfrm>
            <a:off x="381000" y="3521075"/>
            <a:ext cx="8448675" cy="120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r>
              <a:rPr lang="en-US" altLang="en-US" sz="2800" i="1"/>
              <a:t>* </a:t>
            </a:r>
            <a:r>
              <a:rPr lang="en-US" altLang="en-US" sz="2800" i="1">
                <a:solidFill>
                  <a:srgbClr val="CC3300"/>
                </a:solidFill>
              </a:rPr>
              <a:t>An  antique  chest  at auction  -  authentic  or fake. The </a:t>
            </a:r>
          </a:p>
          <a:p>
            <a:pPr>
              <a:lnSpc>
                <a:spcPct val="65000"/>
              </a:lnSpc>
            </a:pPr>
            <a:r>
              <a:rPr lang="en-US" altLang="en-US" sz="2800" i="1">
                <a:solidFill>
                  <a:srgbClr val="CC3300"/>
                </a:solidFill>
              </a:rPr>
              <a:t>pollen analysis of the dirt trapped in lock’s corners could </a:t>
            </a:r>
          </a:p>
          <a:p>
            <a:pPr>
              <a:lnSpc>
                <a:spcPct val="65000"/>
              </a:lnSpc>
            </a:pPr>
            <a:r>
              <a:rPr lang="en-US" altLang="en-US" sz="2800" i="1">
                <a:solidFill>
                  <a:srgbClr val="CC3300"/>
                </a:solidFill>
              </a:rPr>
              <a:t>not authenticate it. Additional tests revealed that the item </a:t>
            </a:r>
          </a:p>
          <a:p>
            <a:pPr>
              <a:lnSpc>
                <a:spcPct val="65000"/>
              </a:lnSpc>
            </a:pPr>
            <a:r>
              <a:rPr lang="en-US" altLang="en-US" sz="2800" i="1">
                <a:solidFill>
                  <a:srgbClr val="CC3300"/>
                </a:solidFill>
              </a:rPr>
              <a:t>was indeed fake</a:t>
            </a:r>
          </a:p>
        </p:txBody>
      </p:sp>
      <p:sp>
        <p:nvSpPr>
          <p:cNvPr id="57355" name="Text Box 11">
            <a:extLst>
              <a:ext uri="{FF2B5EF4-FFF2-40B4-BE49-F238E27FC236}">
                <a16:creationId xmlns:a16="http://schemas.microsoft.com/office/drawing/2014/main" id="{9134B3A9-36B0-4DC3-BFA9-1CF03E714A34}"/>
              </a:ext>
            </a:extLst>
          </p:cNvPr>
          <p:cNvSpPr txBox="1">
            <a:spLocks noChangeArrowheads="1"/>
          </p:cNvSpPr>
          <p:nvPr/>
        </p:nvSpPr>
        <p:spPr bwMode="auto">
          <a:xfrm>
            <a:off x="296863" y="4800600"/>
            <a:ext cx="8389937" cy="92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r>
              <a:rPr lang="en-US" altLang="en-US" sz="2800" i="1">
                <a:solidFill>
                  <a:schemeClr val="accent2"/>
                </a:solidFill>
              </a:rPr>
              <a:t>* Seizures of fairly large quantities of marijuana at three </a:t>
            </a:r>
          </a:p>
          <a:p>
            <a:pPr>
              <a:lnSpc>
                <a:spcPct val="65000"/>
              </a:lnSpc>
            </a:pPr>
            <a:r>
              <a:rPr lang="en-US" altLang="en-US" sz="2800" i="1">
                <a:solidFill>
                  <a:schemeClr val="accent2"/>
                </a:solidFill>
              </a:rPr>
              <a:t>different places were found to have come from the same</a:t>
            </a:r>
          </a:p>
          <a:p>
            <a:pPr>
              <a:lnSpc>
                <a:spcPct val="65000"/>
              </a:lnSpc>
            </a:pPr>
            <a:r>
              <a:rPr lang="en-US" altLang="en-US" sz="2800" i="1">
                <a:solidFill>
                  <a:schemeClr val="accent2"/>
                </a:solidFill>
              </a:rPr>
              <a:t>source on the basis of their pollen profile </a:t>
            </a:r>
          </a:p>
        </p:txBody>
      </p:sp>
    </p:spTree>
    <p:extLst>
      <p:ext uri="{BB962C8B-B14F-4D97-AF65-F5344CB8AC3E}">
        <p14:creationId xmlns:p14="http://schemas.microsoft.com/office/powerpoint/2010/main" val="33602349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box(out)">
                                      <p:cBhvr>
                                        <p:cTn id="7" dur="500"/>
                                        <p:tgtEl>
                                          <p:spTgt spid="573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7352"/>
                                        </p:tgtEl>
                                        <p:attrNameLst>
                                          <p:attrName>style.visibility</p:attrName>
                                        </p:attrNameLst>
                                      </p:cBhvr>
                                      <p:to>
                                        <p:strVal val="visible"/>
                                      </p:to>
                                    </p:set>
                                    <p:animEffect transition="in" filter="box(in)">
                                      <p:cBhvr>
                                        <p:cTn id="12" dur="500"/>
                                        <p:tgtEl>
                                          <p:spTgt spid="573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7353"/>
                                        </p:tgtEl>
                                        <p:attrNameLst>
                                          <p:attrName>style.visibility</p:attrName>
                                        </p:attrNameLst>
                                      </p:cBhvr>
                                      <p:to>
                                        <p:strVal val="visible"/>
                                      </p:to>
                                    </p:set>
                                    <p:animEffect transition="in" filter="blinds(horizontal)">
                                      <p:cBhvr>
                                        <p:cTn id="17" dur="500"/>
                                        <p:tgtEl>
                                          <p:spTgt spid="5735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57354"/>
                                        </p:tgtEl>
                                        <p:attrNameLst>
                                          <p:attrName>style.visibility</p:attrName>
                                        </p:attrNameLst>
                                      </p:cBhvr>
                                      <p:to>
                                        <p:strVal val="visible"/>
                                      </p:to>
                                    </p:set>
                                    <p:anim calcmode="lin" valueType="num">
                                      <p:cBhvr additive="base">
                                        <p:cTn id="22" dur="500"/>
                                        <p:tgtEl>
                                          <p:spTgt spid="57354"/>
                                        </p:tgtEl>
                                        <p:attrNameLst>
                                          <p:attrName>ppt_y</p:attrName>
                                        </p:attrNameLst>
                                      </p:cBhvr>
                                      <p:tavLst>
                                        <p:tav tm="0">
                                          <p:val>
                                            <p:strVal val="#ppt_y-#ppt_h*1.125000"/>
                                          </p:val>
                                        </p:tav>
                                        <p:tav tm="100000">
                                          <p:val>
                                            <p:strVal val="#ppt_y"/>
                                          </p:val>
                                        </p:tav>
                                      </p:tavLst>
                                    </p:anim>
                                    <p:animEffect transition="in" filter="wipe(down)">
                                      <p:cBhvr>
                                        <p:cTn id="23" dur="500"/>
                                        <p:tgtEl>
                                          <p:spTgt spid="5735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57355"/>
                                        </p:tgtEl>
                                        <p:attrNameLst>
                                          <p:attrName>style.visibility</p:attrName>
                                        </p:attrNameLst>
                                      </p:cBhvr>
                                      <p:to>
                                        <p:strVal val="visible"/>
                                      </p:to>
                                    </p:set>
                                    <p:anim calcmode="lin" valueType="num">
                                      <p:cBhvr additive="base">
                                        <p:cTn id="28" dur="500"/>
                                        <p:tgtEl>
                                          <p:spTgt spid="57355"/>
                                        </p:tgtEl>
                                        <p:attrNameLst>
                                          <p:attrName>ppt_y</p:attrName>
                                        </p:attrNameLst>
                                      </p:cBhvr>
                                      <p:tavLst>
                                        <p:tav tm="0">
                                          <p:val>
                                            <p:strVal val="#ppt_y+#ppt_h*1.125000"/>
                                          </p:val>
                                        </p:tav>
                                        <p:tav tm="100000">
                                          <p:val>
                                            <p:strVal val="#ppt_y"/>
                                          </p:val>
                                        </p:tav>
                                      </p:tavLst>
                                    </p:anim>
                                    <p:animEffect transition="in" filter="wipe(up)">
                                      <p:cBhvr>
                                        <p:cTn id="29" dur="500"/>
                                        <p:tgtEl>
                                          <p:spTgt spid="5735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5" fill="hold" grpId="0" nodeType="clickEffect">
                                  <p:stCondLst>
                                    <p:cond delay="0"/>
                                  </p:stCondLst>
                                  <p:childTnLst>
                                    <p:set>
                                      <p:cBhvr>
                                        <p:cTn id="33" dur="1" fill="hold">
                                          <p:stCondLst>
                                            <p:cond delay="0"/>
                                          </p:stCondLst>
                                        </p:cTn>
                                        <p:tgtEl>
                                          <p:spTgt spid="57349"/>
                                        </p:tgtEl>
                                        <p:attrNameLst>
                                          <p:attrName>style.visibility</p:attrName>
                                        </p:attrNameLst>
                                      </p:cBhvr>
                                      <p:to>
                                        <p:strVal val="visible"/>
                                      </p:to>
                                    </p:set>
                                    <p:animEffect transition="in" filter="blinds(vertical)">
                                      <p:cBhvr>
                                        <p:cTn id="34" dur="500"/>
                                        <p:tgtEl>
                                          <p:spTgt spid="57349"/>
                                        </p:tgtEl>
                                      </p:cBhvr>
                                    </p:animEffect>
                                  </p:childTnLst>
                                </p:cTn>
                              </p:par>
                            </p:childTnLst>
                          </p:cTn>
                        </p:par>
                        <p:par>
                          <p:cTn id="35" fill="hold" nodeType="afterGroup">
                            <p:stCondLst>
                              <p:cond delay="500"/>
                            </p:stCondLst>
                            <p:childTnLst>
                              <p:par>
                                <p:cTn id="36" presetID="2" presetClass="entr" presetSubtype="1" fill="hold" nodeType="afterEffect">
                                  <p:stCondLst>
                                    <p:cond delay="0"/>
                                  </p:stCondLst>
                                  <p:childTnLst>
                                    <p:set>
                                      <p:cBhvr>
                                        <p:cTn id="37" dur="1" fill="hold">
                                          <p:stCondLst>
                                            <p:cond delay="0"/>
                                          </p:stCondLst>
                                        </p:cTn>
                                        <p:tgtEl>
                                          <p:spTgt spid="57350"/>
                                        </p:tgtEl>
                                        <p:attrNameLst>
                                          <p:attrName>style.visibility</p:attrName>
                                        </p:attrNameLst>
                                      </p:cBhvr>
                                      <p:to>
                                        <p:strVal val="visible"/>
                                      </p:to>
                                    </p:set>
                                    <p:anim calcmode="lin" valueType="num">
                                      <p:cBhvr additive="base">
                                        <p:cTn id="38" dur="500" fill="hold"/>
                                        <p:tgtEl>
                                          <p:spTgt spid="57350"/>
                                        </p:tgtEl>
                                        <p:attrNameLst>
                                          <p:attrName>ppt_x</p:attrName>
                                        </p:attrNameLst>
                                      </p:cBhvr>
                                      <p:tavLst>
                                        <p:tav tm="0">
                                          <p:val>
                                            <p:strVal val="#ppt_x"/>
                                          </p:val>
                                        </p:tav>
                                        <p:tav tm="100000">
                                          <p:val>
                                            <p:strVal val="#ppt_x"/>
                                          </p:val>
                                        </p:tav>
                                      </p:tavLst>
                                    </p:anim>
                                    <p:anim calcmode="lin" valueType="num">
                                      <p:cBhvr additive="base">
                                        <p:cTn id="39" dur="500" fill="hold"/>
                                        <p:tgtEl>
                                          <p:spTgt spid="5735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9" grpId="0" autoUpdateAnimBg="0"/>
      <p:bldP spid="57352" grpId="0" autoUpdateAnimBg="0"/>
      <p:bldP spid="57353" grpId="0" autoUpdateAnimBg="0"/>
      <p:bldP spid="57354" grpId="0" autoUpdateAnimBg="0"/>
      <p:bldP spid="57355"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a:extLst>
              <a:ext uri="{FF2B5EF4-FFF2-40B4-BE49-F238E27FC236}">
                <a16:creationId xmlns:a16="http://schemas.microsoft.com/office/drawing/2014/main" id="{41A68ADC-611C-432A-9BEB-F83C0E6C0DA0}"/>
              </a:ext>
            </a:extLst>
          </p:cNvPr>
          <p:cNvSpPr txBox="1">
            <a:spLocks noChangeArrowheads="1"/>
          </p:cNvSpPr>
          <p:nvPr/>
        </p:nvSpPr>
        <p:spPr bwMode="auto">
          <a:xfrm>
            <a:off x="152400" y="-84138"/>
            <a:ext cx="328808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dirty="0" err="1">
                <a:solidFill>
                  <a:srgbClr val="A50021"/>
                </a:solidFill>
                <a:cs typeface="Times New Roman" panose="02020603050405020304" pitchFamily="18" charset="0"/>
              </a:rPr>
              <a:t>Earprints</a:t>
            </a:r>
            <a:endParaRPr lang="en-US" altLang="en-US" sz="6000" i="1" dirty="0">
              <a:solidFill>
                <a:srgbClr val="A50021"/>
              </a:solidFill>
              <a:cs typeface="Times New Roman" panose="02020603050405020304" pitchFamily="18" charset="0"/>
            </a:endParaRPr>
          </a:p>
        </p:txBody>
      </p:sp>
      <p:sp>
        <p:nvSpPr>
          <p:cNvPr id="50179" name="Text Box 3">
            <a:extLst>
              <a:ext uri="{FF2B5EF4-FFF2-40B4-BE49-F238E27FC236}">
                <a16:creationId xmlns:a16="http://schemas.microsoft.com/office/drawing/2014/main" id="{06C71CED-7E62-4C5F-A98B-9C8A6725C367}"/>
              </a:ext>
            </a:extLst>
          </p:cNvPr>
          <p:cNvSpPr txBox="1">
            <a:spLocks noChangeArrowheads="1"/>
          </p:cNvSpPr>
          <p:nvPr/>
        </p:nvSpPr>
        <p:spPr bwMode="auto">
          <a:xfrm>
            <a:off x="95250" y="1447800"/>
            <a:ext cx="9048750" cy="162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3600" i="1">
                <a:solidFill>
                  <a:srgbClr val="FF0000"/>
                </a:solidFill>
              </a:rPr>
              <a:t>    The use of  characteristic  features of human  </a:t>
            </a:r>
          </a:p>
          <a:p>
            <a:pPr>
              <a:lnSpc>
                <a:spcPct val="70000"/>
              </a:lnSpc>
            </a:pPr>
            <a:r>
              <a:rPr lang="en-US" altLang="en-US" sz="3600" i="1">
                <a:solidFill>
                  <a:srgbClr val="FF0000"/>
                </a:solidFill>
              </a:rPr>
              <a:t>ear as means of identification was recognized</a:t>
            </a:r>
          </a:p>
          <a:p>
            <a:pPr>
              <a:lnSpc>
                <a:spcPct val="70000"/>
              </a:lnSpc>
            </a:pPr>
            <a:r>
              <a:rPr lang="en-US" altLang="en-US" sz="3600" i="1">
                <a:solidFill>
                  <a:srgbClr val="FF0000"/>
                </a:solidFill>
              </a:rPr>
              <a:t>in  the  18th century. The researches since </a:t>
            </a:r>
          </a:p>
          <a:p>
            <a:pPr>
              <a:lnSpc>
                <a:spcPct val="70000"/>
              </a:lnSpc>
            </a:pPr>
            <a:r>
              <a:rPr lang="en-US" altLang="en-US" sz="3600" i="1">
                <a:solidFill>
                  <a:srgbClr val="FF0000"/>
                </a:solidFill>
              </a:rPr>
              <a:t>then have shown that: </a:t>
            </a:r>
          </a:p>
        </p:txBody>
      </p:sp>
      <p:sp>
        <p:nvSpPr>
          <p:cNvPr id="50180" name="Text Box 4">
            <a:extLst>
              <a:ext uri="{FF2B5EF4-FFF2-40B4-BE49-F238E27FC236}">
                <a16:creationId xmlns:a16="http://schemas.microsoft.com/office/drawing/2014/main" id="{90EDA60C-B317-4D0B-8E2A-2BCCF7BCB553}"/>
              </a:ext>
            </a:extLst>
          </p:cNvPr>
          <p:cNvSpPr txBox="1">
            <a:spLocks noChangeArrowheads="1"/>
          </p:cNvSpPr>
          <p:nvPr/>
        </p:nvSpPr>
        <p:spPr bwMode="auto">
          <a:xfrm>
            <a:off x="152400" y="3413125"/>
            <a:ext cx="8561388"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5000"/>
              </a:lnSpc>
              <a:buFontTx/>
              <a:buChar char="•"/>
            </a:pPr>
            <a:r>
              <a:rPr lang="en-US" altLang="en-US" sz="4000"/>
              <a:t> </a:t>
            </a:r>
            <a:r>
              <a:rPr lang="en-US" altLang="en-US" sz="4000">
                <a:solidFill>
                  <a:srgbClr val="002060"/>
                </a:solidFill>
              </a:rPr>
              <a:t>the form of the ear remains unchanged</a:t>
            </a:r>
          </a:p>
          <a:p>
            <a:pPr>
              <a:lnSpc>
                <a:spcPct val="75000"/>
              </a:lnSpc>
            </a:pPr>
            <a:endParaRPr lang="en-US" altLang="en-US" sz="4000"/>
          </a:p>
          <a:p>
            <a:pPr>
              <a:lnSpc>
                <a:spcPct val="75000"/>
              </a:lnSpc>
              <a:buFontTx/>
              <a:buChar char="•"/>
            </a:pPr>
            <a:r>
              <a:rPr lang="en-US" altLang="en-US" sz="4000"/>
              <a:t> </a:t>
            </a:r>
            <a:r>
              <a:rPr lang="en-US" altLang="en-US" sz="4000">
                <a:solidFill>
                  <a:schemeClr val="accent2"/>
                </a:solidFill>
              </a:rPr>
              <a:t>the mutual relations between the inside </a:t>
            </a:r>
          </a:p>
          <a:p>
            <a:pPr>
              <a:lnSpc>
                <a:spcPct val="75000"/>
              </a:lnSpc>
            </a:pPr>
            <a:r>
              <a:rPr lang="en-US" altLang="en-US" sz="4000">
                <a:solidFill>
                  <a:schemeClr val="accent2"/>
                </a:solidFill>
              </a:rPr>
              <a:t>  ear and  the  outside ear do not  change </a:t>
            </a:r>
          </a:p>
          <a:p>
            <a:pPr>
              <a:lnSpc>
                <a:spcPct val="75000"/>
              </a:lnSpc>
            </a:pPr>
            <a:r>
              <a:rPr lang="en-US" altLang="en-US" sz="4000">
                <a:solidFill>
                  <a:schemeClr val="accent2"/>
                </a:solidFill>
              </a:rPr>
              <a:t>  from fourth month until decomposition</a:t>
            </a:r>
            <a:endParaRPr lang="en-US" altLang="en-US" sz="2800">
              <a:solidFill>
                <a:schemeClr val="accent2"/>
              </a:solidFill>
            </a:endParaRPr>
          </a:p>
          <a:p>
            <a:pPr>
              <a:lnSpc>
                <a:spcPct val="75000"/>
              </a:lnSpc>
            </a:pPr>
            <a:r>
              <a:rPr lang="en-US" altLang="en-US" sz="4000">
                <a:solidFill>
                  <a:schemeClr val="accent2"/>
                </a:solidFill>
              </a:rPr>
              <a:t> </a:t>
            </a:r>
          </a:p>
        </p:txBody>
      </p:sp>
      <p:sp>
        <p:nvSpPr>
          <p:cNvPr id="34821" name="Text Box 5">
            <a:extLst>
              <a:ext uri="{FF2B5EF4-FFF2-40B4-BE49-F238E27FC236}">
                <a16:creationId xmlns:a16="http://schemas.microsoft.com/office/drawing/2014/main" id="{1231996E-7FA3-4157-887E-A9A0551A1FAC}"/>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18255737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0178"/>
                                        </p:tgtEl>
                                        <p:attrNameLst>
                                          <p:attrName>style.visibility</p:attrName>
                                        </p:attrNameLst>
                                      </p:cBhvr>
                                      <p:to>
                                        <p:strVal val="visible"/>
                                      </p:to>
                                    </p:set>
                                    <p:anim calcmode="lin" valueType="num">
                                      <p:cBhvr additive="base">
                                        <p:cTn id="7" dur="500" fill="hold"/>
                                        <p:tgtEl>
                                          <p:spTgt spid="50178"/>
                                        </p:tgtEl>
                                        <p:attrNameLst>
                                          <p:attrName>ppt_x</p:attrName>
                                        </p:attrNameLst>
                                      </p:cBhvr>
                                      <p:tavLst>
                                        <p:tav tm="0">
                                          <p:val>
                                            <p:strVal val="0-#ppt_w/2"/>
                                          </p:val>
                                        </p:tav>
                                        <p:tav tm="100000">
                                          <p:val>
                                            <p:strVal val="#ppt_x"/>
                                          </p:val>
                                        </p:tav>
                                      </p:tavLst>
                                    </p:anim>
                                    <p:anim calcmode="lin" valueType="num">
                                      <p:cBhvr additive="base">
                                        <p:cTn id="8" dur="500" fill="hold"/>
                                        <p:tgtEl>
                                          <p:spTgt spid="50178"/>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3" presetClass="entr" presetSubtype="5" fill="hold" grpId="0" nodeType="afterEffect">
                                  <p:stCondLst>
                                    <p:cond delay="0"/>
                                  </p:stCondLst>
                                  <p:childTnLst>
                                    <p:set>
                                      <p:cBhvr>
                                        <p:cTn id="11" dur="1" fill="hold">
                                          <p:stCondLst>
                                            <p:cond delay="0"/>
                                          </p:stCondLst>
                                        </p:cTn>
                                        <p:tgtEl>
                                          <p:spTgt spid="50179"/>
                                        </p:tgtEl>
                                        <p:attrNameLst>
                                          <p:attrName>style.visibility</p:attrName>
                                        </p:attrNameLst>
                                      </p:cBhvr>
                                      <p:to>
                                        <p:strVal val="visible"/>
                                      </p:to>
                                    </p:set>
                                    <p:animEffect transition="in" filter="blinds(vertical)">
                                      <p:cBhvr>
                                        <p:cTn id="12" dur="500"/>
                                        <p:tgtEl>
                                          <p:spTgt spid="501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0180"/>
                                        </p:tgtEl>
                                        <p:attrNameLst>
                                          <p:attrName>style.visibility</p:attrName>
                                        </p:attrNameLst>
                                      </p:cBhvr>
                                      <p:to>
                                        <p:strVal val="visible"/>
                                      </p:to>
                                    </p:set>
                                    <p:animEffect transition="in" filter="blinds(horizontal)">
                                      <p:cBhvr>
                                        <p:cTn id="17" dur="5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autoUpdateAnimBg="0"/>
      <p:bldP spid="50180"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a:extLst>
              <a:ext uri="{FF2B5EF4-FFF2-40B4-BE49-F238E27FC236}">
                <a16:creationId xmlns:a16="http://schemas.microsoft.com/office/drawing/2014/main" id="{6A353304-E16D-4818-B3FF-A63FDCFBACAD}"/>
              </a:ext>
            </a:extLst>
          </p:cNvPr>
          <p:cNvSpPr txBox="1">
            <a:spLocks noChangeArrowheads="1"/>
          </p:cNvSpPr>
          <p:nvPr/>
        </p:nvSpPr>
        <p:spPr bwMode="auto">
          <a:xfrm>
            <a:off x="152400" y="-84138"/>
            <a:ext cx="328808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dirty="0" err="1">
                <a:solidFill>
                  <a:srgbClr val="A50021"/>
                </a:solidFill>
                <a:cs typeface="Times New Roman" panose="02020603050405020304" pitchFamily="18" charset="0"/>
              </a:rPr>
              <a:t>Earprints</a:t>
            </a:r>
            <a:endParaRPr lang="en-US" altLang="en-US" sz="6000" i="1" dirty="0">
              <a:solidFill>
                <a:srgbClr val="A50021"/>
              </a:solidFill>
              <a:cs typeface="Times New Roman" panose="02020603050405020304" pitchFamily="18" charset="0"/>
            </a:endParaRPr>
          </a:p>
        </p:txBody>
      </p:sp>
      <p:sp>
        <p:nvSpPr>
          <p:cNvPr id="51203" name="Text Box 3">
            <a:extLst>
              <a:ext uri="{FF2B5EF4-FFF2-40B4-BE49-F238E27FC236}">
                <a16:creationId xmlns:a16="http://schemas.microsoft.com/office/drawing/2014/main" id="{DA24BC67-1979-4F97-9251-394F69046ED7}"/>
              </a:ext>
            </a:extLst>
          </p:cNvPr>
          <p:cNvSpPr txBox="1">
            <a:spLocks noChangeArrowheads="1"/>
          </p:cNvSpPr>
          <p:nvPr/>
        </p:nvSpPr>
        <p:spPr bwMode="auto">
          <a:xfrm>
            <a:off x="76200" y="1143000"/>
            <a:ext cx="7477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pPr>
            <a:r>
              <a:rPr lang="en-US" altLang="en-US" sz="4400" i="1">
                <a:solidFill>
                  <a:srgbClr val="002060"/>
                </a:solidFill>
              </a:rPr>
              <a:t>…..researches have shown that: </a:t>
            </a:r>
          </a:p>
        </p:txBody>
      </p:sp>
      <p:sp>
        <p:nvSpPr>
          <p:cNvPr id="35844" name="Text Box 4">
            <a:extLst>
              <a:ext uri="{FF2B5EF4-FFF2-40B4-BE49-F238E27FC236}">
                <a16:creationId xmlns:a16="http://schemas.microsoft.com/office/drawing/2014/main" id="{006C854F-8778-441F-8F0D-39E0B8BDB696}"/>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51205" name="Text Box 5">
            <a:extLst>
              <a:ext uri="{FF2B5EF4-FFF2-40B4-BE49-F238E27FC236}">
                <a16:creationId xmlns:a16="http://schemas.microsoft.com/office/drawing/2014/main" id="{5EB83B1B-F1B8-4EC9-B1B1-C72503833DE5}"/>
              </a:ext>
            </a:extLst>
          </p:cNvPr>
          <p:cNvSpPr txBox="1">
            <a:spLocks noChangeArrowheads="1"/>
          </p:cNvSpPr>
          <p:nvPr/>
        </p:nvSpPr>
        <p:spPr bwMode="auto">
          <a:xfrm>
            <a:off x="228600" y="1965325"/>
            <a:ext cx="8983663" cy="4067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70000"/>
              </a:lnSpc>
              <a:buFontTx/>
              <a:buChar char="•"/>
            </a:pPr>
            <a:r>
              <a:rPr lang="en-US" altLang="en-US" sz="3200">
                <a:solidFill>
                  <a:schemeClr val="accent2"/>
                </a:solidFill>
              </a:rPr>
              <a:t>ears (form and size) have individual characteristics</a:t>
            </a:r>
            <a:endParaRPr lang="en-US" altLang="en-US" sz="3200">
              <a:solidFill>
                <a:srgbClr val="3366FF"/>
              </a:solidFill>
            </a:endParaRPr>
          </a:p>
          <a:p>
            <a:pPr>
              <a:lnSpc>
                <a:spcPct val="70000"/>
              </a:lnSpc>
            </a:pPr>
            <a:endParaRPr lang="en-US" altLang="en-US" sz="3200">
              <a:solidFill>
                <a:srgbClr val="3366FF"/>
              </a:solidFill>
            </a:endParaRPr>
          </a:p>
          <a:p>
            <a:pPr>
              <a:lnSpc>
                <a:spcPct val="70000"/>
              </a:lnSpc>
            </a:pPr>
            <a:endParaRPr lang="en-US" altLang="en-US" sz="2000">
              <a:solidFill>
                <a:srgbClr val="3366FF"/>
              </a:solidFill>
            </a:endParaRPr>
          </a:p>
          <a:p>
            <a:pPr>
              <a:lnSpc>
                <a:spcPct val="70000"/>
              </a:lnSpc>
              <a:buFontTx/>
              <a:buChar char="•"/>
            </a:pPr>
            <a:r>
              <a:rPr lang="en-US" altLang="en-US" sz="3200">
                <a:solidFill>
                  <a:srgbClr val="3366FF"/>
                </a:solidFill>
              </a:rPr>
              <a:t> </a:t>
            </a:r>
            <a:r>
              <a:rPr lang="en-US" altLang="en-US" sz="3200">
                <a:solidFill>
                  <a:srgbClr val="FF0000"/>
                </a:solidFill>
              </a:rPr>
              <a:t>ears can be classified</a:t>
            </a:r>
          </a:p>
          <a:p>
            <a:pPr>
              <a:lnSpc>
                <a:spcPct val="70000"/>
              </a:lnSpc>
            </a:pPr>
            <a:endParaRPr lang="en-US" altLang="en-US" sz="3200">
              <a:solidFill>
                <a:srgbClr val="3366FF"/>
              </a:solidFill>
            </a:endParaRPr>
          </a:p>
          <a:p>
            <a:pPr>
              <a:lnSpc>
                <a:spcPct val="70000"/>
              </a:lnSpc>
            </a:pPr>
            <a:endParaRPr lang="en-US" altLang="en-US" sz="2000">
              <a:solidFill>
                <a:srgbClr val="3366FF"/>
              </a:solidFill>
            </a:endParaRPr>
          </a:p>
          <a:p>
            <a:pPr>
              <a:lnSpc>
                <a:spcPct val="70000"/>
              </a:lnSpc>
              <a:buFontTx/>
              <a:buChar char="•"/>
            </a:pPr>
            <a:r>
              <a:rPr lang="en-US" altLang="en-US" sz="3200">
                <a:solidFill>
                  <a:srgbClr val="002060"/>
                </a:solidFill>
              </a:rPr>
              <a:t> relationship between height and the length of ear </a:t>
            </a:r>
          </a:p>
          <a:p>
            <a:pPr>
              <a:lnSpc>
                <a:spcPct val="70000"/>
              </a:lnSpc>
            </a:pPr>
            <a:endParaRPr lang="en-US" altLang="en-US" sz="3200">
              <a:solidFill>
                <a:srgbClr val="3366FF"/>
              </a:solidFill>
            </a:endParaRPr>
          </a:p>
          <a:p>
            <a:pPr>
              <a:lnSpc>
                <a:spcPct val="70000"/>
              </a:lnSpc>
            </a:pPr>
            <a:endParaRPr lang="en-US" altLang="en-US" sz="2000">
              <a:solidFill>
                <a:srgbClr val="3366FF"/>
              </a:solidFill>
            </a:endParaRPr>
          </a:p>
          <a:p>
            <a:pPr>
              <a:lnSpc>
                <a:spcPct val="70000"/>
              </a:lnSpc>
              <a:buFontTx/>
              <a:buChar char="•"/>
            </a:pPr>
            <a:r>
              <a:rPr lang="en-US" altLang="en-US" sz="3200">
                <a:solidFill>
                  <a:srgbClr val="3366FF"/>
                </a:solidFill>
              </a:rPr>
              <a:t> </a:t>
            </a:r>
            <a:r>
              <a:rPr lang="en-US" altLang="en-US" sz="3200">
                <a:solidFill>
                  <a:srgbClr val="006699"/>
                </a:solidFill>
              </a:rPr>
              <a:t>some similarities between parents and their children</a:t>
            </a:r>
            <a:endParaRPr lang="en-US" altLang="en-US" sz="3200">
              <a:solidFill>
                <a:srgbClr val="3366FF"/>
              </a:solidFill>
            </a:endParaRPr>
          </a:p>
          <a:p>
            <a:pPr>
              <a:lnSpc>
                <a:spcPct val="70000"/>
              </a:lnSpc>
            </a:pPr>
            <a:endParaRPr lang="en-US" altLang="en-US" sz="3200">
              <a:solidFill>
                <a:srgbClr val="3366FF"/>
              </a:solidFill>
            </a:endParaRPr>
          </a:p>
          <a:p>
            <a:pPr>
              <a:lnSpc>
                <a:spcPct val="70000"/>
              </a:lnSpc>
            </a:pPr>
            <a:endParaRPr lang="en-US" altLang="en-US" sz="2000">
              <a:solidFill>
                <a:srgbClr val="3366FF"/>
              </a:solidFill>
            </a:endParaRPr>
          </a:p>
          <a:p>
            <a:pPr>
              <a:lnSpc>
                <a:spcPct val="70000"/>
              </a:lnSpc>
              <a:buFontTx/>
              <a:buChar char="•"/>
            </a:pPr>
            <a:r>
              <a:rPr lang="en-US" altLang="en-US" sz="3200">
                <a:solidFill>
                  <a:srgbClr val="FF0000"/>
                </a:solidFill>
              </a:rPr>
              <a:t> growth difference of the ears between the races</a:t>
            </a:r>
            <a:endParaRPr lang="en-US" altLang="en-US" sz="3200">
              <a:solidFill>
                <a:srgbClr val="A50021"/>
              </a:solidFill>
            </a:endParaRPr>
          </a:p>
        </p:txBody>
      </p:sp>
      <p:sp>
        <p:nvSpPr>
          <p:cNvPr id="35846" name="Text Box 6">
            <a:extLst>
              <a:ext uri="{FF2B5EF4-FFF2-40B4-BE49-F238E27FC236}">
                <a16:creationId xmlns:a16="http://schemas.microsoft.com/office/drawing/2014/main" id="{4F79C4B0-0A05-4FB6-B1DA-82E3C6951209}"/>
              </a:ext>
            </a:extLst>
          </p:cNvPr>
          <p:cNvSpPr txBox="1">
            <a:spLocks noChangeArrowheads="1"/>
          </p:cNvSpPr>
          <p:nvPr/>
        </p:nvSpPr>
        <p:spPr bwMode="auto">
          <a:xfrm>
            <a:off x="7820025" y="-76200"/>
            <a:ext cx="12811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t>earprints-2</a:t>
            </a:r>
          </a:p>
        </p:txBody>
      </p:sp>
    </p:spTree>
    <p:extLst>
      <p:ext uri="{BB962C8B-B14F-4D97-AF65-F5344CB8AC3E}">
        <p14:creationId xmlns:p14="http://schemas.microsoft.com/office/powerpoint/2010/main" val="738408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1203"/>
                                        </p:tgtEl>
                                        <p:attrNameLst>
                                          <p:attrName>style.visibility</p:attrName>
                                        </p:attrNameLst>
                                      </p:cBhvr>
                                      <p:to>
                                        <p:strVal val="visible"/>
                                      </p:to>
                                    </p:set>
                                    <p:anim calcmode="lin" valueType="num">
                                      <p:cBhvr additive="base">
                                        <p:cTn id="7" dur="500" fill="hold"/>
                                        <p:tgtEl>
                                          <p:spTgt spid="51203"/>
                                        </p:tgtEl>
                                        <p:attrNameLst>
                                          <p:attrName>ppt_x</p:attrName>
                                        </p:attrNameLst>
                                      </p:cBhvr>
                                      <p:tavLst>
                                        <p:tav tm="0">
                                          <p:val>
                                            <p:strVal val="#ppt_x"/>
                                          </p:val>
                                        </p:tav>
                                        <p:tav tm="100000">
                                          <p:val>
                                            <p:strVal val="#ppt_x"/>
                                          </p:val>
                                        </p:tav>
                                      </p:tavLst>
                                    </p:anim>
                                    <p:anim calcmode="lin" valueType="num">
                                      <p:cBhvr additive="base">
                                        <p:cTn id="8" dur="500" fill="hold"/>
                                        <p:tgtEl>
                                          <p:spTgt spid="5120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5" fill="hold" grpId="0" nodeType="clickEffect">
                                  <p:stCondLst>
                                    <p:cond delay="0"/>
                                  </p:stCondLst>
                                  <p:childTnLst>
                                    <p:set>
                                      <p:cBhvr>
                                        <p:cTn id="12" dur="1" fill="hold">
                                          <p:stCondLst>
                                            <p:cond delay="0"/>
                                          </p:stCondLst>
                                        </p:cTn>
                                        <p:tgtEl>
                                          <p:spTgt spid="51205"/>
                                        </p:tgtEl>
                                        <p:attrNameLst>
                                          <p:attrName>style.visibility</p:attrName>
                                        </p:attrNameLst>
                                      </p:cBhvr>
                                      <p:to>
                                        <p:strVal val="visible"/>
                                      </p:to>
                                    </p:set>
                                    <p:animEffect transition="in" filter="blinds(vertical)">
                                      <p:cBhvr>
                                        <p:cTn id="13" dur="500"/>
                                        <p:tgtEl>
                                          <p:spTgt spid="51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utoUpdateAnimBg="0"/>
      <p:bldP spid="51205"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a:extLst>
              <a:ext uri="{FF2B5EF4-FFF2-40B4-BE49-F238E27FC236}">
                <a16:creationId xmlns:a16="http://schemas.microsoft.com/office/drawing/2014/main" id="{201D43E5-26E8-49D5-83A5-63F8377FC7D5}"/>
              </a:ext>
            </a:extLst>
          </p:cNvPr>
          <p:cNvSpPr txBox="1">
            <a:spLocks noChangeArrowheads="1"/>
          </p:cNvSpPr>
          <p:nvPr/>
        </p:nvSpPr>
        <p:spPr bwMode="auto">
          <a:xfrm>
            <a:off x="7848600" y="-76200"/>
            <a:ext cx="12811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a:t>earprints-3</a:t>
            </a:r>
          </a:p>
        </p:txBody>
      </p:sp>
      <p:sp>
        <p:nvSpPr>
          <p:cNvPr id="52227" name="Text Box 3">
            <a:extLst>
              <a:ext uri="{FF2B5EF4-FFF2-40B4-BE49-F238E27FC236}">
                <a16:creationId xmlns:a16="http://schemas.microsoft.com/office/drawing/2014/main" id="{92E41348-ECF9-44A4-A728-9DD06138E79F}"/>
              </a:ext>
            </a:extLst>
          </p:cNvPr>
          <p:cNvSpPr txBox="1">
            <a:spLocks noChangeArrowheads="1"/>
          </p:cNvSpPr>
          <p:nvPr/>
        </p:nvSpPr>
        <p:spPr bwMode="auto">
          <a:xfrm>
            <a:off x="228600" y="1042988"/>
            <a:ext cx="8755089" cy="5137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0000"/>
              </a:lnSpc>
              <a:buFontTx/>
              <a:buChar char="•"/>
            </a:pPr>
            <a:r>
              <a:rPr lang="en-US" altLang="en-US" sz="3200" i="1" dirty="0"/>
              <a:t> </a:t>
            </a:r>
            <a:r>
              <a:rPr lang="en-US" altLang="en-US" sz="3200" i="1" dirty="0">
                <a:solidFill>
                  <a:srgbClr val="CC0066"/>
                </a:solidFill>
              </a:rPr>
              <a:t>The procedure for searching and securing of  </a:t>
            </a:r>
          </a:p>
          <a:p>
            <a:pPr>
              <a:lnSpc>
                <a:spcPct val="60000"/>
              </a:lnSpc>
            </a:pPr>
            <a:r>
              <a:rPr lang="en-US" altLang="en-US" sz="3200" i="1" dirty="0" err="1">
                <a:solidFill>
                  <a:srgbClr val="CC0066"/>
                </a:solidFill>
              </a:rPr>
              <a:t>earprints</a:t>
            </a:r>
            <a:r>
              <a:rPr lang="en-US" altLang="en-US" sz="3200" i="1" dirty="0">
                <a:solidFill>
                  <a:srgbClr val="CC0066"/>
                </a:solidFill>
              </a:rPr>
              <a:t> is similar to that of fingerprints</a:t>
            </a:r>
          </a:p>
          <a:p>
            <a:pPr>
              <a:lnSpc>
                <a:spcPct val="60000"/>
              </a:lnSpc>
            </a:pPr>
            <a:endParaRPr lang="en-US" altLang="en-US" sz="3200" i="1" dirty="0"/>
          </a:p>
          <a:p>
            <a:pPr>
              <a:lnSpc>
                <a:spcPct val="60000"/>
              </a:lnSpc>
            </a:pPr>
            <a:endParaRPr lang="en-US" altLang="en-US" sz="3200" i="1" dirty="0"/>
          </a:p>
          <a:p>
            <a:pPr>
              <a:lnSpc>
                <a:spcPct val="60000"/>
              </a:lnSpc>
              <a:buFontTx/>
              <a:buChar char="•"/>
            </a:pPr>
            <a:r>
              <a:rPr lang="en-US" altLang="en-US" sz="3200" i="1" dirty="0"/>
              <a:t> </a:t>
            </a:r>
            <a:r>
              <a:rPr lang="en-US" altLang="en-US" sz="3200" i="1" dirty="0">
                <a:solidFill>
                  <a:srgbClr val="FF0000"/>
                </a:solidFill>
              </a:rPr>
              <a:t>at least three standards (test prints) with gentle </a:t>
            </a:r>
          </a:p>
          <a:p>
            <a:pPr>
              <a:lnSpc>
                <a:spcPct val="60000"/>
              </a:lnSpc>
            </a:pPr>
            <a:r>
              <a:rPr lang="en-US" altLang="en-US" sz="3200" i="1" dirty="0">
                <a:solidFill>
                  <a:srgbClr val="FF0000"/>
                </a:solidFill>
              </a:rPr>
              <a:t>pressure, medium pressure, and more pressure </a:t>
            </a:r>
          </a:p>
          <a:p>
            <a:pPr>
              <a:lnSpc>
                <a:spcPct val="60000"/>
              </a:lnSpc>
            </a:pPr>
            <a:r>
              <a:rPr lang="en-US" altLang="en-US" sz="3200" i="1" dirty="0">
                <a:solidFill>
                  <a:srgbClr val="FF0000"/>
                </a:solidFill>
              </a:rPr>
              <a:t>should be recorded</a:t>
            </a:r>
          </a:p>
          <a:p>
            <a:pPr>
              <a:lnSpc>
                <a:spcPct val="60000"/>
              </a:lnSpc>
            </a:pPr>
            <a:endParaRPr lang="en-US" altLang="en-US" sz="3200" i="1" dirty="0"/>
          </a:p>
          <a:p>
            <a:pPr>
              <a:lnSpc>
                <a:spcPct val="60000"/>
              </a:lnSpc>
            </a:pPr>
            <a:endParaRPr lang="en-US" altLang="en-US" sz="3200" i="1" dirty="0"/>
          </a:p>
          <a:p>
            <a:pPr>
              <a:lnSpc>
                <a:spcPct val="60000"/>
              </a:lnSpc>
              <a:buFontTx/>
              <a:buChar char="•"/>
            </a:pPr>
            <a:r>
              <a:rPr lang="en-US" altLang="en-US" sz="3200" i="1" dirty="0">
                <a:solidFill>
                  <a:schemeClr val="accent2"/>
                </a:solidFill>
              </a:rPr>
              <a:t> prints of both, right and left, ears should be taken</a:t>
            </a:r>
            <a:endParaRPr lang="en-US" altLang="en-US" sz="3200" i="1" dirty="0"/>
          </a:p>
          <a:p>
            <a:pPr>
              <a:lnSpc>
                <a:spcPct val="60000"/>
              </a:lnSpc>
            </a:pPr>
            <a:endParaRPr lang="en-US" altLang="en-US" sz="3200" i="1" dirty="0"/>
          </a:p>
          <a:p>
            <a:pPr>
              <a:lnSpc>
                <a:spcPct val="60000"/>
              </a:lnSpc>
            </a:pPr>
            <a:endParaRPr lang="en-US" altLang="en-US" sz="3200" i="1" dirty="0"/>
          </a:p>
          <a:p>
            <a:pPr>
              <a:lnSpc>
                <a:spcPct val="60000"/>
              </a:lnSpc>
              <a:buFontTx/>
              <a:buChar char="•"/>
            </a:pPr>
            <a:r>
              <a:rPr lang="en-US" altLang="en-US" sz="3200" i="1" dirty="0"/>
              <a:t> </a:t>
            </a:r>
            <a:r>
              <a:rPr lang="en-US" altLang="en-US" sz="3200" i="1" dirty="0">
                <a:solidFill>
                  <a:srgbClr val="006699"/>
                </a:solidFill>
              </a:rPr>
              <a:t>photograph of both the ears should be taken</a:t>
            </a:r>
          </a:p>
          <a:p>
            <a:pPr>
              <a:lnSpc>
                <a:spcPct val="60000"/>
              </a:lnSpc>
            </a:pPr>
            <a:endParaRPr lang="en-US" altLang="en-US" sz="3200" i="1" dirty="0">
              <a:solidFill>
                <a:srgbClr val="006699"/>
              </a:solidFill>
            </a:endParaRPr>
          </a:p>
          <a:p>
            <a:pPr>
              <a:lnSpc>
                <a:spcPct val="60000"/>
              </a:lnSpc>
            </a:pPr>
            <a:endParaRPr lang="en-US" altLang="en-US" sz="3200" i="1" dirty="0"/>
          </a:p>
          <a:p>
            <a:pPr>
              <a:lnSpc>
                <a:spcPct val="60000"/>
              </a:lnSpc>
              <a:buFontTx/>
              <a:buChar char="•"/>
            </a:pPr>
            <a:r>
              <a:rPr lang="en-US" altLang="en-US" sz="3200" i="1" dirty="0"/>
              <a:t> </a:t>
            </a:r>
            <a:r>
              <a:rPr lang="en-US" altLang="en-US" sz="3200" i="1" dirty="0">
                <a:solidFill>
                  <a:schemeClr val="accent4">
                    <a:lumMod val="85000"/>
                    <a:lumOff val="15000"/>
                  </a:schemeClr>
                </a:solidFill>
              </a:rPr>
              <a:t>comparison of the features of the crime prints and </a:t>
            </a:r>
          </a:p>
          <a:p>
            <a:pPr>
              <a:lnSpc>
                <a:spcPct val="60000"/>
              </a:lnSpc>
            </a:pPr>
            <a:r>
              <a:rPr lang="en-US" altLang="en-US" sz="3200" i="1" dirty="0">
                <a:solidFill>
                  <a:schemeClr val="accent4">
                    <a:lumMod val="85000"/>
                    <a:lumOff val="15000"/>
                  </a:schemeClr>
                </a:solidFill>
              </a:rPr>
              <a:t>the test prints is made.</a:t>
            </a:r>
          </a:p>
        </p:txBody>
      </p:sp>
      <p:sp>
        <p:nvSpPr>
          <p:cNvPr id="36868" name="Text Box 4">
            <a:extLst>
              <a:ext uri="{FF2B5EF4-FFF2-40B4-BE49-F238E27FC236}">
                <a16:creationId xmlns:a16="http://schemas.microsoft.com/office/drawing/2014/main" id="{E8FCDE9B-9B8C-48C5-96D7-FB4C426BEC66}"/>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36869" name="Text Box 5">
            <a:extLst>
              <a:ext uri="{FF2B5EF4-FFF2-40B4-BE49-F238E27FC236}">
                <a16:creationId xmlns:a16="http://schemas.microsoft.com/office/drawing/2014/main" id="{F6FF2C2B-B55C-4833-8CF3-D49B0E82F98E}"/>
              </a:ext>
            </a:extLst>
          </p:cNvPr>
          <p:cNvSpPr txBox="1">
            <a:spLocks noChangeArrowheads="1"/>
          </p:cNvSpPr>
          <p:nvPr/>
        </p:nvSpPr>
        <p:spPr bwMode="auto">
          <a:xfrm>
            <a:off x="198438" y="0"/>
            <a:ext cx="313419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i="1" dirty="0" err="1">
                <a:solidFill>
                  <a:schemeClr val="tx2"/>
                </a:solidFill>
                <a:cs typeface="Times New Roman" panose="02020603050405020304" pitchFamily="18" charset="0"/>
              </a:rPr>
              <a:t>Earprints</a:t>
            </a:r>
            <a:endParaRPr lang="en-US" altLang="en-US" sz="5400" i="1" dirty="0">
              <a:solidFill>
                <a:schemeClr val="tx2"/>
              </a:solidFill>
              <a:cs typeface="Times New Roman" panose="02020603050405020304" pitchFamily="18" charset="0"/>
            </a:endParaRPr>
          </a:p>
        </p:txBody>
      </p:sp>
    </p:spTree>
    <p:extLst>
      <p:ext uri="{BB962C8B-B14F-4D97-AF65-F5344CB8AC3E}">
        <p14:creationId xmlns:p14="http://schemas.microsoft.com/office/powerpoint/2010/main" val="19736675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52227"/>
                                        </p:tgtEl>
                                        <p:attrNameLst>
                                          <p:attrName>style.visibility</p:attrName>
                                        </p:attrNameLst>
                                      </p:cBhvr>
                                      <p:to>
                                        <p:strVal val="visible"/>
                                      </p:to>
                                    </p:set>
                                    <p:animEffect transition="in" filter="blinds(vertical)">
                                      <p:cBhvr>
                                        <p:cTn id="7" dur="500"/>
                                        <p:tgtEl>
                                          <p:spTgt spid="52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3">
            <a:extLst>
              <a:ext uri="{FF2B5EF4-FFF2-40B4-BE49-F238E27FC236}">
                <a16:creationId xmlns:a16="http://schemas.microsoft.com/office/drawing/2014/main" id="{96443C3E-3E47-4FA2-8DBE-531427B0DF4A}"/>
              </a:ext>
            </a:extLst>
          </p:cNvPr>
          <p:cNvSpPr txBox="1">
            <a:spLocks noChangeArrowheads="1"/>
          </p:cNvSpPr>
          <p:nvPr/>
        </p:nvSpPr>
        <p:spPr bwMode="auto">
          <a:xfrm>
            <a:off x="781050" y="517525"/>
            <a:ext cx="479901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a:solidFill>
                  <a:schemeClr val="accent2"/>
                </a:solidFill>
              </a:rPr>
              <a:t>Environmental Crimes</a:t>
            </a:r>
          </a:p>
        </p:txBody>
      </p:sp>
      <p:sp>
        <p:nvSpPr>
          <p:cNvPr id="39940" name="Text Box 4">
            <a:extLst>
              <a:ext uri="{FF2B5EF4-FFF2-40B4-BE49-F238E27FC236}">
                <a16:creationId xmlns:a16="http://schemas.microsoft.com/office/drawing/2014/main" id="{12DD4706-942B-4050-AB09-EA2764A66E04}"/>
              </a:ext>
            </a:extLst>
          </p:cNvPr>
          <p:cNvSpPr txBox="1">
            <a:spLocks noChangeArrowheads="1"/>
          </p:cNvSpPr>
          <p:nvPr/>
        </p:nvSpPr>
        <p:spPr bwMode="auto">
          <a:xfrm>
            <a:off x="381000" y="1371600"/>
            <a:ext cx="54562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solidFill>
                  <a:srgbClr val="FF3300"/>
                </a:solidFill>
              </a:rPr>
              <a:t>  Illegal disposal of hazardous waste</a:t>
            </a:r>
          </a:p>
        </p:txBody>
      </p:sp>
      <p:sp>
        <p:nvSpPr>
          <p:cNvPr id="39942" name="Text Box 6">
            <a:extLst>
              <a:ext uri="{FF2B5EF4-FFF2-40B4-BE49-F238E27FC236}">
                <a16:creationId xmlns:a16="http://schemas.microsoft.com/office/drawing/2014/main" id="{A7EFA55E-88C3-4148-AA24-EDD0ACE4E049}"/>
              </a:ext>
            </a:extLst>
          </p:cNvPr>
          <p:cNvSpPr txBox="1">
            <a:spLocks noChangeArrowheads="1"/>
          </p:cNvSpPr>
          <p:nvPr/>
        </p:nvSpPr>
        <p:spPr bwMode="auto">
          <a:xfrm>
            <a:off x="373063" y="2227263"/>
            <a:ext cx="6176962"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5000"/>
              </a:lnSpc>
              <a:buFontTx/>
              <a:buChar char="•"/>
            </a:pPr>
            <a:r>
              <a:rPr lang="en-US" altLang="en-US" sz="2800">
                <a:solidFill>
                  <a:schemeClr val="accent2"/>
                </a:solidFill>
              </a:rPr>
              <a:t>  Unpermitted discharge to sewer system </a:t>
            </a:r>
          </a:p>
          <a:p>
            <a:pPr>
              <a:lnSpc>
                <a:spcPct val="55000"/>
              </a:lnSpc>
            </a:pPr>
            <a:r>
              <a:rPr lang="en-US" altLang="en-US" sz="2800">
                <a:solidFill>
                  <a:schemeClr val="accent2"/>
                </a:solidFill>
              </a:rPr>
              <a:t>   or surface water</a:t>
            </a:r>
          </a:p>
        </p:txBody>
      </p:sp>
      <p:sp>
        <p:nvSpPr>
          <p:cNvPr id="39943" name="Text Box 7">
            <a:extLst>
              <a:ext uri="{FF2B5EF4-FFF2-40B4-BE49-F238E27FC236}">
                <a16:creationId xmlns:a16="http://schemas.microsoft.com/office/drawing/2014/main" id="{08DE1B73-84D1-4851-9E29-B76775B62395}"/>
              </a:ext>
            </a:extLst>
          </p:cNvPr>
          <p:cNvSpPr txBox="1">
            <a:spLocks noChangeArrowheads="1"/>
          </p:cNvSpPr>
          <p:nvPr/>
        </p:nvSpPr>
        <p:spPr bwMode="auto">
          <a:xfrm>
            <a:off x="381000" y="2833688"/>
            <a:ext cx="56943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Discharge of oil by vessels to waters</a:t>
            </a:r>
          </a:p>
        </p:txBody>
      </p:sp>
      <p:sp>
        <p:nvSpPr>
          <p:cNvPr id="39944" name="Text Box 8">
            <a:extLst>
              <a:ext uri="{FF2B5EF4-FFF2-40B4-BE49-F238E27FC236}">
                <a16:creationId xmlns:a16="http://schemas.microsoft.com/office/drawing/2014/main" id="{817831BA-8F05-4C17-ADD9-D45778E108D5}"/>
              </a:ext>
            </a:extLst>
          </p:cNvPr>
          <p:cNvSpPr txBox="1">
            <a:spLocks noChangeArrowheads="1"/>
          </p:cNvSpPr>
          <p:nvPr/>
        </p:nvSpPr>
        <p:spPr bwMode="auto">
          <a:xfrm>
            <a:off x="381000" y="3595688"/>
            <a:ext cx="4487863"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solidFill>
                  <a:srgbClr val="FF3300"/>
                </a:solidFill>
              </a:rPr>
              <a:t>  Misapplication of pesticides</a:t>
            </a:r>
          </a:p>
        </p:txBody>
      </p:sp>
      <p:sp>
        <p:nvSpPr>
          <p:cNvPr id="39945" name="Text Box 9">
            <a:extLst>
              <a:ext uri="{FF2B5EF4-FFF2-40B4-BE49-F238E27FC236}">
                <a16:creationId xmlns:a16="http://schemas.microsoft.com/office/drawing/2014/main" id="{62F731CA-96AF-440B-AC0B-AD90DD6259B2}"/>
              </a:ext>
            </a:extLst>
          </p:cNvPr>
          <p:cNvSpPr txBox="1">
            <a:spLocks noChangeArrowheads="1"/>
          </p:cNvSpPr>
          <p:nvPr/>
        </p:nvSpPr>
        <p:spPr bwMode="auto">
          <a:xfrm>
            <a:off x="381000" y="4437063"/>
            <a:ext cx="5959475" cy="561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5000"/>
              </a:lnSpc>
              <a:buFontTx/>
              <a:buChar char="•"/>
            </a:pPr>
            <a:r>
              <a:rPr lang="en-US" altLang="en-US" sz="2800">
                <a:solidFill>
                  <a:schemeClr val="accent2"/>
                </a:solidFill>
              </a:rPr>
              <a:t>  Illegal importation of ozone depleting </a:t>
            </a:r>
          </a:p>
          <a:p>
            <a:pPr>
              <a:lnSpc>
                <a:spcPct val="55000"/>
              </a:lnSpc>
            </a:pPr>
            <a:r>
              <a:rPr lang="en-US" altLang="en-US" sz="2800">
                <a:solidFill>
                  <a:schemeClr val="accent2"/>
                </a:solidFill>
              </a:rPr>
              <a:t>   substances</a:t>
            </a:r>
          </a:p>
        </p:txBody>
      </p:sp>
      <p:sp>
        <p:nvSpPr>
          <p:cNvPr id="39946" name="Text Box 10">
            <a:extLst>
              <a:ext uri="{FF2B5EF4-FFF2-40B4-BE49-F238E27FC236}">
                <a16:creationId xmlns:a16="http://schemas.microsoft.com/office/drawing/2014/main" id="{64D63CA4-D51C-4181-A29A-1ED9950EC67C}"/>
              </a:ext>
            </a:extLst>
          </p:cNvPr>
          <p:cNvSpPr txBox="1">
            <a:spLocks noChangeArrowheads="1"/>
          </p:cNvSpPr>
          <p:nvPr/>
        </p:nvSpPr>
        <p:spPr bwMode="auto">
          <a:xfrm>
            <a:off x="488950" y="4967288"/>
            <a:ext cx="29400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t>  Data falsification</a:t>
            </a:r>
          </a:p>
        </p:txBody>
      </p:sp>
      <p:sp>
        <p:nvSpPr>
          <p:cNvPr id="39947" name="Text Box 11">
            <a:extLst>
              <a:ext uri="{FF2B5EF4-FFF2-40B4-BE49-F238E27FC236}">
                <a16:creationId xmlns:a16="http://schemas.microsoft.com/office/drawing/2014/main" id="{2BBB5857-0991-4934-8450-A009AECA255D}"/>
              </a:ext>
            </a:extLst>
          </p:cNvPr>
          <p:cNvSpPr txBox="1">
            <a:spLocks noChangeArrowheads="1"/>
          </p:cNvSpPr>
          <p:nvPr/>
        </p:nvSpPr>
        <p:spPr bwMode="auto">
          <a:xfrm>
            <a:off x="457200" y="5500688"/>
            <a:ext cx="3633788"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2800">
                <a:solidFill>
                  <a:srgbClr val="FF3300"/>
                </a:solidFill>
              </a:rPr>
              <a:t>  Laboratory frauds, etc</a:t>
            </a:r>
          </a:p>
        </p:txBody>
      </p:sp>
      <p:sp>
        <p:nvSpPr>
          <p:cNvPr id="37898" name="Text Box 12">
            <a:extLst>
              <a:ext uri="{FF2B5EF4-FFF2-40B4-BE49-F238E27FC236}">
                <a16:creationId xmlns:a16="http://schemas.microsoft.com/office/drawing/2014/main" id="{04050C48-998F-4679-8BFB-9F1681973A7D}"/>
              </a:ext>
            </a:extLst>
          </p:cNvPr>
          <p:cNvSpPr txBox="1">
            <a:spLocks noChangeArrowheads="1"/>
          </p:cNvSpPr>
          <p:nvPr/>
        </p:nvSpPr>
        <p:spPr bwMode="auto">
          <a:xfrm>
            <a:off x="7908925" y="62896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7899" name="Text Box 13">
            <a:hlinkClick r:id="rId2" action="ppaction://hlinksldjump"/>
            <a:extLst>
              <a:ext uri="{FF2B5EF4-FFF2-40B4-BE49-F238E27FC236}">
                <a16:creationId xmlns:a16="http://schemas.microsoft.com/office/drawing/2014/main" id="{EAFFDDEB-A54F-4FB3-A7D2-65ABDE2A6B98}"/>
              </a:ext>
            </a:extLst>
          </p:cNvPr>
          <p:cNvSpPr txBox="1">
            <a:spLocks noChangeArrowheads="1"/>
          </p:cNvSpPr>
          <p:nvPr/>
        </p:nvSpPr>
        <p:spPr bwMode="auto">
          <a:xfrm>
            <a:off x="7723188" y="6397625"/>
            <a:ext cx="14208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t>ranbsingh</a:t>
            </a:r>
          </a:p>
        </p:txBody>
      </p:sp>
    </p:spTree>
    <p:extLst>
      <p:ext uri="{BB962C8B-B14F-4D97-AF65-F5344CB8AC3E}">
        <p14:creationId xmlns:p14="http://schemas.microsoft.com/office/powerpoint/2010/main" val="2785565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9939"/>
                                        </p:tgtEl>
                                        <p:attrNameLst>
                                          <p:attrName>style.visibility</p:attrName>
                                        </p:attrNameLst>
                                      </p:cBhvr>
                                      <p:to>
                                        <p:strVal val="visible"/>
                                      </p:to>
                                    </p:set>
                                    <p:anim calcmode="lin" valueType="num">
                                      <p:cBhvr additive="base">
                                        <p:cTn id="7" dur="500" fill="hold"/>
                                        <p:tgtEl>
                                          <p:spTgt spid="39939"/>
                                        </p:tgtEl>
                                        <p:attrNameLst>
                                          <p:attrName>ppt_x</p:attrName>
                                        </p:attrNameLst>
                                      </p:cBhvr>
                                      <p:tavLst>
                                        <p:tav tm="0">
                                          <p:val>
                                            <p:strVal val="1+#ppt_w/2"/>
                                          </p:val>
                                        </p:tav>
                                        <p:tav tm="100000">
                                          <p:val>
                                            <p:strVal val="#ppt_x"/>
                                          </p:val>
                                        </p:tav>
                                      </p:tavLst>
                                    </p:anim>
                                    <p:anim calcmode="lin" valueType="num">
                                      <p:cBhvr additive="base">
                                        <p:cTn id="8" dur="500" fill="hold"/>
                                        <p:tgtEl>
                                          <p:spTgt spid="3993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39940"/>
                                        </p:tgtEl>
                                        <p:attrNameLst>
                                          <p:attrName>style.visibility</p:attrName>
                                        </p:attrNameLst>
                                      </p:cBhvr>
                                      <p:to>
                                        <p:strVal val="visible"/>
                                      </p:to>
                                    </p:set>
                                    <p:anim calcmode="lin" valueType="num">
                                      <p:cBhvr additive="base">
                                        <p:cTn id="13" dur="500" fill="hold"/>
                                        <p:tgtEl>
                                          <p:spTgt spid="39940"/>
                                        </p:tgtEl>
                                        <p:attrNameLst>
                                          <p:attrName>ppt_x</p:attrName>
                                        </p:attrNameLst>
                                      </p:cBhvr>
                                      <p:tavLst>
                                        <p:tav tm="0">
                                          <p:val>
                                            <p:strVal val="#ppt_x"/>
                                          </p:val>
                                        </p:tav>
                                        <p:tav tm="100000">
                                          <p:val>
                                            <p:strVal val="#ppt_x"/>
                                          </p:val>
                                        </p:tav>
                                      </p:tavLst>
                                    </p:anim>
                                    <p:anim calcmode="lin" valueType="num">
                                      <p:cBhvr additive="base">
                                        <p:cTn id="14" dur="500" fill="hold"/>
                                        <p:tgtEl>
                                          <p:spTgt spid="39940"/>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9942"/>
                                        </p:tgtEl>
                                        <p:attrNameLst>
                                          <p:attrName>style.visibility</p:attrName>
                                        </p:attrNameLst>
                                      </p:cBhvr>
                                      <p:to>
                                        <p:strVal val="visible"/>
                                      </p:to>
                                    </p:set>
                                    <p:anim calcmode="lin" valueType="num">
                                      <p:cBhvr additive="base">
                                        <p:cTn id="19" dur="500" fill="hold"/>
                                        <p:tgtEl>
                                          <p:spTgt spid="39942"/>
                                        </p:tgtEl>
                                        <p:attrNameLst>
                                          <p:attrName>ppt_x</p:attrName>
                                        </p:attrNameLst>
                                      </p:cBhvr>
                                      <p:tavLst>
                                        <p:tav tm="0">
                                          <p:val>
                                            <p:strVal val="0-#ppt_w/2"/>
                                          </p:val>
                                        </p:tav>
                                        <p:tav tm="100000">
                                          <p:val>
                                            <p:strVal val="#ppt_x"/>
                                          </p:val>
                                        </p:tav>
                                      </p:tavLst>
                                    </p:anim>
                                    <p:anim calcmode="lin" valueType="num">
                                      <p:cBhvr additive="base">
                                        <p:cTn id="20" dur="500" fill="hold"/>
                                        <p:tgtEl>
                                          <p:spTgt spid="3994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9943"/>
                                        </p:tgtEl>
                                        <p:attrNameLst>
                                          <p:attrName>style.visibility</p:attrName>
                                        </p:attrNameLst>
                                      </p:cBhvr>
                                      <p:to>
                                        <p:strVal val="visible"/>
                                      </p:to>
                                    </p:set>
                                    <p:anim calcmode="lin" valueType="num">
                                      <p:cBhvr additive="base">
                                        <p:cTn id="25" dur="500" fill="hold"/>
                                        <p:tgtEl>
                                          <p:spTgt spid="39943"/>
                                        </p:tgtEl>
                                        <p:attrNameLst>
                                          <p:attrName>ppt_x</p:attrName>
                                        </p:attrNameLst>
                                      </p:cBhvr>
                                      <p:tavLst>
                                        <p:tav tm="0">
                                          <p:val>
                                            <p:strVal val="1+#ppt_w/2"/>
                                          </p:val>
                                        </p:tav>
                                        <p:tav tm="100000">
                                          <p:val>
                                            <p:strVal val="#ppt_x"/>
                                          </p:val>
                                        </p:tav>
                                      </p:tavLst>
                                    </p:anim>
                                    <p:anim calcmode="lin" valueType="num">
                                      <p:cBhvr additive="base">
                                        <p:cTn id="26" dur="500" fill="hold"/>
                                        <p:tgtEl>
                                          <p:spTgt spid="3994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9" fill="hold" grpId="0" nodeType="clickEffect">
                                  <p:stCondLst>
                                    <p:cond delay="0"/>
                                  </p:stCondLst>
                                  <p:childTnLst>
                                    <p:set>
                                      <p:cBhvr>
                                        <p:cTn id="30" dur="1" fill="hold">
                                          <p:stCondLst>
                                            <p:cond delay="0"/>
                                          </p:stCondLst>
                                        </p:cTn>
                                        <p:tgtEl>
                                          <p:spTgt spid="39944"/>
                                        </p:tgtEl>
                                        <p:attrNameLst>
                                          <p:attrName>style.visibility</p:attrName>
                                        </p:attrNameLst>
                                      </p:cBhvr>
                                      <p:to>
                                        <p:strVal val="visible"/>
                                      </p:to>
                                    </p:set>
                                    <p:anim calcmode="lin" valueType="num">
                                      <p:cBhvr additive="base">
                                        <p:cTn id="31" dur="500" fill="hold"/>
                                        <p:tgtEl>
                                          <p:spTgt spid="39944"/>
                                        </p:tgtEl>
                                        <p:attrNameLst>
                                          <p:attrName>ppt_x</p:attrName>
                                        </p:attrNameLst>
                                      </p:cBhvr>
                                      <p:tavLst>
                                        <p:tav tm="0">
                                          <p:val>
                                            <p:strVal val="0-#ppt_w/2"/>
                                          </p:val>
                                        </p:tav>
                                        <p:tav tm="100000">
                                          <p:val>
                                            <p:strVal val="#ppt_x"/>
                                          </p:val>
                                        </p:tav>
                                      </p:tavLst>
                                    </p:anim>
                                    <p:anim calcmode="lin" valueType="num">
                                      <p:cBhvr additive="base">
                                        <p:cTn id="32" dur="500" fill="hold"/>
                                        <p:tgtEl>
                                          <p:spTgt spid="39944"/>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9945"/>
                                        </p:tgtEl>
                                        <p:attrNameLst>
                                          <p:attrName>style.visibility</p:attrName>
                                        </p:attrNameLst>
                                      </p:cBhvr>
                                      <p:to>
                                        <p:strVal val="visible"/>
                                      </p:to>
                                    </p:set>
                                    <p:animEffect transition="in" filter="blinds(horizontal)">
                                      <p:cBhvr>
                                        <p:cTn id="37" dur="500"/>
                                        <p:tgtEl>
                                          <p:spTgt spid="3994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39946"/>
                                        </p:tgtEl>
                                        <p:attrNameLst>
                                          <p:attrName>style.visibility</p:attrName>
                                        </p:attrNameLst>
                                      </p:cBhvr>
                                      <p:to>
                                        <p:strVal val="visible"/>
                                      </p:to>
                                    </p:set>
                                    <p:animEffect transition="in" filter="blinds(vertical)">
                                      <p:cBhvr>
                                        <p:cTn id="42" dur="500"/>
                                        <p:tgtEl>
                                          <p:spTgt spid="3994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grpId="0" nodeType="clickEffect">
                                  <p:stCondLst>
                                    <p:cond delay="0"/>
                                  </p:stCondLst>
                                  <p:childTnLst>
                                    <p:set>
                                      <p:cBhvr>
                                        <p:cTn id="46" dur="1" fill="hold">
                                          <p:stCondLst>
                                            <p:cond delay="0"/>
                                          </p:stCondLst>
                                        </p:cTn>
                                        <p:tgtEl>
                                          <p:spTgt spid="39947"/>
                                        </p:tgtEl>
                                        <p:attrNameLst>
                                          <p:attrName>style.visibility</p:attrName>
                                        </p:attrNameLst>
                                      </p:cBhvr>
                                      <p:to>
                                        <p:strVal val="visible"/>
                                      </p:to>
                                    </p:set>
                                    <p:animEffect transition="in" filter="box(out)">
                                      <p:cBhvr>
                                        <p:cTn id="47" dur="500"/>
                                        <p:tgtEl>
                                          <p:spTgt spid="399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autoUpdateAnimBg="0"/>
      <p:bldP spid="39940" grpId="0" autoUpdateAnimBg="0"/>
      <p:bldP spid="39942" grpId="0" autoUpdateAnimBg="0"/>
      <p:bldP spid="39943" grpId="0" autoUpdateAnimBg="0"/>
      <p:bldP spid="39944" grpId="0" autoUpdateAnimBg="0"/>
      <p:bldP spid="39945" grpId="0" autoUpdateAnimBg="0"/>
      <p:bldP spid="39946" grpId="0" autoUpdateAnimBg="0"/>
      <p:bldP spid="39947"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10B42B8-F299-4888-B3FF-058D3572AA27}"/>
              </a:ext>
            </a:extLst>
          </p:cNvPr>
          <p:cNvSpPr>
            <a:spLocks noChangeArrowheads="1"/>
          </p:cNvSpPr>
          <p:nvPr/>
        </p:nvSpPr>
        <p:spPr bwMode="auto">
          <a:xfrm>
            <a:off x="2193925" y="-46038"/>
            <a:ext cx="5207000" cy="1311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0"/>
              <a:t>Presentation</a:t>
            </a:r>
          </a:p>
        </p:txBody>
      </p:sp>
      <p:sp>
        <p:nvSpPr>
          <p:cNvPr id="18435" name="Rectangle 3">
            <a:extLst>
              <a:ext uri="{FF2B5EF4-FFF2-40B4-BE49-F238E27FC236}">
                <a16:creationId xmlns:a16="http://schemas.microsoft.com/office/drawing/2014/main" id="{9306F3B6-4496-4125-934E-325A42AE737C}"/>
              </a:ext>
            </a:extLst>
          </p:cNvPr>
          <p:cNvSpPr>
            <a:spLocks noChangeArrowheads="1"/>
          </p:cNvSpPr>
          <p:nvPr/>
        </p:nvSpPr>
        <p:spPr bwMode="auto">
          <a:xfrm>
            <a:off x="1849438" y="1036638"/>
            <a:ext cx="68262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000" i="1"/>
              <a:t>ability to communicate thought &amp; ideas in clear &amp; concise terms</a:t>
            </a:r>
          </a:p>
        </p:txBody>
      </p:sp>
      <p:sp>
        <p:nvSpPr>
          <p:cNvPr id="18436" name="Rectangle 4">
            <a:extLst>
              <a:ext uri="{FF2B5EF4-FFF2-40B4-BE49-F238E27FC236}">
                <a16:creationId xmlns:a16="http://schemas.microsoft.com/office/drawing/2014/main" id="{82FB1259-4755-4E7D-B867-9CEB2F3A156F}"/>
              </a:ext>
            </a:extLst>
          </p:cNvPr>
          <p:cNvSpPr>
            <a:spLocks noChangeArrowheads="1"/>
          </p:cNvSpPr>
          <p:nvPr/>
        </p:nvSpPr>
        <p:spPr bwMode="auto">
          <a:xfrm>
            <a:off x="593725" y="1843088"/>
            <a:ext cx="8404225"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400"/>
              <a:t>  </a:t>
            </a:r>
            <a:r>
              <a:rPr lang="en-US" altLang="en-US" sz="4800"/>
              <a:t>Reports</a:t>
            </a:r>
            <a:r>
              <a:rPr lang="en-US" altLang="en-US" sz="4400"/>
              <a:t> </a:t>
            </a:r>
            <a:r>
              <a:rPr lang="en-US" altLang="en-US" sz="4800"/>
              <a:t>generated by</a:t>
            </a:r>
            <a:r>
              <a:rPr lang="en-US" altLang="en-US" sz="4400"/>
              <a:t> </a:t>
            </a:r>
            <a:r>
              <a:rPr lang="en-US" altLang="en-US" sz="4800"/>
              <a:t>Computer</a:t>
            </a:r>
          </a:p>
        </p:txBody>
      </p:sp>
      <p:sp>
        <p:nvSpPr>
          <p:cNvPr id="18437" name="Rectangle 5">
            <a:extLst>
              <a:ext uri="{FF2B5EF4-FFF2-40B4-BE49-F238E27FC236}">
                <a16:creationId xmlns:a16="http://schemas.microsoft.com/office/drawing/2014/main" id="{8882CAAE-5BBF-44DC-B73A-152E08EDF473}"/>
              </a:ext>
            </a:extLst>
          </p:cNvPr>
          <p:cNvSpPr>
            <a:spLocks noChangeArrowheads="1"/>
          </p:cNvSpPr>
          <p:nvPr/>
        </p:nvSpPr>
        <p:spPr bwMode="auto">
          <a:xfrm>
            <a:off x="1050925" y="2224088"/>
            <a:ext cx="600868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t>from Analytical Results</a:t>
            </a:r>
          </a:p>
        </p:txBody>
      </p:sp>
      <p:sp>
        <p:nvSpPr>
          <p:cNvPr id="18438" name="Rectangle 6">
            <a:extLst>
              <a:ext uri="{FF2B5EF4-FFF2-40B4-BE49-F238E27FC236}">
                <a16:creationId xmlns:a16="http://schemas.microsoft.com/office/drawing/2014/main" id="{A9C9DD01-82FE-46C7-8A7F-E2033ED8CE66}"/>
              </a:ext>
            </a:extLst>
          </p:cNvPr>
          <p:cNvSpPr>
            <a:spLocks noChangeArrowheads="1"/>
          </p:cNvSpPr>
          <p:nvPr/>
        </p:nvSpPr>
        <p:spPr bwMode="auto">
          <a:xfrm>
            <a:off x="685800" y="3429000"/>
            <a:ext cx="71532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a:t> Evidences Evaluation </a:t>
            </a:r>
            <a:r>
              <a:rPr lang="en-US" altLang="en-US" sz="4800">
                <a:hlinkClick r:id="rId3" action="ppaction://hlinksldjump"/>
              </a:rPr>
              <a:t>Skill</a:t>
            </a:r>
            <a:endParaRPr lang="en-US" altLang="en-US" sz="4800"/>
          </a:p>
        </p:txBody>
      </p:sp>
      <p:sp>
        <p:nvSpPr>
          <p:cNvPr id="18440" name="Rectangle 8">
            <a:extLst>
              <a:ext uri="{FF2B5EF4-FFF2-40B4-BE49-F238E27FC236}">
                <a16:creationId xmlns:a16="http://schemas.microsoft.com/office/drawing/2014/main" id="{C7E6D353-EC30-4306-8505-099D8C208904}"/>
              </a:ext>
            </a:extLst>
          </p:cNvPr>
          <p:cNvSpPr>
            <a:spLocks noChangeArrowheads="1"/>
          </p:cNvSpPr>
          <p:nvPr/>
        </p:nvSpPr>
        <p:spPr bwMode="auto">
          <a:xfrm>
            <a:off x="593725" y="5043488"/>
            <a:ext cx="842168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a:t>  Use of Multimedia Techniques </a:t>
            </a:r>
          </a:p>
        </p:txBody>
      </p:sp>
      <p:sp>
        <p:nvSpPr>
          <p:cNvPr id="18441" name="Rectangle 9">
            <a:extLst>
              <a:ext uri="{FF2B5EF4-FFF2-40B4-BE49-F238E27FC236}">
                <a16:creationId xmlns:a16="http://schemas.microsoft.com/office/drawing/2014/main" id="{3B736A11-93A6-4CBD-B1F2-1D8A976A63EB}"/>
              </a:ext>
            </a:extLst>
          </p:cNvPr>
          <p:cNvSpPr>
            <a:spLocks noChangeArrowheads="1"/>
          </p:cNvSpPr>
          <p:nvPr/>
        </p:nvSpPr>
        <p:spPr bwMode="auto">
          <a:xfrm>
            <a:off x="1103313" y="5424488"/>
            <a:ext cx="6938962"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t>for Demonstration in courts</a:t>
            </a:r>
          </a:p>
        </p:txBody>
      </p:sp>
      <p:sp>
        <p:nvSpPr>
          <p:cNvPr id="38921" name="Rectangle 10">
            <a:extLst>
              <a:ext uri="{FF2B5EF4-FFF2-40B4-BE49-F238E27FC236}">
                <a16:creationId xmlns:a16="http://schemas.microsoft.com/office/drawing/2014/main" id="{C7DB7E8D-92A7-4083-9814-F36A850636EE}"/>
              </a:ext>
            </a:extLst>
          </p:cNvPr>
          <p:cNvSpPr>
            <a:spLocks noChangeArrowheads="1"/>
          </p:cNvSpPr>
          <p:nvPr/>
        </p:nvSpPr>
        <p:spPr bwMode="auto">
          <a:xfrm>
            <a:off x="8366125" y="6643688"/>
            <a:ext cx="728663"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
              <a:t>Ran B. Singh</a:t>
            </a:r>
          </a:p>
        </p:txBody>
      </p:sp>
      <p:sp>
        <p:nvSpPr>
          <p:cNvPr id="18443" name="Text Box 11">
            <a:extLst>
              <a:ext uri="{FF2B5EF4-FFF2-40B4-BE49-F238E27FC236}">
                <a16:creationId xmlns:a16="http://schemas.microsoft.com/office/drawing/2014/main" id="{ACB5E3D6-9D97-46B7-ABB2-23A7241FAA8B}"/>
              </a:ext>
            </a:extLst>
          </p:cNvPr>
          <p:cNvSpPr txBox="1">
            <a:spLocks noChangeArrowheads="1"/>
          </p:cNvSpPr>
          <p:nvPr/>
        </p:nvSpPr>
        <p:spPr bwMode="auto">
          <a:xfrm>
            <a:off x="1066800" y="3810000"/>
            <a:ext cx="4613275"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t>Use of </a:t>
            </a:r>
            <a:r>
              <a:rPr lang="en-US" altLang="en-US" sz="4800">
                <a:hlinkClick r:id="rId4" action="ppaction://hlinksldjump"/>
              </a:rPr>
              <a:t>Data-bases</a:t>
            </a:r>
            <a:endParaRPr lang="en-US" altLang="en-US" sz="4800"/>
          </a:p>
        </p:txBody>
      </p:sp>
    </p:spTree>
    <p:extLst>
      <p:ext uri="{BB962C8B-B14F-4D97-AF65-F5344CB8AC3E}">
        <p14:creationId xmlns:p14="http://schemas.microsoft.com/office/powerpoint/2010/main" val="268805433"/>
      </p:ext>
    </p:extLst>
  </p:cSld>
  <p:clrMapOvr>
    <a:masterClrMapping/>
  </p:clrMapOvr>
  <p:transition advTm="600">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afterEffect">
                                  <p:stCondLst>
                                    <p:cond delay="0"/>
                                  </p:stCondLst>
                                  <p:childTnLst>
                                    <p:set>
                                      <p:cBhvr>
                                        <p:cTn id="6" dur="1" fill="hold">
                                          <p:stCondLst>
                                            <p:cond delay="499"/>
                                          </p:stCondLst>
                                        </p:cTn>
                                        <p:tgtEl>
                                          <p:spTgt spid="18434"/>
                                        </p:tgtEl>
                                        <p:attrNameLst>
                                          <p:attrName>style.visibility</p:attrName>
                                        </p:attrNameLst>
                                      </p:cBhvr>
                                      <p:to>
                                        <p:strVal val="visible"/>
                                      </p:to>
                                    </p:set>
                                    <p:anim to="" calcmode="lin" valueType="num">
                                      <p:cBhvr>
                                        <p:cTn id="7" dur="1" fill="hold"/>
                                        <p:tgtEl>
                                          <p:spTgt spid="18434"/>
                                        </p:tgtEl>
                                        <p:attrNameLst>
                                          <p:attrName/>
                                        </p:attrNameLst>
                                      </p:cBhvr>
                                    </p:anim>
                                  </p:childTnLst>
                                  <p:subTnLst>
                                    <p:animClr clrSpc="rgb" dir="cw">
                                      <p:cBhvr override="childStyle">
                                        <p:cTn dur="1" fill="hold" display="0" masterRel="nextClick" afterEffect="1"/>
                                        <p:tgtEl>
                                          <p:spTgt spid="18434"/>
                                        </p:tgtEl>
                                        <p:attrNameLst>
                                          <p:attrName>ppt_c</p:attrName>
                                        </p:attrNameLst>
                                      </p:cBhvr>
                                      <p:to>
                                        <a:srgbClr val="FF3300"/>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18435"/>
                                        </p:tgtEl>
                                        <p:attrNameLst>
                                          <p:attrName>style.visibility</p:attrName>
                                        </p:attrNameLst>
                                      </p:cBhvr>
                                      <p:to>
                                        <p:strVal val="visible"/>
                                      </p:to>
                                    </p:set>
                                  </p:childTnLst>
                                  <p:subTnLst>
                                    <p:animClr clrSpc="rgb" dir="cw">
                                      <p:cBhvr override="childStyle">
                                        <p:cTn dur="1" fill="hold" display="0" masterRel="nextClick" afterEffect="1"/>
                                        <p:tgtEl>
                                          <p:spTgt spid="18435"/>
                                        </p:tgtEl>
                                        <p:attrNameLst>
                                          <p:attrName>ppt_c</p:attrName>
                                        </p:attrNameLst>
                                      </p:cBhvr>
                                      <p:to>
                                        <a:srgbClr val="FF3300"/>
                                      </p:to>
                                    </p:animClr>
                                  </p:sub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8436">
                                            <p:txEl>
                                              <p:pRg st="0" end="0"/>
                                            </p:txEl>
                                          </p:spTgt>
                                        </p:tgtEl>
                                        <p:attrNameLst>
                                          <p:attrName>style.visibility</p:attrName>
                                        </p:attrNameLst>
                                      </p:cBhvr>
                                      <p:to>
                                        <p:strVal val="visible"/>
                                      </p:to>
                                    </p:set>
                                    <p:animEffect transition="in" filter="wipe(up)">
                                      <p:cBhvr>
                                        <p:cTn id="16" dur="500"/>
                                        <p:tgtEl>
                                          <p:spTgt spid="18436">
                                            <p:txEl>
                                              <p:pRg st="0" end="0"/>
                                            </p:txEl>
                                          </p:spTgt>
                                        </p:tgtEl>
                                      </p:cBhvr>
                                    </p:animEffect>
                                  </p:childTnLst>
                                  <p:subTnLst>
                                    <p:audio>
                                      <p:cMediaNode>
                                        <p:cTn display="0" masterRel="sameClick">
                                          <p:stCondLst>
                                            <p:cond evt="begin" delay="0">
                                              <p:tn val="14"/>
                                            </p:cond>
                                          </p:stCondLst>
                                          <p:endCondLst>
                                            <p:cond evt="onStopAudio" delay="0">
                                              <p:tgtEl>
                                                <p:sldTgt/>
                                              </p:tgtEl>
                                            </p:cond>
                                          </p:endCondLst>
                                        </p:cTn>
                                        <p:tgtEl>
                                          <p:sndTgt r:embed="rId2" name="Typewriter"/>
                                        </p:tgtEl>
                                      </p:cMediaNode>
                                    </p:audio>
                                  </p:subTnLst>
                                </p:cTn>
                              </p:par>
                            </p:childTnLst>
                          </p:cTn>
                        </p:par>
                        <p:par>
                          <p:cTn id="17" fill="hold" nodeType="afterGroup">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18437">
                                            <p:txEl>
                                              <p:pRg st="0" end="0"/>
                                            </p:txEl>
                                          </p:spTgt>
                                        </p:tgtEl>
                                        <p:attrNameLst>
                                          <p:attrName>style.visibility</p:attrName>
                                        </p:attrNameLst>
                                      </p:cBhvr>
                                      <p:to>
                                        <p:strVal val="visible"/>
                                      </p:to>
                                    </p:set>
                                    <p:animEffect transition="in" filter="wipe(up)">
                                      <p:cBhvr>
                                        <p:cTn id="20" dur="500"/>
                                        <p:tgtEl>
                                          <p:spTgt spid="18437">
                                            <p:txEl>
                                              <p:pRg st="0" end="0"/>
                                            </p:txEl>
                                          </p:spTgt>
                                        </p:tgtEl>
                                      </p:cBhvr>
                                    </p:animEffect>
                                  </p:childTnLst>
                                  <p:subTnLst>
                                    <p:audio>
                                      <p:cMediaNode>
                                        <p:cTn display="0" masterRel="sameClick">
                                          <p:stCondLst>
                                            <p:cond evt="begin" delay="0">
                                              <p:tn val="18"/>
                                            </p:cond>
                                          </p:stCondLst>
                                          <p:endCondLst>
                                            <p:cond evt="onStopAudio" delay="0">
                                              <p:tgtEl>
                                                <p:sldTgt/>
                                              </p:tgtEl>
                                            </p:cond>
                                          </p:endCondLst>
                                        </p:cTn>
                                        <p:tgtEl>
                                          <p:sndTgt r:embed="rId2" name="Typewriter"/>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8438">
                                            <p:txEl>
                                              <p:pRg st="0" end="0"/>
                                            </p:txEl>
                                          </p:spTgt>
                                        </p:tgtEl>
                                        <p:attrNameLst>
                                          <p:attrName>style.visibility</p:attrName>
                                        </p:attrNameLst>
                                      </p:cBhvr>
                                      <p:to>
                                        <p:strVal val="visible"/>
                                      </p:to>
                                    </p:set>
                                    <p:animEffect transition="in" filter="wipe(up)">
                                      <p:cBhvr>
                                        <p:cTn id="25" dur="500"/>
                                        <p:tgtEl>
                                          <p:spTgt spid="18438">
                                            <p:txEl>
                                              <p:pRg st="0" end="0"/>
                                            </p:txEl>
                                          </p:spTgt>
                                        </p:tgtEl>
                                      </p:cBhvr>
                                    </p:animEffect>
                                  </p:childTnLst>
                                </p:cTn>
                              </p:par>
                            </p:childTnLst>
                          </p:cTn>
                        </p:par>
                        <p:par>
                          <p:cTn id="26" fill="hold" nodeType="afterGroup">
                            <p:stCondLst>
                              <p:cond delay="500"/>
                            </p:stCondLst>
                            <p:childTnLst>
                              <p:par>
                                <p:cTn id="27" presetID="2" presetClass="entr" presetSubtype="8" fill="hold" grpId="0" nodeType="afterEffect">
                                  <p:stCondLst>
                                    <p:cond delay="0"/>
                                  </p:stCondLst>
                                  <p:childTnLst>
                                    <p:set>
                                      <p:cBhvr>
                                        <p:cTn id="28" dur="1" fill="hold">
                                          <p:stCondLst>
                                            <p:cond delay="0"/>
                                          </p:stCondLst>
                                        </p:cTn>
                                        <p:tgtEl>
                                          <p:spTgt spid="18443"/>
                                        </p:tgtEl>
                                        <p:attrNameLst>
                                          <p:attrName>style.visibility</p:attrName>
                                        </p:attrNameLst>
                                      </p:cBhvr>
                                      <p:to>
                                        <p:strVal val="visible"/>
                                      </p:to>
                                    </p:set>
                                    <p:anim calcmode="lin" valueType="num">
                                      <p:cBhvr additive="base">
                                        <p:cTn id="29" dur="500" fill="hold"/>
                                        <p:tgtEl>
                                          <p:spTgt spid="18443"/>
                                        </p:tgtEl>
                                        <p:attrNameLst>
                                          <p:attrName>ppt_x</p:attrName>
                                        </p:attrNameLst>
                                      </p:cBhvr>
                                      <p:tavLst>
                                        <p:tav tm="0">
                                          <p:val>
                                            <p:strVal val="0-#ppt_w/2"/>
                                          </p:val>
                                        </p:tav>
                                        <p:tav tm="100000">
                                          <p:val>
                                            <p:strVal val="#ppt_x"/>
                                          </p:val>
                                        </p:tav>
                                      </p:tavLst>
                                    </p:anim>
                                    <p:anim calcmode="lin" valueType="num">
                                      <p:cBhvr additive="base">
                                        <p:cTn id="30" dur="500" fill="hold"/>
                                        <p:tgtEl>
                                          <p:spTgt spid="18443"/>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8440">
                                            <p:txEl>
                                              <p:pRg st="0" end="0"/>
                                            </p:txEl>
                                          </p:spTgt>
                                        </p:tgtEl>
                                        <p:attrNameLst>
                                          <p:attrName>style.visibility</p:attrName>
                                        </p:attrNameLst>
                                      </p:cBhvr>
                                      <p:to>
                                        <p:strVal val="visible"/>
                                      </p:to>
                                    </p:set>
                                    <p:animEffect transition="in" filter="wipe(up)">
                                      <p:cBhvr>
                                        <p:cTn id="35" dur="500"/>
                                        <p:tgtEl>
                                          <p:spTgt spid="18440">
                                            <p:txEl>
                                              <p:pRg st="0" end="0"/>
                                            </p:txEl>
                                          </p:spTgt>
                                        </p:tgtEl>
                                      </p:cBhvr>
                                    </p:animEffect>
                                  </p:childTnLst>
                                  <p:subTnLst>
                                    <p:audio>
                                      <p:cMediaNode>
                                        <p:cTn display="0" masterRel="sameClick">
                                          <p:stCondLst>
                                            <p:cond evt="begin" delay="0">
                                              <p:tn val="33"/>
                                            </p:cond>
                                          </p:stCondLst>
                                          <p:endCondLst>
                                            <p:cond evt="onStopAudio" delay="0">
                                              <p:tgtEl>
                                                <p:sldTgt/>
                                              </p:tgtEl>
                                            </p:cond>
                                          </p:endCondLst>
                                        </p:cTn>
                                        <p:tgtEl>
                                          <p:sndTgt r:embed="rId2" name="Typewriter"/>
                                        </p:tgtEl>
                                      </p:cMediaNode>
                                    </p:audio>
                                  </p:subTnLst>
                                </p:cTn>
                              </p:par>
                            </p:childTnLst>
                          </p:cTn>
                        </p:par>
                        <p:par>
                          <p:cTn id="36" fill="hold" nodeType="afterGroup">
                            <p:stCondLst>
                              <p:cond delay="500"/>
                            </p:stCondLst>
                            <p:childTnLst>
                              <p:par>
                                <p:cTn id="37" presetID="22" presetClass="entr" presetSubtype="1" fill="hold" grpId="0" nodeType="afterEffect">
                                  <p:stCondLst>
                                    <p:cond delay="0"/>
                                  </p:stCondLst>
                                  <p:childTnLst>
                                    <p:set>
                                      <p:cBhvr>
                                        <p:cTn id="38" dur="1" fill="hold">
                                          <p:stCondLst>
                                            <p:cond delay="0"/>
                                          </p:stCondLst>
                                        </p:cTn>
                                        <p:tgtEl>
                                          <p:spTgt spid="18441">
                                            <p:txEl>
                                              <p:pRg st="0" end="0"/>
                                            </p:txEl>
                                          </p:spTgt>
                                        </p:tgtEl>
                                        <p:attrNameLst>
                                          <p:attrName>style.visibility</p:attrName>
                                        </p:attrNameLst>
                                      </p:cBhvr>
                                      <p:to>
                                        <p:strVal val="visible"/>
                                      </p:to>
                                    </p:set>
                                    <p:animEffect transition="in" filter="wipe(up)">
                                      <p:cBhvr>
                                        <p:cTn id="39" dur="500"/>
                                        <p:tgtEl>
                                          <p:spTgt spid="18441">
                                            <p:txEl>
                                              <p:pRg st="0" end="0"/>
                                            </p:txEl>
                                          </p:spTgt>
                                        </p:tgtEl>
                                      </p:cBhvr>
                                    </p:animEffect>
                                  </p:childTnLst>
                                  <p:subTnLst>
                                    <p:audio>
                                      <p:cMediaNode>
                                        <p:cTn display="0" masterRel="sameClick">
                                          <p:stCondLst>
                                            <p:cond evt="begin" delay="0">
                                              <p:tn val="37"/>
                                            </p:cond>
                                          </p:stCondLst>
                                          <p:endCondLst>
                                            <p:cond evt="onStopAudio" delay="0">
                                              <p:tgtEl>
                                                <p:sldTgt/>
                                              </p:tgtEl>
                                            </p:cond>
                                          </p:endCondLst>
                                        </p:cTn>
                                        <p:tgtEl>
                                          <p:sndTgt r:embed="rId2" name="Typewriter"/>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autoUpdateAnimBg="0"/>
      <p:bldP spid="18436" grpId="0" build="p" autoUpdateAnimBg="0"/>
      <p:bldP spid="18437" grpId="0" build="p" autoUpdateAnimBg="0" advAuto="0"/>
      <p:bldP spid="18438" grpId="0" build="p" autoUpdateAnimBg="0"/>
      <p:bldP spid="18440" grpId="0" build="p" autoUpdateAnimBg="0"/>
      <p:bldP spid="18441" grpId="0" build="p" autoUpdateAnimBg="0" advAuto="0"/>
      <p:bldP spid="18443"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3">
            <a:extLst>
              <a:ext uri="{FF2B5EF4-FFF2-40B4-BE49-F238E27FC236}">
                <a16:creationId xmlns:a16="http://schemas.microsoft.com/office/drawing/2014/main" id="{B577AE73-6EDC-4F71-B4DD-B8A246E4D703}"/>
              </a:ext>
            </a:extLst>
          </p:cNvPr>
          <p:cNvSpPr txBox="1">
            <a:spLocks noChangeArrowheads="1"/>
          </p:cNvSpPr>
          <p:nvPr/>
        </p:nvSpPr>
        <p:spPr bwMode="auto">
          <a:xfrm>
            <a:off x="0" y="-149225"/>
            <a:ext cx="36957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b="1">
                <a:solidFill>
                  <a:schemeClr val="accent2"/>
                </a:solidFill>
              </a:rPr>
              <a:t>Biometrics</a:t>
            </a:r>
          </a:p>
        </p:txBody>
      </p:sp>
      <p:sp>
        <p:nvSpPr>
          <p:cNvPr id="31748" name="Text Box 4">
            <a:extLst>
              <a:ext uri="{FF2B5EF4-FFF2-40B4-BE49-F238E27FC236}">
                <a16:creationId xmlns:a16="http://schemas.microsoft.com/office/drawing/2014/main" id="{29407F0B-B68B-4477-9DA6-659CDAB3E261}"/>
              </a:ext>
            </a:extLst>
          </p:cNvPr>
          <p:cNvSpPr txBox="1">
            <a:spLocks noChangeArrowheads="1"/>
          </p:cNvSpPr>
          <p:nvPr/>
        </p:nvSpPr>
        <p:spPr bwMode="auto">
          <a:xfrm>
            <a:off x="1066800" y="609600"/>
            <a:ext cx="75438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65000"/>
              </a:lnSpc>
            </a:pPr>
            <a:r>
              <a:rPr lang="en-US" altLang="en-US" sz="4000" i="1">
                <a:solidFill>
                  <a:srgbClr val="FF3300"/>
                </a:solidFill>
              </a:rPr>
              <a:t>identification  through one’s unique physical and behavioral traits</a:t>
            </a:r>
          </a:p>
        </p:txBody>
      </p:sp>
      <p:sp>
        <p:nvSpPr>
          <p:cNvPr id="31749" name="Text Box 5">
            <a:extLst>
              <a:ext uri="{FF2B5EF4-FFF2-40B4-BE49-F238E27FC236}">
                <a16:creationId xmlns:a16="http://schemas.microsoft.com/office/drawing/2014/main" id="{BFD790FF-DBE5-4373-9F2E-0E0C8104D594}"/>
              </a:ext>
            </a:extLst>
          </p:cNvPr>
          <p:cNvSpPr txBox="1">
            <a:spLocks noChangeArrowheads="1"/>
          </p:cNvSpPr>
          <p:nvPr/>
        </p:nvSpPr>
        <p:spPr bwMode="auto">
          <a:xfrm>
            <a:off x="2819400" y="1766888"/>
            <a:ext cx="224948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solidFill>
                  <a:schemeClr val="accent2"/>
                </a:solidFill>
              </a:rPr>
              <a:t>Physical</a:t>
            </a:r>
          </a:p>
        </p:txBody>
      </p:sp>
      <p:sp>
        <p:nvSpPr>
          <p:cNvPr id="31752" name="Text Box 8">
            <a:extLst>
              <a:ext uri="{FF2B5EF4-FFF2-40B4-BE49-F238E27FC236}">
                <a16:creationId xmlns:a16="http://schemas.microsoft.com/office/drawing/2014/main" id="{BA0A3ECC-AD35-46BD-9CAB-A1984EFF3C81}"/>
              </a:ext>
            </a:extLst>
          </p:cNvPr>
          <p:cNvSpPr txBox="1">
            <a:spLocks noChangeArrowheads="1"/>
          </p:cNvSpPr>
          <p:nvPr/>
        </p:nvSpPr>
        <p:spPr bwMode="auto">
          <a:xfrm>
            <a:off x="3333750" y="3473450"/>
            <a:ext cx="5208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a:solidFill>
                  <a:srgbClr val="00CC00"/>
                </a:solidFill>
              </a:rPr>
              <a:t>  Retina/iris characteristics</a:t>
            </a:r>
          </a:p>
        </p:txBody>
      </p:sp>
      <p:sp>
        <p:nvSpPr>
          <p:cNvPr id="31750" name="Text Box 6">
            <a:extLst>
              <a:ext uri="{FF2B5EF4-FFF2-40B4-BE49-F238E27FC236}">
                <a16:creationId xmlns:a16="http://schemas.microsoft.com/office/drawing/2014/main" id="{ED4C1C2A-7023-4749-B338-993BD1DF9996}"/>
              </a:ext>
            </a:extLst>
          </p:cNvPr>
          <p:cNvSpPr txBox="1">
            <a:spLocks noChangeArrowheads="1"/>
          </p:cNvSpPr>
          <p:nvPr/>
        </p:nvSpPr>
        <p:spPr bwMode="auto">
          <a:xfrm>
            <a:off x="3327400" y="2406650"/>
            <a:ext cx="2630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a:solidFill>
                  <a:srgbClr val="FF3300"/>
                </a:solidFill>
              </a:rPr>
              <a:t>  Fingerprint</a:t>
            </a:r>
          </a:p>
        </p:txBody>
      </p:sp>
      <p:sp>
        <p:nvSpPr>
          <p:cNvPr id="31751" name="Text Box 7">
            <a:extLst>
              <a:ext uri="{FF2B5EF4-FFF2-40B4-BE49-F238E27FC236}">
                <a16:creationId xmlns:a16="http://schemas.microsoft.com/office/drawing/2014/main" id="{1A48A9A5-A361-4971-B671-31E10BFB2B0D}"/>
              </a:ext>
            </a:extLst>
          </p:cNvPr>
          <p:cNvSpPr txBox="1">
            <a:spLocks noChangeArrowheads="1"/>
          </p:cNvSpPr>
          <p:nvPr/>
        </p:nvSpPr>
        <p:spPr bwMode="auto">
          <a:xfrm>
            <a:off x="3352800" y="2971800"/>
            <a:ext cx="34051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a:t>  Hand geometry</a:t>
            </a:r>
          </a:p>
        </p:txBody>
      </p:sp>
      <p:sp>
        <p:nvSpPr>
          <p:cNvPr id="31753" name="Text Box 9">
            <a:extLst>
              <a:ext uri="{FF2B5EF4-FFF2-40B4-BE49-F238E27FC236}">
                <a16:creationId xmlns:a16="http://schemas.microsoft.com/office/drawing/2014/main" id="{2B24BE50-8C8B-4F07-B117-E45BE60406BA}"/>
              </a:ext>
            </a:extLst>
          </p:cNvPr>
          <p:cNvSpPr txBox="1">
            <a:spLocks noChangeArrowheads="1"/>
          </p:cNvSpPr>
          <p:nvPr/>
        </p:nvSpPr>
        <p:spPr bwMode="auto">
          <a:xfrm>
            <a:off x="3282950" y="3930650"/>
            <a:ext cx="44211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a:solidFill>
                  <a:srgbClr val="FF3300"/>
                </a:solidFill>
              </a:rPr>
              <a:t>  Facial characteristics</a:t>
            </a:r>
          </a:p>
        </p:txBody>
      </p:sp>
      <p:sp>
        <p:nvSpPr>
          <p:cNvPr id="31755" name="Text Box 11">
            <a:extLst>
              <a:ext uri="{FF2B5EF4-FFF2-40B4-BE49-F238E27FC236}">
                <a16:creationId xmlns:a16="http://schemas.microsoft.com/office/drawing/2014/main" id="{BB949FAE-9242-4F56-B6C6-19460D467A05}"/>
              </a:ext>
            </a:extLst>
          </p:cNvPr>
          <p:cNvSpPr txBox="1">
            <a:spLocks noChangeArrowheads="1"/>
          </p:cNvSpPr>
          <p:nvPr/>
        </p:nvSpPr>
        <p:spPr bwMode="auto">
          <a:xfrm>
            <a:off x="0" y="4191000"/>
            <a:ext cx="26352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solidFill>
                  <a:schemeClr val="accent2"/>
                </a:solidFill>
              </a:rPr>
              <a:t>Behavioral</a:t>
            </a:r>
          </a:p>
        </p:txBody>
      </p:sp>
      <p:sp>
        <p:nvSpPr>
          <p:cNvPr id="31756" name="Text Box 12">
            <a:extLst>
              <a:ext uri="{FF2B5EF4-FFF2-40B4-BE49-F238E27FC236}">
                <a16:creationId xmlns:a16="http://schemas.microsoft.com/office/drawing/2014/main" id="{C7B84A43-450F-401D-93CE-61DF4BD88842}"/>
              </a:ext>
            </a:extLst>
          </p:cNvPr>
          <p:cNvSpPr txBox="1">
            <a:spLocks noChangeArrowheads="1"/>
          </p:cNvSpPr>
          <p:nvPr/>
        </p:nvSpPr>
        <p:spPr bwMode="auto">
          <a:xfrm>
            <a:off x="722313" y="4800600"/>
            <a:ext cx="23256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a:solidFill>
                  <a:srgbClr val="FF3300"/>
                </a:solidFill>
              </a:rPr>
              <a:t>  Signature</a:t>
            </a:r>
          </a:p>
        </p:txBody>
      </p:sp>
      <p:sp>
        <p:nvSpPr>
          <p:cNvPr id="31757" name="Text Box 13">
            <a:extLst>
              <a:ext uri="{FF2B5EF4-FFF2-40B4-BE49-F238E27FC236}">
                <a16:creationId xmlns:a16="http://schemas.microsoft.com/office/drawing/2014/main" id="{52C28FA9-2578-408E-8812-F7E340AB8763}"/>
              </a:ext>
            </a:extLst>
          </p:cNvPr>
          <p:cNvSpPr txBox="1">
            <a:spLocks noChangeArrowheads="1"/>
          </p:cNvSpPr>
          <p:nvPr/>
        </p:nvSpPr>
        <p:spPr bwMode="auto">
          <a:xfrm>
            <a:off x="696913" y="5226050"/>
            <a:ext cx="16652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dirty="0"/>
              <a:t>  Voice</a:t>
            </a:r>
          </a:p>
        </p:txBody>
      </p:sp>
      <p:sp>
        <p:nvSpPr>
          <p:cNvPr id="31758" name="Text Box 14">
            <a:extLst>
              <a:ext uri="{FF2B5EF4-FFF2-40B4-BE49-F238E27FC236}">
                <a16:creationId xmlns:a16="http://schemas.microsoft.com/office/drawing/2014/main" id="{74D6DDA3-1D79-466D-8CB7-510DB9FD3DFA}"/>
              </a:ext>
            </a:extLst>
          </p:cNvPr>
          <p:cNvSpPr txBox="1">
            <a:spLocks noChangeArrowheads="1"/>
          </p:cNvSpPr>
          <p:nvPr/>
        </p:nvSpPr>
        <p:spPr bwMode="auto">
          <a:xfrm>
            <a:off x="696913" y="5683250"/>
            <a:ext cx="39512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a:solidFill>
                  <a:srgbClr val="00CC00"/>
                </a:solidFill>
              </a:rPr>
              <a:t>  Key stroke pattern</a:t>
            </a:r>
          </a:p>
        </p:txBody>
      </p:sp>
      <p:sp>
        <p:nvSpPr>
          <p:cNvPr id="31759" name="Text Box 15">
            <a:extLst>
              <a:ext uri="{FF2B5EF4-FFF2-40B4-BE49-F238E27FC236}">
                <a16:creationId xmlns:a16="http://schemas.microsoft.com/office/drawing/2014/main" id="{2363052F-B89F-409D-BD2A-D7C25A2DF55A}"/>
              </a:ext>
            </a:extLst>
          </p:cNvPr>
          <p:cNvSpPr txBox="1">
            <a:spLocks noChangeArrowheads="1"/>
          </p:cNvSpPr>
          <p:nvPr/>
        </p:nvSpPr>
        <p:spPr bwMode="auto">
          <a:xfrm>
            <a:off x="696913" y="6096000"/>
            <a:ext cx="13604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3600">
                <a:solidFill>
                  <a:srgbClr val="FF3300"/>
                </a:solidFill>
              </a:rPr>
              <a:t>  Gait</a:t>
            </a:r>
          </a:p>
        </p:txBody>
      </p:sp>
      <p:sp>
        <p:nvSpPr>
          <p:cNvPr id="39950" name="Text Box 19">
            <a:extLst>
              <a:ext uri="{FF2B5EF4-FFF2-40B4-BE49-F238E27FC236}">
                <a16:creationId xmlns:a16="http://schemas.microsoft.com/office/drawing/2014/main" id="{C6DE5CE3-7C1D-4869-A7E2-32C853D8D9D7}"/>
              </a:ext>
            </a:extLst>
          </p:cNvPr>
          <p:cNvSpPr txBox="1">
            <a:spLocks noChangeArrowheads="1"/>
          </p:cNvSpPr>
          <p:nvPr/>
        </p:nvSpPr>
        <p:spPr bwMode="auto">
          <a:xfrm>
            <a:off x="81375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9951" name="Rectangle 20">
            <a:hlinkHover r:id="" action="ppaction://hlinkshowjump?jump=nextslide"/>
            <a:extLst>
              <a:ext uri="{FF2B5EF4-FFF2-40B4-BE49-F238E27FC236}">
                <a16:creationId xmlns:a16="http://schemas.microsoft.com/office/drawing/2014/main" id="{FE5FF946-39FB-4415-9648-28B73F114E12}"/>
              </a:ext>
            </a:extLst>
          </p:cNvPr>
          <p:cNvSpPr>
            <a:spLocks noChangeArrowheads="1"/>
          </p:cNvSpPr>
          <p:nvPr/>
        </p:nvSpPr>
        <p:spPr bwMode="auto">
          <a:xfrm>
            <a:off x="8153400" y="6629400"/>
            <a:ext cx="98583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i="1">
                <a:latin typeface="Book Antiqua" panose="02040602050305030304" pitchFamily="18" charset="0"/>
              </a:rPr>
              <a:t>Ran B. Singh</a:t>
            </a:r>
          </a:p>
        </p:txBody>
      </p:sp>
    </p:spTree>
    <p:extLst>
      <p:ext uri="{BB962C8B-B14F-4D97-AF65-F5344CB8AC3E}">
        <p14:creationId xmlns:p14="http://schemas.microsoft.com/office/powerpoint/2010/main" val="1286302105"/>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1747"/>
                                        </p:tgtEl>
                                        <p:attrNameLst>
                                          <p:attrName>style.visibility</p:attrName>
                                        </p:attrNameLst>
                                      </p:cBhvr>
                                      <p:to>
                                        <p:strVal val="visible"/>
                                      </p:to>
                                    </p:set>
                                    <p:anim calcmode="lin" valueType="num">
                                      <p:cBhvr additive="base">
                                        <p:cTn id="7" dur="500" fill="hold"/>
                                        <p:tgtEl>
                                          <p:spTgt spid="31747"/>
                                        </p:tgtEl>
                                        <p:attrNameLst>
                                          <p:attrName>ppt_x</p:attrName>
                                        </p:attrNameLst>
                                      </p:cBhvr>
                                      <p:tavLst>
                                        <p:tav tm="0">
                                          <p:val>
                                            <p:strVal val="#ppt_x"/>
                                          </p:val>
                                        </p:tav>
                                        <p:tav tm="100000">
                                          <p:val>
                                            <p:strVal val="#ppt_x"/>
                                          </p:val>
                                        </p:tav>
                                      </p:tavLst>
                                    </p:anim>
                                    <p:anim calcmode="lin" valueType="num">
                                      <p:cBhvr additive="base">
                                        <p:cTn id="8" dur="500" fill="hold"/>
                                        <p:tgtEl>
                                          <p:spTgt spid="31747"/>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31748"/>
                                        </p:tgtEl>
                                        <p:attrNameLst>
                                          <p:attrName>style.visibility</p:attrName>
                                        </p:attrNameLst>
                                      </p:cBhvr>
                                      <p:to>
                                        <p:strVal val="visible"/>
                                      </p:to>
                                    </p:set>
                                    <p:animEffect transition="in" filter="box(out)">
                                      <p:cBhvr>
                                        <p:cTn id="13" dur="500"/>
                                        <p:tgtEl>
                                          <p:spTgt spid="3174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1749"/>
                                        </p:tgtEl>
                                        <p:attrNameLst>
                                          <p:attrName>style.visibility</p:attrName>
                                        </p:attrNameLst>
                                      </p:cBhvr>
                                      <p:to>
                                        <p:strVal val="visible"/>
                                      </p:to>
                                    </p:set>
                                    <p:anim calcmode="lin" valueType="num">
                                      <p:cBhvr additive="base">
                                        <p:cTn id="18" dur="500" fill="hold"/>
                                        <p:tgtEl>
                                          <p:spTgt spid="31749"/>
                                        </p:tgtEl>
                                        <p:attrNameLst>
                                          <p:attrName>ppt_x</p:attrName>
                                        </p:attrNameLst>
                                      </p:cBhvr>
                                      <p:tavLst>
                                        <p:tav tm="0">
                                          <p:val>
                                            <p:strVal val="0-#ppt_w/2"/>
                                          </p:val>
                                        </p:tav>
                                        <p:tav tm="100000">
                                          <p:val>
                                            <p:strVal val="#ppt_x"/>
                                          </p:val>
                                        </p:tav>
                                      </p:tavLst>
                                    </p:anim>
                                    <p:anim calcmode="lin" valueType="num">
                                      <p:cBhvr additive="base">
                                        <p:cTn id="19" dur="500" fill="hold"/>
                                        <p:tgtEl>
                                          <p:spTgt spid="31749"/>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31750"/>
                                        </p:tgtEl>
                                        <p:attrNameLst>
                                          <p:attrName>style.visibility</p:attrName>
                                        </p:attrNameLst>
                                      </p:cBhvr>
                                      <p:to>
                                        <p:strVal val="visible"/>
                                      </p:to>
                                    </p:set>
                                    <p:anim calcmode="lin" valueType="num">
                                      <p:cBhvr additive="base">
                                        <p:cTn id="23" dur="500" fill="hold"/>
                                        <p:tgtEl>
                                          <p:spTgt spid="31750"/>
                                        </p:tgtEl>
                                        <p:attrNameLst>
                                          <p:attrName>ppt_x</p:attrName>
                                        </p:attrNameLst>
                                      </p:cBhvr>
                                      <p:tavLst>
                                        <p:tav tm="0">
                                          <p:val>
                                            <p:strVal val="1+#ppt_w/2"/>
                                          </p:val>
                                        </p:tav>
                                        <p:tav tm="100000">
                                          <p:val>
                                            <p:strVal val="#ppt_x"/>
                                          </p:val>
                                        </p:tav>
                                      </p:tavLst>
                                    </p:anim>
                                    <p:anim calcmode="lin" valueType="num">
                                      <p:cBhvr additive="base">
                                        <p:cTn id="24" dur="500" fill="hold"/>
                                        <p:tgtEl>
                                          <p:spTgt spid="31750"/>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000"/>
                            </p:stCondLst>
                            <p:childTnLst>
                              <p:par>
                                <p:cTn id="26" presetID="3" presetClass="entr" presetSubtype="10" fill="hold" grpId="0" nodeType="afterEffect">
                                  <p:stCondLst>
                                    <p:cond delay="0"/>
                                  </p:stCondLst>
                                  <p:childTnLst>
                                    <p:set>
                                      <p:cBhvr>
                                        <p:cTn id="27" dur="1" fill="hold">
                                          <p:stCondLst>
                                            <p:cond delay="0"/>
                                          </p:stCondLst>
                                        </p:cTn>
                                        <p:tgtEl>
                                          <p:spTgt spid="31751"/>
                                        </p:tgtEl>
                                        <p:attrNameLst>
                                          <p:attrName>style.visibility</p:attrName>
                                        </p:attrNameLst>
                                      </p:cBhvr>
                                      <p:to>
                                        <p:strVal val="visible"/>
                                      </p:to>
                                    </p:set>
                                    <p:animEffect transition="in" filter="blinds(horizontal)">
                                      <p:cBhvr>
                                        <p:cTn id="28" dur="500"/>
                                        <p:tgtEl>
                                          <p:spTgt spid="31751"/>
                                        </p:tgtEl>
                                      </p:cBhvr>
                                    </p:animEffect>
                                  </p:childTnLst>
                                </p:cTn>
                              </p:par>
                            </p:childTnLst>
                          </p:cTn>
                        </p:par>
                        <p:par>
                          <p:cTn id="29" fill="hold" nodeType="afterGroup">
                            <p:stCondLst>
                              <p:cond delay="1500"/>
                            </p:stCondLst>
                            <p:childTnLst>
                              <p:par>
                                <p:cTn id="30" presetID="4" presetClass="entr" presetSubtype="16" fill="hold" grpId="0" nodeType="afterEffect">
                                  <p:stCondLst>
                                    <p:cond delay="0"/>
                                  </p:stCondLst>
                                  <p:childTnLst>
                                    <p:set>
                                      <p:cBhvr>
                                        <p:cTn id="31" dur="1" fill="hold">
                                          <p:stCondLst>
                                            <p:cond delay="0"/>
                                          </p:stCondLst>
                                        </p:cTn>
                                        <p:tgtEl>
                                          <p:spTgt spid="31752"/>
                                        </p:tgtEl>
                                        <p:attrNameLst>
                                          <p:attrName>style.visibility</p:attrName>
                                        </p:attrNameLst>
                                      </p:cBhvr>
                                      <p:to>
                                        <p:strVal val="visible"/>
                                      </p:to>
                                    </p:set>
                                    <p:animEffect transition="in" filter="box(in)">
                                      <p:cBhvr>
                                        <p:cTn id="32" dur="500"/>
                                        <p:tgtEl>
                                          <p:spTgt spid="31752"/>
                                        </p:tgtEl>
                                      </p:cBhvr>
                                    </p:animEffect>
                                  </p:childTnLst>
                                </p:cTn>
                              </p:par>
                            </p:childTnLst>
                          </p:cTn>
                        </p:par>
                        <p:par>
                          <p:cTn id="33" fill="hold" nodeType="afterGroup">
                            <p:stCondLst>
                              <p:cond delay="2000"/>
                            </p:stCondLst>
                            <p:childTnLst>
                              <p:par>
                                <p:cTn id="34" presetID="2" presetClass="entr" presetSubtype="2" fill="hold" grpId="0" nodeType="afterEffect">
                                  <p:stCondLst>
                                    <p:cond delay="0"/>
                                  </p:stCondLst>
                                  <p:childTnLst>
                                    <p:set>
                                      <p:cBhvr>
                                        <p:cTn id="35" dur="1" fill="hold">
                                          <p:stCondLst>
                                            <p:cond delay="0"/>
                                          </p:stCondLst>
                                        </p:cTn>
                                        <p:tgtEl>
                                          <p:spTgt spid="31753"/>
                                        </p:tgtEl>
                                        <p:attrNameLst>
                                          <p:attrName>style.visibility</p:attrName>
                                        </p:attrNameLst>
                                      </p:cBhvr>
                                      <p:to>
                                        <p:strVal val="visible"/>
                                      </p:to>
                                    </p:set>
                                    <p:anim calcmode="lin" valueType="num">
                                      <p:cBhvr additive="base">
                                        <p:cTn id="36" dur="500" fill="hold"/>
                                        <p:tgtEl>
                                          <p:spTgt spid="31753"/>
                                        </p:tgtEl>
                                        <p:attrNameLst>
                                          <p:attrName>ppt_x</p:attrName>
                                        </p:attrNameLst>
                                      </p:cBhvr>
                                      <p:tavLst>
                                        <p:tav tm="0">
                                          <p:val>
                                            <p:strVal val="1+#ppt_w/2"/>
                                          </p:val>
                                        </p:tav>
                                        <p:tav tm="100000">
                                          <p:val>
                                            <p:strVal val="#ppt_x"/>
                                          </p:val>
                                        </p:tav>
                                      </p:tavLst>
                                    </p:anim>
                                    <p:anim calcmode="lin" valueType="num">
                                      <p:cBhvr additive="base">
                                        <p:cTn id="37" dur="500" fill="hold"/>
                                        <p:tgtEl>
                                          <p:spTgt spid="31753"/>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6" fill="hold" grpId="0" nodeType="clickEffect">
                                  <p:stCondLst>
                                    <p:cond delay="0"/>
                                  </p:stCondLst>
                                  <p:childTnLst>
                                    <p:set>
                                      <p:cBhvr>
                                        <p:cTn id="41" dur="1" fill="hold">
                                          <p:stCondLst>
                                            <p:cond delay="0"/>
                                          </p:stCondLst>
                                        </p:cTn>
                                        <p:tgtEl>
                                          <p:spTgt spid="31755"/>
                                        </p:tgtEl>
                                        <p:attrNameLst>
                                          <p:attrName>style.visibility</p:attrName>
                                        </p:attrNameLst>
                                      </p:cBhvr>
                                      <p:to>
                                        <p:strVal val="visible"/>
                                      </p:to>
                                    </p:set>
                                    <p:anim calcmode="lin" valueType="num">
                                      <p:cBhvr additive="base">
                                        <p:cTn id="42" dur="500" fill="hold"/>
                                        <p:tgtEl>
                                          <p:spTgt spid="31755"/>
                                        </p:tgtEl>
                                        <p:attrNameLst>
                                          <p:attrName>ppt_x</p:attrName>
                                        </p:attrNameLst>
                                      </p:cBhvr>
                                      <p:tavLst>
                                        <p:tav tm="0">
                                          <p:val>
                                            <p:strVal val="1+#ppt_w/2"/>
                                          </p:val>
                                        </p:tav>
                                        <p:tav tm="100000">
                                          <p:val>
                                            <p:strVal val="#ppt_x"/>
                                          </p:val>
                                        </p:tav>
                                      </p:tavLst>
                                    </p:anim>
                                    <p:anim calcmode="lin" valueType="num">
                                      <p:cBhvr additive="base">
                                        <p:cTn id="43" dur="500" fill="hold"/>
                                        <p:tgtEl>
                                          <p:spTgt spid="31755"/>
                                        </p:tgtEl>
                                        <p:attrNameLst>
                                          <p:attrName>ppt_y</p:attrName>
                                        </p:attrNameLst>
                                      </p:cBhvr>
                                      <p:tavLst>
                                        <p:tav tm="0">
                                          <p:val>
                                            <p:strVal val="1+#ppt_h/2"/>
                                          </p:val>
                                        </p:tav>
                                        <p:tav tm="100000">
                                          <p:val>
                                            <p:strVal val="#ppt_y"/>
                                          </p:val>
                                        </p:tav>
                                      </p:tavLst>
                                    </p:anim>
                                  </p:childTnLst>
                                </p:cTn>
                              </p:par>
                            </p:childTnLst>
                          </p:cTn>
                        </p:par>
                        <p:par>
                          <p:cTn id="44" fill="hold" nodeType="afterGroup">
                            <p:stCondLst>
                              <p:cond delay="500"/>
                            </p:stCondLst>
                            <p:childTnLst>
                              <p:par>
                                <p:cTn id="45" presetID="3" presetClass="entr" presetSubtype="5" fill="hold" grpId="0" nodeType="afterEffect">
                                  <p:stCondLst>
                                    <p:cond delay="0"/>
                                  </p:stCondLst>
                                  <p:childTnLst>
                                    <p:set>
                                      <p:cBhvr>
                                        <p:cTn id="46" dur="1" fill="hold">
                                          <p:stCondLst>
                                            <p:cond delay="0"/>
                                          </p:stCondLst>
                                        </p:cTn>
                                        <p:tgtEl>
                                          <p:spTgt spid="31756"/>
                                        </p:tgtEl>
                                        <p:attrNameLst>
                                          <p:attrName>style.visibility</p:attrName>
                                        </p:attrNameLst>
                                      </p:cBhvr>
                                      <p:to>
                                        <p:strVal val="visible"/>
                                      </p:to>
                                    </p:set>
                                    <p:animEffect transition="in" filter="blinds(vertical)">
                                      <p:cBhvr>
                                        <p:cTn id="47" dur="500"/>
                                        <p:tgtEl>
                                          <p:spTgt spid="31756"/>
                                        </p:tgtEl>
                                      </p:cBhvr>
                                    </p:animEffect>
                                  </p:childTnLst>
                                </p:cTn>
                              </p:par>
                            </p:childTnLst>
                          </p:cTn>
                        </p:par>
                        <p:par>
                          <p:cTn id="48" fill="hold" nodeType="afterGroup">
                            <p:stCondLst>
                              <p:cond delay="1000"/>
                            </p:stCondLst>
                            <p:childTnLst>
                              <p:par>
                                <p:cTn id="49" presetID="2" presetClass="entr" presetSubtype="12" fill="hold" grpId="0" nodeType="afterEffect">
                                  <p:stCondLst>
                                    <p:cond delay="0"/>
                                  </p:stCondLst>
                                  <p:childTnLst>
                                    <p:set>
                                      <p:cBhvr>
                                        <p:cTn id="50" dur="1" fill="hold">
                                          <p:stCondLst>
                                            <p:cond delay="0"/>
                                          </p:stCondLst>
                                        </p:cTn>
                                        <p:tgtEl>
                                          <p:spTgt spid="31757"/>
                                        </p:tgtEl>
                                        <p:attrNameLst>
                                          <p:attrName>style.visibility</p:attrName>
                                        </p:attrNameLst>
                                      </p:cBhvr>
                                      <p:to>
                                        <p:strVal val="visible"/>
                                      </p:to>
                                    </p:set>
                                    <p:anim calcmode="lin" valueType="num">
                                      <p:cBhvr additive="base">
                                        <p:cTn id="51" dur="500" fill="hold"/>
                                        <p:tgtEl>
                                          <p:spTgt spid="31757"/>
                                        </p:tgtEl>
                                        <p:attrNameLst>
                                          <p:attrName>ppt_x</p:attrName>
                                        </p:attrNameLst>
                                      </p:cBhvr>
                                      <p:tavLst>
                                        <p:tav tm="0">
                                          <p:val>
                                            <p:strVal val="0-#ppt_w/2"/>
                                          </p:val>
                                        </p:tav>
                                        <p:tav tm="100000">
                                          <p:val>
                                            <p:strVal val="#ppt_x"/>
                                          </p:val>
                                        </p:tav>
                                      </p:tavLst>
                                    </p:anim>
                                    <p:anim calcmode="lin" valueType="num">
                                      <p:cBhvr additive="base">
                                        <p:cTn id="52" dur="500" fill="hold"/>
                                        <p:tgtEl>
                                          <p:spTgt spid="31757"/>
                                        </p:tgtEl>
                                        <p:attrNameLst>
                                          <p:attrName>ppt_y</p:attrName>
                                        </p:attrNameLst>
                                      </p:cBhvr>
                                      <p:tavLst>
                                        <p:tav tm="0">
                                          <p:val>
                                            <p:strVal val="1+#ppt_h/2"/>
                                          </p:val>
                                        </p:tav>
                                        <p:tav tm="100000">
                                          <p:val>
                                            <p:strVal val="#ppt_y"/>
                                          </p:val>
                                        </p:tav>
                                      </p:tavLst>
                                    </p:anim>
                                  </p:childTnLst>
                                </p:cTn>
                              </p:par>
                            </p:childTnLst>
                          </p:cTn>
                        </p:par>
                        <p:par>
                          <p:cTn id="53" fill="hold" nodeType="afterGroup">
                            <p:stCondLst>
                              <p:cond delay="1500"/>
                            </p:stCondLst>
                            <p:childTnLst>
                              <p:par>
                                <p:cTn id="54" presetID="3" presetClass="entr" presetSubtype="5" fill="hold" grpId="0" nodeType="afterEffect">
                                  <p:stCondLst>
                                    <p:cond delay="0"/>
                                  </p:stCondLst>
                                  <p:childTnLst>
                                    <p:set>
                                      <p:cBhvr>
                                        <p:cTn id="55" dur="1" fill="hold">
                                          <p:stCondLst>
                                            <p:cond delay="0"/>
                                          </p:stCondLst>
                                        </p:cTn>
                                        <p:tgtEl>
                                          <p:spTgt spid="31758"/>
                                        </p:tgtEl>
                                        <p:attrNameLst>
                                          <p:attrName>style.visibility</p:attrName>
                                        </p:attrNameLst>
                                      </p:cBhvr>
                                      <p:to>
                                        <p:strVal val="visible"/>
                                      </p:to>
                                    </p:set>
                                    <p:animEffect transition="in" filter="blinds(vertical)">
                                      <p:cBhvr>
                                        <p:cTn id="56" dur="500"/>
                                        <p:tgtEl>
                                          <p:spTgt spid="31758"/>
                                        </p:tgtEl>
                                      </p:cBhvr>
                                    </p:animEffect>
                                  </p:childTnLst>
                                </p:cTn>
                              </p:par>
                            </p:childTnLst>
                          </p:cTn>
                        </p:par>
                        <p:par>
                          <p:cTn id="57" fill="hold" nodeType="afterGroup">
                            <p:stCondLst>
                              <p:cond delay="2000"/>
                            </p:stCondLst>
                            <p:childTnLst>
                              <p:par>
                                <p:cTn id="58" presetID="5" presetClass="entr" presetSubtype="10" fill="hold" grpId="0" nodeType="afterEffect">
                                  <p:stCondLst>
                                    <p:cond delay="0"/>
                                  </p:stCondLst>
                                  <p:childTnLst>
                                    <p:set>
                                      <p:cBhvr>
                                        <p:cTn id="59" dur="1" fill="hold">
                                          <p:stCondLst>
                                            <p:cond delay="0"/>
                                          </p:stCondLst>
                                        </p:cTn>
                                        <p:tgtEl>
                                          <p:spTgt spid="31759"/>
                                        </p:tgtEl>
                                        <p:attrNameLst>
                                          <p:attrName>style.visibility</p:attrName>
                                        </p:attrNameLst>
                                      </p:cBhvr>
                                      <p:to>
                                        <p:strVal val="visible"/>
                                      </p:to>
                                    </p:set>
                                    <p:animEffect transition="in" filter="checkerboard(across)">
                                      <p:cBhvr>
                                        <p:cTn id="60" dur="500"/>
                                        <p:tgtEl>
                                          <p:spTgt spid="31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utoUpdateAnimBg="0"/>
      <p:bldP spid="31748" grpId="0" autoUpdateAnimBg="0"/>
      <p:bldP spid="31749" grpId="0" autoUpdateAnimBg="0"/>
      <p:bldP spid="31752" grpId="0" autoUpdateAnimBg="0"/>
      <p:bldP spid="31750" grpId="0" autoUpdateAnimBg="0"/>
      <p:bldP spid="31751" grpId="0" autoUpdateAnimBg="0"/>
      <p:bldP spid="31753" grpId="0" autoUpdateAnimBg="0"/>
      <p:bldP spid="31755" grpId="0" autoUpdateAnimBg="0"/>
      <p:bldP spid="31756" grpId="0" autoUpdateAnimBg="0"/>
      <p:bldP spid="31757" grpId="0" autoUpdateAnimBg="0"/>
      <p:bldP spid="31758" grpId="0" autoUpdateAnimBg="0"/>
      <p:bldP spid="31759"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026">
            <a:extLst>
              <a:ext uri="{FF2B5EF4-FFF2-40B4-BE49-F238E27FC236}">
                <a16:creationId xmlns:a16="http://schemas.microsoft.com/office/drawing/2014/main" id="{112AFDEC-C374-4655-B68B-C287B5D2548F}"/>
              </a:ext>
            </a:extLst>
          </p:cNvPr>
          <p:cNvSpPr txBox="1">
            <a:spLocks noChangeArrowheads="1"/>
          </p:cNvSpPr>
          <p:nvPr/>
        </p:nvSpPr>
        <p:spPr bwMode="auto">
          <a:xfrm>
            <a:off x="2362200" y="-184150"/>
            <a:ext cx="6942138"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a:solidFill>
                  <a:schemeClr val="accent2"/>
                </a:solidFill>
              </a:rPr>
              <a:t>Proactive Forensics</a:t>
            </a:r>
            <a:r>
              <a:rPr lang="en-US" altLang="en-US" sz="5400">
                <a:solidFill>
                  <a:schemeClr val="accent2"/>
                </a:solidFill>
              </a:rPr>
              <a:t> </a:t>
            </a:r>
          </a:p>
        </p:txBody>
      </p:sp>
      <p:grpSp>
        <p:nvGrpSpPr>
          <p:cNvPr id="40963" name="Group 1027">
            <a:extLst>
              <a:ext uri="{FF2B5EF4-FFF2-40B4-BE49-F238E27FC236}">
                <a16:creationId xmlns:a16="http://schemas.microsoft.com/office/drawing/2014/main" id="{96838387-8D57-477D-B7CE-D66C3DAD8C90}"/>
              </a:ext>
            </a:extLst>
          </p:cNvPr>
          <p:cNvGrpSpPr>
            <a:grpSpLocks/>
          </p:cNvGrpSpPr>
          <p:nvPr/>
        </p:nvGrpSpPr>
        <p:grpSpPr bwMode="auto">
          <a:xfrm>
            <a:off x="593725" y="533400"/>
            <a:ext cx="3932238" cy="823913"/>
            <a:chOff x="374" y="1025"/>
            <a:chExt cx="2477" cy="519"/>
          </a:xfrm>
        </p:grpSpPr>
        <p:sp>
          <p:nvSpPr>
            <p:cNvPr id="40983" name="Text Box 1028">
              <a:extLst>
                <a:ext uri="{FF2B5EF4-FFF2-40B4-BE49-F238E27FC236}">
                  <a16:creationId xmlns:a16="http://schemas.microsoft.com/office/drawing/2014/main" id="{38812A7E-CBD3-42C6-BD09-70B23574D41D}"/>
                </a:ext>
              </a:extLst>
            </p:cNvPr>
            <p:cNvSpPr txBox="1">
              <a:spLocks noChangeArrowheads="1"/>
            </p:cNvSpPr>
            <p:nvPr/>
          </p:nvSpPr>
          <p:spPr bwMode="auto">
            <a:xfrm>
              <a:off x="432" y="1025"/>
              <a:ext cx="2419"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solidFill>
                    <a:srgbClr val="FF3300"/>
                  </a:solidFill>
                </a:rPr>
                <a:t>    Surveillance</a:t>
              </a:r>
            </a:p>
          </p:txBody>
        </p:sp>
        <p:sp>
          <p:nvSpPr>
            <p:cNvPr id="40984" name="Text Box 1029">
              <a:extLst>
                <a:ext uri="{FF2B5EF4-FFF2-40B4-BE49-F238E27FC236}">
                  <a16:creationId xmlns:a16="http://schemas.microsoft.com/office/drawing/2014/main" id="{EFD58E52-F3FC-412B-A504-669D673D79E3}"/>
                </a:ext>
              </a:extLst>
            </p:cNvPr>
            <p:cNvSpPr txBox="1">
              <a:spLocks noChangeArrowheads="1"/>
            </p:cNvSpPr>
            <p:nvPr/>
          </p:nvSpPr>
          <p:spPr bwMode="auto">
            <a:xfrm>
              <a:off x="374" y="1152"/>
              <a:ext cx="2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sym typeface="Monotype Sorts" pitchFamily="2" charset="2"/>
                </a:rPr>
                <a:t></a:t>
              </a:r>
            </a:p>
          </p:txBody>
        </p:sp>
      </p:grpSp>
      <p:grpSp>
        <p:nvGrpSpPr>
          <p:cNvPr id="36870" name="Group 1030">
            <a:extLst>
              <a:ext uri="{FF2B5EF4-FFF2-40B4-BE49-F238E27FC236}">
                <a16:creationId xmlns:a16="http://schemas.microsoft.com/office/drawing/2014/main" id="{AD3E2109-2272-42E0-806A-69C2BCCE1C18}"/>
              </a:ext>
            </a:extLst>
          </p:cNvPr>
          <p:cNvGrpSpPr>
            <a:grpSpLocks/>
          </p:cNvGrpSpPr>
          <p:nvPr/>
        </p:nvGrpSpPr>
        <p:grpSpPr bwMode="auto">
          <a:xfrm>
            <a:off x="630238" y="1690688"/>
            <a:ext cx="5313362" cy="823912"/>
            <a:chOff x="288" y="1570"/>
            <a:chExt cx="3347" cy="519"/>
          </a:xfrm>
        </p:grpSpPr>
        <p:sp>
          <p:nvSpPr>
            <p:cNvPr id="40981" name="Text Box 1031">
              <a:extLst>
                <a:ext uri="{FF2B5EF4-FFF2-40B4-BE49-F238E27FC236}">
                  <a16:creationId xmlns:a16="http://schemas.microsoft.com/office/drawing/2014/main" id="{11055AC3-D2F6-4796-816A-2F5DF6D61323}"/>
                </a:ext>
              </a:extLst>
            </p:cNvPr>
            <p:cNvSpPr txBox="1">
              <a:spLocks noChangeArrowheads="1"/>
            </p:cNvSpPr>
            <p:nvPr/>
          </p:nvSpPr>
          <p:spPr bwMode="auto">
            <a:xfrm>
              <a:off x="384" y="1570"/>
              <a:ext cx="3251"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solidFill>
                    <a:srgbClr val="FF3300"/>
                  </a:solidFill>
                </a:rPr>
                <a:t>   Crime intelligence</a:t>
              </a:r>
            </a:p>
          </p:txBody>
        </p:sp>
        <p:sp>
          <p:nvSpPr>
            <p:cNvPr id="40982" name="Text Box 1032">
              <a:extLst>
                <a:ext uri="{FF2B5EF4-FFF2-40B4-BE49-F238E27FC236}">
                  <a16:creationId xmlns:a16="http://schemas.microsoft.com/office/drawing/2014/main" id="{1D8A811F-B82E-45B4-BB37-4BC7A479064A}"/>
                </a:ext>
              </a:extLst>
            </p:cNvPr>
            <p:cNvSpPr txBox="1">
              <a:spLocks noChangeArrowheads="1"/>
            </p:cNvSpPr>
            <p:nvPr/>
          </p:nvSpPr>
          <p:spPr bwMode="auto">
            <a:xfrm>
              <a:off x="288" y="1680"/>
              <a:ext cx="2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sym typeface="Monotype Sorts" pitchFamily="2" charset="2"/>
                </a:rPr>
                <a:t></a:t>
              </a:r>
            </a:p>
          </p:txBody>
        </p:sp>
      </p:grpSp>
      <p:grpSp>
        <p:nvGrpSpPr>
          <p:cNvPr id="36873" name="Group 1033">
            <a:extLst>
              <a:ext uri="{FF2B5EF4-FFF2-40B4-BE49-F238E27FC236}">
                <a16:creationId xmlns:a16="http://schemas.microsoft.com/office/drawing/2014/main" id="{E24C47B2-11D4-491A-AF5A-599BCF0149C4}"/>
              </a:ext>
            </a:extLst>
          </p:cNvPr>
          <p:cNvGrpSpPr>
            <a:grpSpLocks/>
          </p:cNvGrpSpPr>
          <p:nvPr/>
        </p:nvGrpSpPr>
        <p:grpSpPr bwMode="auto">
          <a:xfrm>
            <a:off x="609600" y="3900488"/>
            <a:ext cx="6421438" cy="823912"/>
            <a:chOff x="326" y="2033"/>
            <a:chExt cx="4045" cy="519"/>
          </a:xfrm>
        </p:grpSpPr>
        <p:sp>
          <p:nvSpPr>
            <p:cNvPr id="40979" name="Text Box 1034">
              <a:extLst>
                <a:ext uri="{FF2B5EF4-FFF2-40B4-BE49-F238E27FC236}">
                  <a16:creationId xmlns:a16="http://schemas.microsoft.com/office/drawing/2014/main" id="{F9A34AB7-3991-4E08-BF5D-0AAEBAF363F8}"/>
                </a:ext>
              </a:extLst>
            </p:cNvPr>
            <p:cNvSpPr txBox="1">
              <a:spLocks noChangeArrowheads="1"/>
            </p:cNvSpPr>
            <p:nvPr/>
          </p:nvSpPr>
          <p:spPr bwMode="auto">
            <a:xfrm>
              <a:off x="384" y="2033"/>
              <a:ext cx="3987"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solidFill>
                    <a:srgbClr val="FF3300"/>
                  </a:solidFill>
                </a:rPr>
                <a:t>   Crime Pattern Analysis</a:t>
              </a:r>
            </a:p>
          </p:txBody>
        </p:sp>
        <p:sp>
          <p:nvSpPr>
            <p:cNvPr id="40980" name="Text Box 1035">
              <a:extLst>
                <a:ext uri="{FF2B5EF4-FFF2-40B4-BE49-F238E27FC236}">
                  <a16:creationId xmlns:a16="http://schemas.microsoft.com/office/drawing/2014/main" id="{5D36F954-AD6A-4FAF-83BA-A11C70D7A6DC}"/>
                </a:ext>
              </a:extLst>
            </p:cNvPr>
            <p:cNvSpPr txBox="1">
              <a:spLocks noChangeArrowheads="1"/>
            </p:cNvSpPr>
            <p:nvPr/>
          </p:nvSpPr>
          <p:spPr bwMode="auto">
            <a:xfrm>
              <a:off x="326" y="2156"/>
              <a:ext cx="293"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solidFill>
                    <a:srgbClr val="FF3300"/>
                  </a:solidFill>
                  <a:sym typeface="Monotype Sorts" pitchFamily="2" charset="2"/>
                </a:rPr>
                <a:t></a:t>
              </a:r>
            </a:p>
          </p:txBody>
        </p:sp>
      </p:grpSp>
      <p:grpSp>
        <p:nvGrpSpPr>
          <p:cNvPr id="36876" name="Group 1036">
            <a:extLst>
              <a:ext uri="{FF2B5EF4-FFF2-40B4-BE49-F238E27FC236}">
                <a16:creationId xmlns:a16="http://schemas.microsoft.com/office/drawing/2014/main" id="{519CB1E6-D653-4264-82EF-4DE6134BBBF5}"/>
              </a:ext>
            </a:extLst>
          </p:cNvPr>
          <p:cNvGrpSpPr>
            <a:grpSpLocks/>
          </p:cNvGrpSpPr>
          <p:nvPr/>
        </p:nvGrpSpPr>
        <p:grpSpPr bwMode="auto">
          <a:xfrm>
            <a:off x="609600" y="4800600"/>
            <a:ext cx="6381750" cy="823913"/>
            <a:chOff x="384" y="2550"/>
            <a:chExt cx="4020" cy="519"/>
          </a:xfrm>
        </p:grpSpPr>
        <p:sp>
          <p:nvSpPr>
            <p:cNvPr id="40977" name="Text Box 1037">
              <a:extLst>
                <a:ext uri="{FF2B5EF4-FFF2-40B4-BE49-F238E27FC236}">
                  <a16:creationId xmlns:a16="http://schemas.microsoft.com/office/drawing/2014/main" id="{D08CC285-8BF3-49A3-AA0A-873432616ADD}"/>
                </a:ext>
              </a:extLst>
            </p:cNvPr>
            <p:cNvSpPr txBox="1">
              <a:spLocks noChangeArrowheads="1"/>
            </p:cNvSpPr>
            <p:nvPr/>
          </p:nvSpPr>
          <p:spPr bwMode="auto">
            <a:xfrm>
              <a:off x="480" y="2550"/>
              <a:ext cx="3924" cy="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solidFill>
                    <a:srgbClr val="FF3300"/>
                  </a:solidFill>
                </a:rPr>
                <a:t>   Targeting the Criminal</a:t>
              </a:r>
            </a:p>
          </p:txBody>
        </p:sp>
        <p:sp>
          <p:nvSpPr>
            <p:cNvPr id="40978" name="Text Box 1038">
              <a:extLst>
                <a:ext uri="{FF2B5EF4-FFF2-40B4-BE49-F238E27FC236}">
                  <a16:creationId xmlns:a16="http://schemas.microsoft.com/office/drawing/2014/main" id="{86EC796C-1303-4859-B401-C46DE0A99F55}"/>
                </a:ext>
              </a:extLst>
            </p:cNvPr>
            <p:cNvSpPr txBox="1">
              <a:spLocks noChangeArrowheads="1"/>
            </p:cNvSpPr>
            <p:nvPr/>
          </p:nvSpPr>
          <p:spPr bwMode="auto">
            <a:xfrm>
              <a:off x="384" y="2667"/>
              <a:ext cx="26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sym typeface="Monotype Sorts" pitchFamily="2" charset="2"/>
                </a:rPr>
                <a:t></a:t>
              </a:r>
            </a:p>
          </p:txBody>
        </p:sp>
      </p:grpSp>
      <p:sp>
        <p:nvSpPr>
          <p:cNvPr id="36879" name="Text Box 1039">
            <a:extLst>
              <a:ext uri="{FF2B5EF4-FFF2-40B4-BE49-F238E27FC236}">
                <a16:creationId xmlns:a16="http://schemas.microsoft.com/office/drawing/2014/main" id="{39BFF8FA-8BB9-47DD-9E8D-BFA4F4E85B5B}"/>
              </a:ext>
            </a:extLst>
          </p:cNvPr>
          <p:cNvSpPr txBox="1">
            <a:spLocks noChangeArrowheads="1"/>
          </p:cNvSpPr>
          <p:nvPr/>
        </p:nvSpPr>
        <p:spPr bwMode="auto">
          <a:xfrm>
            <a:off x="1127125" y="1066800"/>
            <a:ext cx="58626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solidFill>
                  <a:srgbClr val="00CC00"/>
                </a:solidFill>
                <a:sym typeface="Marlett" pitchFamily="2" charset="2"/>
              </a:rPr>
              <a:t></a:t>
            </a:r>
            <a:r>
              <a:rPr lang="en-US" altLang="en-US" sz="3200">
                <a:solidFill>
                  <a:srgbClr val="00CC00"/>
                </a:solidFill>
              </a:rPr>
              <a:t>Forensic 'traps', covert markings</a:t>
            </a:r>
          </a:p>
        </p:txBody>
      </p:sp>
      <p:sp>
        <p:nvSpPr>
          <p:cNvPr id="36880" name="Text Box 1040">
            <a:extLst>
              <a:ext uri="{FF2B5EF4-FFF2-40B4-BE49-F238E27FC236}">
                <a16:creationId xmlns:a16="http://schemas.microsoft.com/office/drawing/2014/main" id="{EA3E0780-322B-45D0-99F3-49F2BADFED4D}"/>
              </a:ext>
            </a:extLst>
          </p:cNvPr>
          <p:cNvSpPr txBox="1">
            <a:spLocks noChangeArrowheads="1"/>
          </p:cNvSpPr>
          <p:nvPr/>
        </p:nvSpPr>
        <p:spPr bwMode="auto">
          <a:xfrm>
            <a:off x="1143000" y="1371600"/>
            <a:ext cx="60690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sym typeface="Marlett" pitchFamily="2" charset="2"/>
              </a:rPr>
              <a:t></a:t>
            </a:r>
            <a:r>
              <a:rPr lang="en-US" altLang="en-US" sz="3200"/>
              <a:t>Concealed of observation devices</a:t>
            </a:r>
          </a:p>
        </p:txBody>
      </p:sp>
      <p:sp>
        <p:nvSpPr>
          <p:cNvPr id="36881" name="Text Box 1041">
            <a:extLst>
              <a:ext uri="{FF2B5EF4-FFF2-40B4-BE49-F238E27FC236}">
                <a16:creationId xmlns:a16="http://schemas.microsoft.com/office/drawing/2014/main" id="{A9FFB608-B18D-4F02-8582-7D4254E43B67}"/>
              </a:ext>
            </a:extLst>
          </p:cNvPr>
          <p:cNvSpPr txBox="1">
            <a:spLocks noChangeArrowheads="1"/>
          </p:cNvSpPr>
          <p:nvPr/>
        </p:nvSpPr>
        <p:spPr bwMode="auto">
          <a:xfrm>
            <a:off x="1192213" y="2466975"/>
            <a:ext cx="642778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0000"/>
              </a:lnSpc>
            </a:pPr>
            <a:r>
              <a:rPr lang="en-US" altLang="en-US" sz="3200">
                <a:solidFill>
                  <a:srgbClr val="00CC00"/>
                </a:solidFill>
                <a:sym typeface="Marlett" pitchFamily="2" charset="2"/>
              </a:rPr>
              <a:t></a:t>
            </a:r>
            <a:r>
              <a:rPr lang="en-US" altLang="en-US" sz="3200">
                <a:solidFill>
                  <a:srgbClr val="00CC00"/>
                </a:solidFill>
              </a:rPr>
              <a:t>Linking  crime scenes/offenders by </a:t>
            </a:r>
          </a:p>
          <a:p>
            <a:pPr>
              <a:lnSpc>
                <a:spcPct val="50000"/>
              </a:lnSpc>
            </a:pPr>
            <a:r>
              <a:rPr lang="en-US" altLang="en-US" sz="3200">
                <a:solidFill>
                  <a:srgbClr val="00CC00"/>
                </a:solidFill>
              </a:rPr>
              <a:t>    means of physical evidences</a:t>
            </a:r>
          </a:p>
        </p:txBody>
      </p:sp>
      <p:sp>
        <p:nvSpPr>
          <p:cNvPr id="36882" name="Text Box 1042">
            <a:extLst>
              <a:ext uri="{FF2B5EF4-FFF2-40B4-BE49-F238E27FC236}">
                <a16:creationId xmlns:a16="http://schemas.microsoft.com/office/drawing/2014/main" id="{1D24C1AC-F9F2-41D0-9175-2D45E9F63589}"/>
              </a:ext>
            </a:extLst>
          </p:cNvPr>
          <p:cNvSpPr txBox="1">
            <a:spLocks noChangeArrowheads="1"/>
          </p:cNvSpPr>
          <p:nvPr/>
        </p:nvSpPr>
        <p:spPr bwMode="auto">
          <a:xfrm>
            <a:off x="1219200" y="2849563"/>
            <a:ext cx="538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sym typeface="Marlett" pitchFamily="2" charset="2"/>
              </a:rPr>
              <a:t></a:t>
            </a:r>
            <a:r>
              <a:rPr lang="en-US" altLang="en-US" sz="3200"/>
              <a:t>Pre-interrogation information</a:t>
            </a:r>
          </a:p>
        </p:txBody>
      </p:sp>
      <p:sp>
        <p:nvSpPr>
          <p:cNvPr id="36883" name="Text Box 1043">
            <a:extLst>
              <a:ext uri="{FF2B5EF4-FFF2-40B4-BE49-F238E27FC236}">
                <a16:creationId xmlns:a16="http://schemas.microsoft.com/office/drawing/2014/main" id="{4D73DCCD-7796-47EC-BACA-DB0B4CA2DD27}"/>
              </a:ext>
            </a:extLst>
          </p:cNvPr>
          <p:cNvSpPr txBox="1">
            <a:spLocks noChangeArrowheads="1"/>
          </p:cNvSpPr>
          <p:nvPr/>
        </p:nvSpPr>
        <p:spPr bwMode="auto">
          <a:xfrm>
            <a:off x="1219200" y="3457575"/>
            <a:ext cx="6359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0000"/>
              </a:lnSpc>
            </a:pPr>
            <a:r>
              <a:rPr lang="en-US" altLang="en-US" sz="3200">
                <a:solidFill>
                  <a:schemeClr val="accent2"/>
                </a:solidFill>
                <a:sym typeface="Marlett" pitchFamily="2" charset="2"/>
              </a:rPr>
              <a:t></a:t>
            </a:r>
            <a:r>
              <a:rPr lang="en-US" altLang="en-US" sz="3200">
                <a:solidFill>
                  <a:schemeClr val="accent2"/>
                </a:solidFill>
              </a:rPr>
              <a:t>Intelligence acquired during </a:t>
            </a:r>
          </a:p>
          <a:p>
            <a:pPr>
              <a:lnSpc>
                <a:spcPct val="50000"/>
              </a:lnSpc>
            </a:pPr>
            <a:r>
              <a:rPr lang="en-US" altLang="en-US" sz="3200">
                <a:solidFill>
                  <a:schemeClr val="accent2"/>
                </a:solidFill>
              </a:rPr>
              <a:t>    routine casework (modus operandi)</a:t>
            </a:r>
          </a:p>
        </p:txBody>
      </p:sp>
      <p:sp>
        <p:nvSpPr>
          <p:cNvPr id="36884" name="Text Box 1044">
            <a:extLst>
              <a:ext uri="{FF2B5EF4-FFF2-40B4-BE49-F238E27FC236}">
                <a16:creationId xmlns:a16="http://schemas.microsoft.com/office/drawing/2014/main" id="{736EF467-B117-4F39-AA72-3CE601401A38}"/>
              </a:ext>
            </a:extLst>
          </p:cNvPr>
          <p:cNvSpPr txBox="1">
            <a:spLocks noChangeArrowheads="1"/>
          </p:cNvSpPr>
          <p:nvPr/>
        </p:nvSpPr>
        <p:spPr bwMode="auto">
          <a:xfrm>
            <a:off x="1203325" y="4449763"/>
            <a:ext cx="74469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solidFill>
                  <a:schemeClr val="accent2"/>
                </a:solidFill>
                <a:sym typeface="Marlett" pitchFamily="2" charset="2"/>
              </a:rPr>
              <a:t></a:t>
            </a:r>
            <a:r>
              <a:rPr lang="en-US" altLang="en-US" sz="3200">
                <a:solidFill>
                  <a:schemeClr val="accent2"/>
                </a:solidFill>
              </a:rPr>
              <a:t>Modus operandi, location, time, databases</a:t>
            </a:r>
          </a:p>
        </p:txBody>
      </p:sp>
      <p:sp>
        <p:nvSpPr>
          <p:cNvPr id="36885" name="Text Box 1045">
            <a:extLst>
              <a:ext uri="{FF2B5EF4-FFF2-40B4-BE49-F238E27FC236}">
                <a16:creationId xmlns:a16="http://schemas.microsoft.com/office/drawing/2014/main" id="{71DEDAAF-1C39-4665-94B9-10E5A1902793}"/>
              </a:ext>
            </a:extLst>
          </p:cNvPr>
          <p:cNvSpPr txBox="1">
            <a:spLocks noChangeArrowheads="1"/>
          </p:cNvSpPr>
          <p:nvPr/>
        </p:nvSpPr>
        <p:spPr bwMode="auto">
          <a:xfrm>
            <a:off x="1209675" y="5562600"/>
            <a:ext cx="80867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0000"/>
              </a:lnSpc>
            </a:pPr>
            <a:r>
              <a:rPr lang="en-US" altLang="en-US" sz="3200">
                <a:solidFill>
                  <a:srgbClr val="00CC00"/>
                </a:solidFill>
                <a:sym typeface="Marlett" pitchFamily="2" charset="2"/>
              </a:rPr>
              <a:t></a:t>
            </a:r>
            <a:r>
              <a:rPr lang="en-US" altLang="en-US" sz="3200">
                <a:solidFill>
                  <a:srgbClr val="00CC00"/>
                </a:solidFill>
              </a:rPr>
              <a:t>Through unique markers proving association, </a:t>
            </a:r>
          </a:p>
          <a:p>
            <a:pPr>
              <a:lnSpc>
                <a:spcPct val="50000"/>
              </a:lnSpc>
            </a:pPr>
            <a:r>
              <a:rPr lang="en-US" altLang="en-US" sz="3200">
                <a:solidFill>
                  <a:srgbClr val="00CC00"/>
                </a:solidFill>
              </a:rPr>
              <a:t>     identifying a vehicle/ a person</a:t>
            </a:r>
          </a:p>
        </p:txBody>
      </p:sp>
      <p:sp>
        <p:nvSpPr>
          <p:cNvPr id="36886" name="Text Box 1046">
            <a:extLst>
              <a:ext uri="{FF2B5EF4-FFF2-40B4-BE49-F238E27FC236}">
                <a16:creationId xmlns:a16="http://schemas.microsoft.com/office/drawing/2014/main" id="{DED3D334-2CE7-40AF-976D-AA58A6674DFE}"/>
              </a:ext>
            </a:extLst>
          </p:cNvPr>
          <p:cNvSpPr txBox="1">
            <a:spLocks noChangeArrowheads="1"/>
          </p:cNvSpPr>
          <p:nvPr/>
        </p:nvSpPr>
        <p:spPr bwMode="auto">
          <a:xfrm>
            <a:off x="1190625" y="5994400"/>
            <a:ext cx="642937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a:solidFill>
                  <a:schemeClr val="accent2"/>
                </a:solidFill>
                <a:sym typeface="Marlett" pitchFamily="2" charset="2"/>
              </a:rPr>
              <a:t></a:t>
            </a:r>
            <a:r>
              <a:rPr lang="en-US" altLang="en-US" sz="3200">
                <a:solidFill>
                  <a:schemeClr val="accent2"/>
                </a:solidFill>
              </a:rPr>
              <a:t>Mass screening (e. g. footprints etc)</a:t>
            </a:r>
          </a:p>
        </p:txBody>
      </p:sp>
      <p:sp>
        <p:nvSpPr>
          <p:cNvPr id="40975" name="Text Box 1047">
            <a:extLst>
              <a:ext uri="{FF2B5EF4-FFF2-40B4-BE49-F238E27FC236}">
                <a16:creationId xmlns:a16="http://schemas.microsoft.com/office/drawing/2014/main" id="{75AAF62C-F0A2-4852-96E9-D6FCC003EC60}"/>
              </a:ext>
            </a:extLst>
          </p:cNvPr>
          <p:cNvSpPr txBox="1">
            <a:spLocks noChangeArrowheads="1"/>
          </p:cNvSpPr>
          <p:nvPr/>
        </p:nvSpPr>
        <p:spPr bwMode="auto">
          <a:xfrm>
            <a:off x="8518525" y="6137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0976" name="Text Box 1048">
            <a:hlinkClick r:id="rId2" action="ppaction://hlinksldjump"/>
            <a:extLst>
              <a:ext uri="{FF2B5EF4-FFF2-40B4-BE49-F238E27FC236}">
                <a16:creationId xmlns:a16="http://schemas.microsoft.com/office/drawing/2014/main" id="{98679AF1-5C0F-4319-8B59-61D81AA380D9}"/>
              </a:ext>
            </a:extLst>
          </p:cNvPr>
          <p:cNvSpPr txBox="1">
            <a:spLocks noChangeArrowheads="1"/>
          </p:cNvSpPr>
          <p:nvPr/>
        </p:nvSpPr>
        <p:spPr bwMode="auto">
          <a:xfrm>
            <a:off x="7696200" y="6400800"/>
            <a:ext cx="142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t>ranbsingh</a:t>
            </a:r>
          </a:p>
        </p:txBody>
      </p:sp>
    </p:spTree>
    <p:extLst>
      <p:ext uri="{BB962C8B-B14F-4D97-AF65-F5344CB8AC3E}">
        <p14:creationId xmlns:p14="http://schemas.microsoft.com/office/powerpoint/2010/main" val="395162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36879"/>
                                        </p:tgtEl>
                                        <p:attrNameLst>
                                          <p:attrName>style.visibility</p:attrName>
                                        </p:attrNameLst>
                                      </p:cBhvr>
                                      <p:to>
                                        <p:strVal val="visible"/>
                                      </p:to>
                                    </p:set>
                                    <p:animEffect transition="in" filter="box(in)">
                                      <p:cBhvr>
                                        <p:cTn id="7" dur="500"/>
                                        <p:tgtEl>
                                          <p:spTgt spid="368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880"/>
                                        </p:tgtEl>
                                        <p:attrNameLst>
                                          <p:attrName>style.visibility</p:attrName>
                                        </p:attrNameLst>
                                      </p:cBhvr>
                                      <p:to>
                                        <p:strVal val="visible"/>
                                      </p:to>
                                    </p:set>
                                    <p:animEffect transition="in" filter="box(out)">
                                      <p:cBhvr>
                                        <p:cTn id="12" dur="500"/>
                                        <p:tgtEl>
                                          <p:spTgt spid="368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5" fill="hold" nodeType="clickEffect">
                                  <p:stCondLst>
                                    <p:cond delay="0"/>
                                  </p:stCondLst>
                                  <p:childTnLst>
                                    <p:set>
                                      <p:cBhvr>
                                        <p:cTn id="16" dur="1" fill="hold">
                                          <p:stCondLst>
                                            <p:cond delay="0"/>
                                          </p:stCondLst>
                                        </p:cTn>
                                        <p:tgtEl>
                                          <p:spTgt spid="36870"/>
                                        </p:tgtEl>
                                        <p:attrNameLst>
                                          <p:attrName>style.visibility</p:attrName>
                                        </p:attrNameLst>
                                      </p:cBhvr>
                                      <p:to>
                                        <p:strVal val="visible"/>
                                      </p:to>
                                    </p:set>
                                    <p:animEffect transition="in" filter="checkerboard(down)">
                                      <p:cBhvr>
                                        <p:cTn id="17" dur="500"/>
                                        <p:tgtEl>
                                          <p:spTgt spid="3687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6881"/>
                                        </p:tgtEl>
                                        <p:attrNameLst>
                                          <p:attrName>style.visibility</p:attrName>
                                        </p:attrNameLst>
                                      </p:cBhvr>
                                      <p:to>
                                        <p:strVal val="visible"/>
                                      </p:to>
                                    </p:set>
                                    <p:animEffect transition="in" filter="checkerboard(across)">
                                      <p:cBhvr>
                                        <p:cTn id="22" dur="500"/>
                                        <p:tgtEl>
                                          <p:spTgt spid="3688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6882"/>
                                        </p:tgtEl>
                                        <p:attrNameLst>
                                          <p:attrName>style.visibility</p:attrName>
                                        </p:attrNameLst>
                                      </p:cBhvr>
                                      <p:to>
                                        <p:strVal val="visible"/>
                                      </p:to>
                                    </p:set>
                                    <p:animEffect transition="in" filter="blinds(horizontal)">
                                      <p:cBhvr>
                                        <p:cTn id="27" dur="500"/>
                                        <p:tgtEl>
                                          <p:spTgt spid="3688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2" fill="hold" grpId="0" nodeType="clickEffect">
                                  <p:stCondLst>
                                    <p:cond delay="0"/>
                                  </p:stCondLst>
                                  <p:childTnLst>
                                    <p:set>
                                      <p:cBhvr>
                                        <p:cTn id="31" dur="1" fill="hold">
                                          <p:stCondLst>
                                            <p:cond delay="0"/>
                                          </p:stCondLst>
                                        </p:cTn>
                                        <p:tgtEl>
                                          <p:spTgt spid="36883"/>
                                        </p:tgtEl>
                                        <p:attrNameLst>
                                          <p:attrName>style.visibility</p:attrName>
                                        </p:attrNameLst>
                                      </p:cBhvr>
                                      <p:to>
                                        <p:strVal val="visible"/>
                                      </p:to>
                                    </p:set>
                                    <p:anim calcmode="lin" valueType="num">
                                      <p:cBhvr additive="base">
                                        <p:cTn id="32" dur="500"/>
                                        <p:tgtEl>
                                          <p:spTgt spid="36883"/>
                                        </p:tgtEl>
                                        <p:attrNameLst>
                                          <p:attrName>ppt_x</p:attrName>
                                        </p:attrNameLst>
                                      </p:cBhvr>
                                      <p:tavLst>
                                        <p:tav tm="0">
                                          <p:val>
                                            <p:strVal val="#ppt_x+#ppt_w*1.125000"/>
                                          </p:val>
                                        </p:tav>
                                        <p:tav tm="100000">
                                          <p:val>
                                            <p:strVal val="#ppt_x"/>
                                          </p:val>
                                        </p:tav>
                                      </p:tavLst>
                                    </p:anim>
                                    <p:animEffect transition="in" filter="wipe(left)">
                                      <p:cBhvr>
                                        <p:cTn id="33" dur="500"/>
                                        <p:tgtEl>
                                          <p:spTgt spid="36883"/>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2" fill="hold" nodeType="clickEffect">
                                  <p:stCondLst>
                                    <p:cond delay="0"/>
                                  </p:stCondLst>
                                  <p:childTnLst>
                                    <p:set>
                                      <p:cBhvr>
                                        <p:cTn id="37" dur="1" fill="hold">
                                          <p:stCondLst>
                                            <p:cond delay="0"/>
                                          </p:stCondLst>
                                        </p:cTn>
                                        <p:tgtEl>
                                          <p:spTgt spid="36873"/>
                                        </p:tgtEl>
                                        <p:attrNameLst>
                                          <p:attrName>style.visibility</p:attrName>
                                        </p:attrNameLst>
                                      </p:cBhvr>
                                      <p:to>
                                        <p:strVal val="visible"/>
                                      </p:to>
                                    </p:set>
                                    <p:anim calcmode="lin" valueType="num">
                                      <p:cBhvr additive="base">
                                        <p:cTn id="38" dur="500"/>
                                        <p:tgtEl>
                                          <p:spTgt spid="36873"/>
                                        </p:tgtEl>
                                        <p:attrNameLst>
                                          <p:attrName>ppt_x</p:attrName>
                                        </p:attrNameLst>
                                      </p:cBhvr>
                                      <p:tavLst>
                                        <p:tav tm="0">
                                          <p:val>
                                            <p:strVal val="#ppt_x+#ppt_w*1.125000"/>
                                          </p:val>
                                        </p:tav>
                                        <p:tav tm="100000">
                                          <p:val>
                                            <p:strVal val="#ppt_x"/>
                                          </p:val>
                                        </p:tav>
                                      </p:tavLst>
                                    </p:anim>
                                    <p:animEffect transition="in" filter="wipe(left)">
                                      <p:cBhvr>
                                        <p:cTn id="39" dur="500"/>
                                        <p:tgtEl>
                                          <p:spTgt spid="3687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9" presetClass="entr" presetSubtype="0" fill="hold" grpId="0" nodeType="clickEffect">
                                  <p:stCondLst>
                                    <p:cond delay="0"/>
                                  </p:stCondLst>
                                  <p:childTnLst>
                                    <p:set>
                                      <p:cBhvr>
                                        <p:cTn id="43" dur="1" fill="hold">
                                          <p:stCondLst>
                                            <p:cond delay="0"/>
                                          </p:stCondLst>
                                        </p:cTn>
                                        <p:tgtEl>
                                          <p:spTgt spid="36884"/>
                                        </p:tgtEl>
                                        <p:attrNameLst>
                                          <p:attrName>style.visibility</p:attrName>
                                        </p:attrNameLst>
                                      </p:cBhvr>
                                      <p:to>
                                        <p:strVal val="visible"/>
                                      </p:to>
                                    </p:set>
                                    <p:animEffect transition="in" filter="dissolve">
                                      <p:cBhvr>
                                        <p:cTn id="44" dur="500"/>
                                        <p:tgtEl>
                                          <p:spTgt spid="3688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8" fill="hold" nodeType="clickEffect">
                                  <p:stCondLst>
                                    <p:cond delay="0"/>
                                  </p:stCondLst>
                                  <p:childTnLst>
                                    <p:set>
                                      <p:cBhvr>
                                        <p:cTn id="48" dur="1" fill="hold">
                                          <p:stCondLst>
                                            <p:cond delay="0"/>
                                          </p:stCondLst>
                                        </p:cTn>
                                        <p:tgtEl>
                                          <p:spTgt spid="36876"/>
                                        </p:tgtEl>
                                        <p:attrNameLst>
                                          <p:attrName>style.visibility</p:attrName>
                                        </p:attrNameLst>
                                      </p:cBhvr>
                                      <p:to>
                                        <p:strVal val="visible"/>
                                      </p:to>
                                    </p:set>
                                    <p:anim calcmode="lin" valueType="num">
                                      <p:cBhvr additive="base">
                                        <p:cTn id="49" dur="500"/>
                                        <p:tgtEl>
                                          <p:spTgt spid="36876"/>
                                        </p:tgtEl>
                                        <p:attrNameLst>
                                          <p:attrName>ppt_x</p:attrName>
                                        </p:attrNameLst>
                                      </p:cBhvr>
                                      <p:tavLst>
                                        <p:tav tm="0">
                                          <p:val>
                                            <p:strVal val="#ppt_x-#ppt_w*1.125000"/>
                                          </p:val>
                                        </p:tav>
                                        <p:tav tm="100000">
                                          <p:val>
                                            <p:strVal val="#ppt_x"/>
                                          </p:val>
                                        </p:tav>
                                      </p:tavLst>
                                    </p:anim>
                                    <p:animEffect transition="in" filter="wipe(right)">
                                      <p:cBhvr>
                                        <p:cTn id="50" dur="500"/>
                                        <p:tgtEl>
                                          <p:spTgt spid="36876"/>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grpId="0" nodeType="clickEffect">
                                  <p:stCondLst>
                                    <p:cond delay="0"/>
                                  </p:stCondLst>
                                  <p:childTnLst>
                                    <p:set>
                                      <p:cBhvr>
                                        <p:cTn id="54" dur="1" fill="hold">
                                          <p:stCondLst>
                                            <p:cond delay="0"/>
                                          </p:stCondLst>
                                        </p:cTn>
                                        <p:tgtEl>
                                          <p:spTgt spid="36885"/>
                                        </p:tgtEl>
                                        <p:attrNameLst>
                                          <p:attrName>style.visibility</p:attrName>
                                        </p:attrNameLst>
                                      </p:cBhvr>
                                      <p:to>
                                        <p:strVal val="visible"/>
                                      </p:to>
                                    </p:set>
                                    <p:animEffect transition="in" filter="blinds(horizontal)">
                                      <p:cBhvr>
                                        <p:cTn id="55" dur="500"/>
                                        <p:tgtEl>
                                          <p:spTgt spid="3688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36886"/>
                                        </p:tgtEl>
                                        <p:attrNameLst>
                                          <p:attrName>style.visibility</p:attrName>
                                        </p:attrNameLst>
                                      </p:cBhvr>
                                      <p:to>
                                        <p:strVal val="visible"/>
                                      </p:to>
                                    </p:set>
                                    <p:animEffect transition="in" filter="box(in)">
                                      <p:cBhvr>
                                        <p:cTn id="60" dur="500"/>
                                        <p:tgtEl>
                                          <p:spTgt spid="36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79" grpId="0" autoUpdateAnimBg="0"/>
      <p:bldP spid="36880" grpId="0" autoUpdateAnimBg="0"/>
      <p:bldP spid="36881" grpId="0" autoUpdateAnimBg="0"/>
      <p:bldP spid="36882" grpId="0" autoUpdateAnimBg="0"/>
      <p:bldP spid="36883" grpId="0" autoUpdateAnimBg="0"/>
      <p:bldP spid="36884" grpId="0" autoUpdateAnimBg="0"/>
      <p:bldP spid="36885" grpId="0" autoUpdateAnimBg="0"/>
      <p:bldP spid="3688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026">
            <a:extLst>
              <a:ext uri="{FF2B5EF4-FFF2-40B4-BE49-F238E27FC236}">
                <a16:creationId xmlns:a16="http://schemas.microsoft.com/office/drawing/2014/main" id="{13A20019-6003-4E0A-8BAB-94DB1150BB16}"/>
              </a:ext>
            </a:extLst>
          </p:cNvPr>
          <p:cNvSpPr txBox="1">
            <a:spLocks noChangeArrowheads="1"/>
          </p:cNvSpPr>
          <p:nvPr/>
        </p:nvSpPr>
        <p:spPr bwMode="auto">
          <a:xfrm flipH="1">
            <a:off x="6278563" y="287338"/>
            <a:ext cx="46037" cy="46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4400" i="1">
                <a:solidFill>
                  <a:srgbClr val="FF0000"/>
                </a:solidFill>
                <a:latin typeface="Times" panose="02020603050405020304" pitchFamily="18" charset="0"/>
              </a:rPr>
              <a:t>In the absence of</a:t>
            </a:r>
            <a:endParaRPr lang="en-US" altLang="en-US" i="1">
              <a:solidFill>
                <a:srgbClr val="FF0000"/>
              </a:solidFill>
              <a:latin typeface="Times" panose="02020603050405020304" pitchFamily="18" charset="0"/>
            </a:endParaRPr>
          </a:p>
        </p:txBody>
      </p:sp>
      <p:sp>
        <p:nvSpPr>
          <p:cNvPr id="46083" name="Text Box 1027">
            <a:extLst>
              <a:ext uri="{FF2B5EF4-FFF2-40B4-BE49-F238E27FC236}">
                <a16:creationId xmlns:a16="http://schemas.microsoft.com/office/drawing/2014/main" id="{21382B1A-BC17-4651-856D-12F8F9BEA95A}"/>
              </a:ext>
            </a:extLst>
          </p:cNvPr>
          <p:cNvSpPr txBox="1">
            <a:spLocks noChangeArrowheads="1"/>
          </p:cNvSpPr>
          <p:nvPr/>
        </p:nvSpPr>
        <p:spPr bwMode="auto">
          <a:xfrm>
            <a:off x="7619999" y="836612"/>
            <a:ext cx="4571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6600" i="1" dirty="0">
                <a:solidFill>
                  <a:srgbClr val="002060"/>
                </a:solidFill>
                <a:latin typeface="Arial" panose="020B0604020202020204" pitchFamily="34" charset="0"/>
              </a:rPr>
              <a:t>direct evidence</a:t>
            </a:r>
            <a:endParaRPr lang="en-US" altLang="en-US" sz="3200" i="1" dirty="0">
              <a:solidFill>
                <a:srgbClr val="002060"/>
              </a:solidFill>
            </a:endParaRPr>
          </a:p>
        </p:txBody>
      </p:sp>
      <p:sp>
        <p:nvSpPr>
          <p:cNvPr id="46084" name="Text Box 1028">
            <a:extLst>
              <a:ext uri="{FF2B5EF4-FFF2-40B4-BE49-F238E27FC236}">
                <a16:creationId xmlns:a16="http://schemas.microsoft.com/office/drawing/2014/main" id="{F74A34AA-C924-49B6-B000-CF45CE2F1C01}"/>
              </a:ext>
            </a:extLst>
          </p:cNvPr>
          <p:cNvSpPr txBox="1">
            <a:spLocks noChangeArrowheads="1"/>
          </p:cNvSpPr>
          <p:nvPr/>
        </p:nvSpPr>
        <p:spPr bwMode="auto">
          <a:xfrm>
            <a:off x="6858000" y="144621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4400" i="1">
                <a:solidFill>
                  <a:srgbClr val="990000"/>
                </a:solidFill>
                <a:latin typeface="Times" panose="02020603050405020304" pitchFamily="18" charset="0"/>
              </a:rPr>
              <a:t>the usual procedure is</a:t>
            </a:r>
            <a:endParaRPr lang="en-US" altLang="en-US" i="1">
              <a:solidFill>
                <a:srgbClr val="990000"/>
              </a:solidFill>
            </a:endParaRPr>
          </a:p>
        </p:txBody>
      </p:sp>
      <p:sp>
        <p:nvSpPr>
          <p:cNvPr id="46085" name="Text Box 1029">
            <a:extLst>
              <a:ext uri="{FF2B5EF4-FFF2-40B4-BE49-F238E27FC236}">
                <a16:creationId xmlns:a16="http://schemas.microsoft.com/office/drawing/2014/main" id="{2AAC4629-C137-46DA-86A1-479EEE284E0C}"/>
              </a:ext>
            </a:extLst>
          </p:cNvPr>
          <p:cNvSpPr txBox="1">
            <a:spLocks noChangeArrowheads="1"/>
          </p:cNvSpPr>
          <p:nvPr/>
        </p:nvSpPr>
        <p:spPr bwMode="auto">
          <a:xfrm>
            <a:off x="6096000" y="182721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4400" i="1">
                <a:solidFill>
                  <a:srgbClr val="990000"/>
                </a:solidFill>
                <a:latin typeface="Times" panose="02020603050405020304" pitchFamily="18" charset="0"/>
              </a:rPr>
              <a:t>to rely on the</a:t>
            </a:r>
            <a:endParaRPr lang="en-US" altLang="en-US" i="1">
              <a:solidFill>
                <a:srgbClr val="990000"/>
              </a:solidFill>
            </a:endParaRPr>
          </a:p>
        </p:txBody>
      </p:sp>
      <p:sp>
        <p:nvSpPr>
          <p:cNvPr id="46086" name="Text Box 1030">
            <a:extLst>
              <a:ext uri="{FF2B5EF4-FFF2-40B4-BE49-F238E27FC236}">
                <a16:creationId xmlns:a16="http://schemas.microsoft.com/office/drawing/2014/main" id="{4F0C17B9-82C2-4C16-B87D-E4FD2C6CAA72}"/>
              </a:ext>
            </a:extLst>
          </p:cNvPr>
          <p:cNvSpPr txBox="1">
            <a:spLocks noChangeArrowheads="1"/>
          </p:cNvSpPr>
          <p:nvPr/>
        </p:nvSpPr>
        <p:spPr bwMode="auto">
          <a:xfrm>
            <a:off x="8482013" y="2522538"/>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6200" b="1" i="1">
                <a:solidFill>
                  <a:schemeClr val="accent2"/>
                </a:solidFill>
              </a:rPr>
              <a:t>circumstantial evidence</a:t>
            </a:r>
            <a:endParaRPr lang="en-US" altLang="en-US" b="1" i="1">
              <a:solidFill>
                <a:schemeClr val="accent2"/>
              </a:solidFill>
            </a:endParaRPr>
          </a:p>
        </p:txBody>
      </p:sp>
      <p:sp>
        <p:nvSpPr>
          <p:cNvPr id="46087" name="Text Box 1031">
            <a:extLst>
              <a:ext uri="{FF2B5EF4-FFF2-40B4-BE49-F238E27FC236}">
                <a16:creationId xmlns:a16="http://schemas.microsoft.com/office/drawing/2014/main" id="{2FA3D612-089A-42DA-AA05-20595EB881AD}"/>
              </a:ext>
            </a:extLst>
          </p:cNvPr>
          <p:cNvSpPr txBox="1">
            <a:spLocks noChangeArrowheads="1"/>
          </p:cNvSpPr>
          <p:nvPr/>
        </p:nvSpPr>
        <p:spPr bwMode="auto">
          <a:xfrm>
            <a:off x="7391400" y="3349625"/>
            <a:ext cx="1588" cy="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4500" i="1">
                <a:solidFill>
                  <a:srgbClr val="FF5050"/>
                </a:solidFill>
                <a:latin typeface="Times" panose="02020603050405020304" pitchFamily="18" charset="0"/>
              </a:rPr>
              <a:t>Which satisfies the judicial</a:t>
            </a:r>
            <a:endParaRPr lang="en-US" altLang="en-US" b="1">
              <a:solidFill>
                <a:srgbClr val="FF5050"/>
              </a:solidFill>
            </a:endParaRPr>
          </a:p>
        </p:txBody>
      </p:sp>
      <p:sp>
        <p:nvSpPr>
          <p:cNvPr id="46088" name="Text Box 1032">
            <a:extLst>
              <a:ext uri="{FF2B5EF4-FFF2-40B4-BE49-F238E27FC236}">
                <a16:creationId xmlns:a16="http://schemas.microsoft.com/office/drawing/2014/main" id="{1AD6381B-DAFB-41F5-AA72-436B85CCCBA7}"/>
              </a:ext>
            </a:extLst>
          </p:cNvPr>
          <p:cNvSpPr txBox="1">
            <a:spLocks noChangeArrowheads="1"/>
          </p:cNvSpPr>
          <p:nvPr/>
        </p:nvSpPr>
        <p:spPr bwMode="auto">
          <a:xfrm>
            <a:off x="7467600" y="373221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4400" i="1">
                <a:solidFill>
                  <a:srgbClr val="FF5050"/>
                </a:solidFill>
                <a:latin typeface="Times" panose="02020603050405020304" pitchFamily="18" charset="0"/>
              </a:rPr>
              <a:t>conscience by providing the</a:t>
            </a:r>
            <a:endParaRPr lang="en-US" altLang="en-US" b="1">
              <a:solidFill>
                <a:srgbClr val="FF5050"/>
              </a:solidFill>
            </a:endParaRPr>
          </a:p>
        </p:txBody>
      </p:sp>
      <p:sp>
        <p:nvSpPr>
          <p:cNvPr id="46089" name="Text Box 1033">
            <a:extLst>
              <a:ext uri="{FF2B5EF4-FFF2-40B4-BE49-F238E27FC236}">
                <a16:creationId xmlns:a16="http://schemas.microsoft.com/office/drawing/2014/main" id="{E5AD2995-564B-49FF-9DEB-91928C25BCCC}"/>
              </a:ext>
            </a:extLst>
          </p:cNvPr>
          <p:cNvSpPr txBox="1">
            <a:spLocks noChangeArrowheads="1"/>
          </p:cNvSpPr>
          <p:nvPr/>
        </p:nvSpPr>
        <p:spPr bwMode="auto">
          <a:xfrm>
            <a:off x="7696200" y="441801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5000" b="1" i="1">
                <a:solidFill>
                  <a:srgbClr val="A50021"/>
                </a:solidFill>
                <a:latin typeface="Times" panose="02020603050405020304" pitchFamily="18" charset="0"/>
              </a:rPr>
              <a:t>complete chain of events</a:t>
            </a:r>
            <a:endParaRPr lang="en-US" altLang="en-US" b="1" i="1">
              <a:solidFill>
                <a:srgbClr val="A50021"/>
              </a:solidFill>
            </a:endParaRPr>
          </a:p>
        </p:txBody>
      </p:sp>
      <p:sp>
        <p:nvSpPr>
          <p:cNvPr id="46090" name="Text Box 1034">
            <a:extLst>
              <a:ext uri="{FF2B5EF4-FFF2-40B4-BE49-F238E27FC236}">
                <a16:creationId xmlns:a16="http://schemas.microsoft.com/office/drawing/2014/main" id="{C5F97BD5-F0B9-46F4-B540-4420FD1433A2}"/>
              </a:ext>
            </a:extLst>
          </p:cNvPr>
          <p:cNvSpPr txBox="1">
            <a:spLocks noChangeArrowheads="1"/>
          </p:cNvSpPr>
          <p:nvPr/>
        </p:nvSpPr>
        <p:spPr bwMode="auto">
          <a:xfrm>
            <a:off x="7162800" y="498316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4400" i="1">
                <a:solidFill>
                  <a:srgbClr val="002060"/>
                </a:solidFill>
                <a:latin typeface="Times" panose="02020603050405020304" pitchFamily="18" charset="0"/>
              </a:rPr>
              <a:t>which point only to the</a:t>
            </a:r>
            <a:endParaRPr lang="en-US" altLang="en-US" i="1">
              <a:solidFill>
                <a:srgbClr val="002060"/>
              </a:solidFill>
              <a:latin typeface="Times" panose="02020603050405020304" pitchFamily="18" charset="0"/>
            </a:endParaRPr>
          </a:p>
        </p:txBody>
      </p:sp>
      <p:sp>
        <p:nvSpPr>
          <p:cNvPr id="46091" name="Text Box 1035">
            <a:extLst>
              <a:ext uri="{FF2B5EF4-FFF2-40B4-BE49-F238E27FC236}">
                <a16:creationId xmlns:a16="http://schemas.microsoft.com/office/drawing/2014/main" id="{9E0C2087-AD34-49BA-B0A7-463C52414938}"/>
              </a:ext>
            </a:extLst>
          </p:cNvPr>
          <p:cNvSpPr txBox="1">
            <a:spLocks noChangeArrowheads="1"/>
          </p:cNvSpPr>
          <p:nvPr/>
        </p:nvSpPr>
        <p:spPr bwMode="auto">
          <a:xfrm>
            <a:off x="7848600" y="5589588"/>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r>
              <a:rPr lang="en-US" altLang="en-US" sz="5600" b="1" i="1">
                <a:solidFill>
                  <a:srgbClr val="A50021"/>
                </a:solidFill>
              </a:rPr>
              <a:t>accused</a:t>
            </a:r>
            <a:r>
              <a:rPr lang="en-US" altLang="en-US" sz="5600" b="1" i="1">
                <a:solidFill>
                  <a:schemeClr val="tx2"/>
                </a:solidFill>
              </a:rPr>
              <a:t> </a:t>
            </a:r>
            <a:r>
              <a:rPr lang="en-US" altLang="en-US" sz="5600" i="1">
                <a:solidFill>
                  <a:srgbClr val="FF0000"/>
                </a:solidFill>
              </a:rPr>
              <a:t>and</a:t>
            </a:r>
            <a:r>
              <a:rPr lang="en-US" altLang="en-US" sz="5600" i="1">
                <a:solidFill>
                  <a:schemeClr val="tx2"/>
                </a:solidFill>
              </a:rPr>
              <a:t> </a:t>
            </a:r>
            <a:r>
              <a:rPr lang="en-US" altLang="en-US" sz="5600" b="1" i="1">
                <a:solidFill>
                  <a:srgbClr val="A50021"/>
                </a:solidFill>
              </a:rPr>
              <a:t>none else</a:t>
            </a:r>
            <a:endParaRPr lang="en-US" altLang="en-US" b="1" i="1">
              <a:solidFill>
                <a:schemeClr val="tx2"/>
              </a:solidFill>
            </a:endParaRPr>
          </a:p>
        </p:txBody>
      </p:sp>
      <p:sp>
        <p:nvSpPr>
          <p:cNvPr id="6156" name="Text Box 1036">
            <a:extLst>
              <a:ext uri="{FF2B5EF4-FFF2-40B4-BE49-F238E27FC236}">
                <a16:creationId xmlns:a16="http://schemas.microsoft.com/office/drawing/2014/main" id="{F547FA43-6E39-4F73-B809-D1BD543473D0}"/>
              </a:ext>
            </a:extLst>
          </p:cNvPr>
          <p:cNvSpPr txBox="1">
            <a:spLocks noChangeArrowheads="1"/>
          </p:cNvSpPr>
          <p:nvPr/>
        </p:nvSpPr>
        <p:spPr bwMode="auto">
          <a:xfrm>
            <a:off x="8108950" y="6553200"/>
            <a:ext cx="1111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3213881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0-#ppt_w/2"/>
                                          </p:val>
                                        </p:tav>
                                        <p:tav tm="100000">
                                          <p:val>
                                            <p:strVal val="#ppt_x"/>
                                          </p:val>
                                        </p:tav>
                                      </p:tavLst>
                                    </p:anim>
                                    <p:anim calcmode="lin" valueType="num">
                                      <p:cBhvr additive="base">
                                        <p:cTn id="8" dur="500" fill="hold"/>
                                        <p:tgtEl>
                                          <p:spTgt spid="4608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46083"/>
                                        </p:tgtEl>
                                        <p:attrNameLst>
                                          <p:attrName>style.visibility</p:attrName>
                                        </p:attrNameLst>
                                      </p:cBhvr>
                                      <p:to>
                                        <p:strVal val="visible"/>
                                      </p:to>
                                    </p:set>
                                    <p:anim calcmode="lin" valueType="num">
                                      <p:cBhvr additive="base">
                                        <p:cTn id="13" dur="500" fill="hold"/>
                                        <p:tgtEl>
                                          <p:spTgt spid="46083"/>
                                        </p:tgtEl>
                                        <p:attrNameLst>
                                          <p:attrName>ppt_x</p:attrName>
                                        </p:attrNameLst>
                                      </p:cBhvr>
                                      <p:tavLst>
                                        <p:tav tm="0">
                                          <p:val>
                                            <p:strVal val="#ppt_x"/>
                                          </p:val>
                                        </p:tav>
                                        <p:tav tm="100000">
                                          <p:val>
                                            <p:strVal val="#ppt_x"/>
                                          </p:val>
                                        </p:tav>
                                      </p:tavLst>
                                    </p:anim>
                                    <p:anim calcmode="lin" valueType="num">
                                      <p:cBhvr additive="base">
                                        <p:cTn id="14" dur="500" fill="hold"/>
                                        <p:tgtEl>
                                          <p:spTgt spid="46083"/>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46084"/>
                                        </p:tgtEl>
                                        <p:attrNameLst>
                                          <p:attrName>style.visibility</p:attrName>
                                        </p:attrNameLst>
                                      </p:cBhvr>
                                      <p:to>
                                        <p:strVal val="visible"/>
                                      </p:to>
                                    </p:set>
                                    <p:anim calcmode="lin" valueType="num">
                                      <p:cBhvr additive="base">
                                        <p:cTn id="19" dur="500" fill="hold"/>
                                        <p:tgtEl>
                                          <p:spTgt spid="46084"/>
                                        </p:tgtEl>
                                        <p:attrNameLst>
                                          <p:attrName>ppt_x</p:attrName>
                                        </p:attrNameLst>
                                      </p:cBhvr>
                                      <p:tavLst>
                                        <p:tav tm="0">
                                          <p:val>
                                            <p:strVal val="0-#ppt_w/2"/>
                                          </p:val>
                                        </p:tav>
                                        <p:tav tm="100000">
                                          <p:val>
                                            <p:strVal val="#ppt_x"/>
                                          </p:val>
                                        </p:tav>
                                      </p:tavLst>
                                    </p:anim>
                                    <p:anim calcmode="lin" valueType="num">
                                      <p:cBhvr additive="base">
                                        <p:cTn id="20" dur="500" fill="hold"/>
                                        <p:tgtEl>
                                          <p:spTgt spid="46084"/>
                                        </p:tgtEl>
                                        <p:attrNameLst>
                                          <p:attrName>ppt_y</p:attrName>
                                        </p:attrNameLst>
                                      </p:cBhvr>
                                      <p:tavLst>
                                        <p:tav tm="0">
                                          <p:val>
                                            <p:strVal val="1+#ppt_h/2"/>
                                          </p:val>
                                        </p:tav>
                                        <p:tav tm="100000">
                                          <p:val>
                                            <p:strVal val="#ppt_y"/>
                                          </p:val>
                                        </p:tav>
                                      </p:tavLst>
                                    </p:anim>
                                  </p:childTnLst>
                                </p:cTn>
                              </p:par>
                            </p:childTnLst>
                          </p:cTn>
                        </p:par>
                        <p:par>
                          <p:cTn id="21" fill="hold" nodeType="afterGroup">
                            <p:stCondLst>
                              <p:cond delay="500"/>
                            </p:stCondLst>
                            <p:childTnLst>
                              <p:par>
                                <p:cTn id="22" presetID="2" presetClass="entr" presetSubtype="6" fill="hold" grpId="0" nodeType="afterEffect">
                                  <p:stCondLst>
                                    <p:cond delay="0"/>
                                  </p:stCondLst>
                                  <p:childTnLst>
                                    <p:set>
                                      <p:cBhvr>
                                        <p:cTn id="23" dur="1" fill="hold">
                                          <p:stCondLst>
                                            <p:cond delay="0"/>
                                          </p:stCondLst>
                                        </p:cTn>
                                        <p:tgtEl>
                                          <p:spTgt spid="46085"/>
                                        </p:tgtEl>
                                        <p:attrNameLst>
                                          <p:attrName>style.visibility</p:attrName>
                                        </p:attrNameLst>
                                      </p:cBhvr>
                                      <p:to>
                                        <p:strVal val="visible"/>
                                      </p:to>
                                    </p:set>
                                    <p:anim calcmode="lin" valueType="num">
                                      <p:cBhvr additive="base">
                                        <p:cTn id="24" dur="500" fill="hold"/>
                                        <p:tgtEl>
                                          <p:spTgt spid="46085"/>
                                        </p:tgtEl>
                                        <p:attrNameLst>
                                          <p:attrName>ppt_x</p:attrName>
                                        </p:attrNameLst>
                                      </p:cBhvr>
                                      <p:tavLst>
                                        <p:tav tm="0">
                                          <p:val>
                                            <p:strVal val="1+#ppt_w/2"/>
                                          </p:val>
                                        </p:tav>
                                        <p:tav tm="100000">
                                          <p:val>
                                            <p:strVal val="#ppt_x"/>
                                          </p:val>
                                        </p:tav>
                                      </p:tavLst>
                                    </p:anim>
                                    <p:anim calcmode="lin" valueType="num">
                                      <p:cBhvr additive="base">
                                        <p:cTn id="25" dur="500" fill="hold"/>
                                        <p:tgtEl>
                                          <p:spTgt spid="46085"/>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3" presetClass="entr" presetSubtype="5" fill="hold" grpId="0" nodeType="clickEffect">
                                  <p:stCondLst>
                                    <p:cond delay="0"/>
                                  </p:stCondLst>
                                  <p:childTnLst>
                                    <p:set>
                                      <p:cBhvr>
                                        <p:cTn id="29" dur="1" fill="hold">
                                          <p:stCondLst>
                                            <p:cond delay="0"/>
                                          </p:stCondLst>
                                        </p:cTn>
                                        <p:tgtEl>
                                          <p:spTgt spid="46086"/>
                                        </p:tgtEl>
                                        <p:attrNameLst>
                                          <p:attrName>style.visibility</p:attrName>
                                        </p:attrNameLst>
                                      </p:cBhvr>
                                      <p:to>
                                        <p:strVal val="visible"/>
                                      </p:to>
                                    </p:set>
                                    <p:animEffect transition="in" filter="blinds(vertical)">
                                      <p:cBhvr>
                                        <p:cTn id="30" dur="500"/>
                                        <p:tgtEl>
                                          <p:spTgt spid="4608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46087"/>
                                        </p:tgtEl>
                                        <p:attrNameLst>
                                          <p:attrName>style.visibility</p:attrName>
                                        </p:attrNameLst>
                                      </p:cBhvr>
                                      <p:to>
                                        <p:strVal val="visible"/>
                                      </p:to>
                                    </p:set>
                                    <p:anim calcmode="lin" valueType="num">
                                      <p:cBhvr additive="base">
                                        <p:cTn id="35" dur="500" fill="hold"/>
                                        <p:tgtEl>
                                          <p:spTgt spid="46087"/>
                                        </p:tgtEl>
                                        <p:attrNameLst>
                                          <p:attrName>ppt_x</p:attrName>
                                        </p:attrNameLst>
                                      </p:cBhvr>
                                      <p:tavLst>
                                        <p:tav tm="0">
                                          <p:val>
                                            <p:strVal val="0-#ppt_w/2"/>
                                          </p:val>
                                        </p:tav>
                                        <p:tav tm="100000">
                                          <p:val>
                                            <p:strVal val="#ppt_x"/>
                                          </p:val>
                                        </p:tav>
                                      </p:tavLst>
                                    </p:anim>
                                    <p:anim calcmode="lin" valueType="num">
                                      <p:cBhvr additive="base">
                                        <p:cTn id="36" dur="500" fill="hold"/>
                                        <p:tgtEl>
                                          <p:spTgt spid="46087"/>
                                        </p:tgtEl>
                                        <p:attrNameLst>
                                          <p:attrName>ppt_y</p:attrName>
                                        </p:attrNameLst>
                                      </p:cBhvr>
                                      <p:tavLst>
                                        <p:tav tm="0">
                                          <p:val>
                                            <p:strVal val="#ppt_y"/>
                                          </p:val>
                                        </p:tav>
                                        <p:tav tm="100000">
                                          <p:val>
                                            <p:strVal val="#ppt_y"/>
                                          </p:val>
                                        </p:tav>
                                      </p:tavLst>
                                    </p:anim>
                                  </p:childTnLst>
                                </p:cTn>
                              </p:par>
                            </p:childTnLst>
                          </p:cTn>
                        </p:par>
                        <p:par>
                          <p:cTn id="37" fill="hold" nodeType="afterGroup">
                            <p:stCondLst>
                              <p:cond delay="500"/>
                            </p:stCondLst>
                            <p:childTnLst>
                              <p:par>
                                <p:cTn id="38" presetID="2" presetClass="entr" presetSubtype="2" fill="hold" grpId="0" nodeType="afterEffect">
                                  <p:stCondLst>
                                    <p:cond delay="0"/>
                                  </p:stCondLst>
                                  <p:childTnLst>
                                    <p:set>
                                      <p:cBhvr>
                                        <p:cTn id="39" dur="1" fill="hold">
                                          <p:stCondLst>
                                            <p:cond delay="0"/>
                                          </p:stCondLst>
                                        </p:cTn>
                                        <p:tgtEl>
                                          <p:spTgt spid="46088"/>
                                        </p:tgtEl>
                                        <p:attrNameLst>
                                          <p:attrName>style.visibility</p:attrName>
                                        </p:attrNameLst>
                                      </p:cBhvr>
                                      <p:to>
                                        <p:strVal val="visible"/>
                                      </p:to>
                                    </p:set>
                                    <p:anim calcmode="lin" valueType="num">
                                      <p:cBhvr additive="base">
                                        <p:cTn id="40" dur="500" fill="hold"/>
                                        <p:tgtEl>
                                          <p:spTgt spid="46088"/>
                                        </p:tgtEl>
                                        <p:attrNameLst>
                                          <p:attrName>ppt_x</p:attrName>
                                        </p:attrNameLst>
                                      </p:cBhvr>
                                      <p:tavLst>
                                        <p:tav tm="0">
                                          <p:val>
                                            <p:strVal val="1+#ppt_w/2"/>
                                          </p:val>
                                        </p:tav>
                                        <p:tav tm="100000">
                                          <p:val>
                                            <p:strVal val="#ppt_x"/>
                                          </p:val>
                                        </p:tav>
                                      </p:tavLst>
                                    </p:anim>
                                    <p:anim calcmode="lin" valueType="num">
                                      <p:cBhvr additive="base">
                                        <p:cTn id="41" dur="500" fill="hold"/>
                                        <p:tgtEl>
                                          <p:spTgt spid="46088"/>
                                        </p:tgtEl>
                                        <p:attrNameLst>
                                          <p:attrName>ppt_y</p:attrName>
                                        </p:attrNameLst>
                                      </p:cBhvr>
                                      <p:tavLst>
                                        <p:tav tm="0">
                                          <p:val>
                                            <p:strVal val="#ppt_y"/>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46089"/>
                                        </p:tgtEl>
                                        <p:attrNameLst>
                                          <p:attrName>style.visibility</p:attrName>
                                        </p:attrNameLst>
                                      </p:cBhvr>
                                      <p:to>
                                        <p:strVal val="visible"/>
                                      </p:to>
                                    </p:set>
                                    <p:animEffect transition="in" filter="blinds(horizontal)">
                                      <p:cBhvr>
                                        <p:cTn id="46" dur="500"/>
                                        <p:tgtEl>
                                          <p:spTgt spid="4608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46090"/>
                                        </p:tgtEl>
                                        <p:attrNameLst>
                                          <p:attrName>style.visibility</p:attrName>
                                        </p:attrNameLst>
                                      </p:cBhvr>
                                      <p:to>
                                        <p:strVal val="visible"/>
                                      </p:to>
                                    </p:set>
                                    <p:animEffect transition="in" filter="checkerboard(across)">
                                      <p:cBhvr>
                                        <p:cTn id="51" dur="500"/>
                                        <p:tgtEl>
                                          <p:spTgt spid="46090"/>
                                        </p:tgtEl>
                                      </p:cBhvr>
                                    </p:animEffect>
                                  </p:childTnLst>
                                </p:cTn>
                              </p:par>
                            </p:childTnLst>
                          </p:cTn>
                        </p:par>
                        <p:par>
                          <p:cTn id="52" fill="hold" nodeType="afterGroup">
                            <p:stCondLst>
                              <p:cond delay="500"/>
                            </p:stCondLst>
                            <p:childTnLst>
                              <p:par>
                                <p:cTn id="53" presetID="3" presetClass="entr" presetSubtype="10" fill="hold" grpId="0" nodeType="afterEffect">
                                  <p:stCondLst>
                                    <p:cond delay="0"/>
                                  </p:stCondLst>
                                  <p:childTnLst>
                                    <p:set>
                                      <p:cBhvr>
                                        <p:cTn id="54" dur="1" fill="hold">
                                          <p:stCondLst>
                                            <p:cond delay="0"/>
                                          </p:stCondLst>
                                        </p:cTn>
                                        <p:tgtEl>
                                          <p:spTgt spid="46091"/>
                                        </p:tgtEl>
                                        <p:attrNameLst>
                                          <p:attrName>style.visibility</p:attrName>
                                        </p:attrNameLst>
                                      </p:cBhvr>
                                      <p:to>
                                        <p:strVal val="visible"/>
                                      </p:to>
                                    </p:set>
                                    <p:animEffect transition="in" filter="blinds(horizontal)">
                                      <p:cBhvr>
                                        <p:cTn id="55" dur="500"/>
                                        <p:tgtEl>
                                          <p:spTgt spid="46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autoUpdateAnimBg="0"/>
      <p:bldP spid="46084" grpId="0" autoUpdateAnimBg="0"/>
      <p:bldP spid="46085" grpId="0" autoUpdateAnimBg="0"/>
      <p:bldP spid="46086" grpId="0" autoUpdateAnimBg="0"/>
      <p:bldP spid="46087" grpId="0" autoUpdateAnimBg="0"/>
      <p:bldP spid="46088" grpId="0" autoUpdateAnimBg="0"/>
      <p:bldP spid="46089" grpId="0" autoUpdateAnimBg="0"/>
      <p:bldP spid="46090" grpId="0" autoUpdateAnimBg="0"/>
      <p:bldP spid="46091"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5408118B-CF08-45C7-8CF6-B79B7CE45BA7}"/>
              </a:ext>
            </a:extLst>
          </p:cNvPr>
          <p:cNvSpPr>
            <a:spLocks noChangeArrowheads="1"/>
          </p:cNvSpPr>
          <p:nvPr/>
        </p:nvSpPr>
        <p:spPr bwMode="auto">
          <a:xfrm>
            <a:off x="568325" y="36513"/>
            <a:ext cx="7380288" cy="1098550"/>
          </a:xfrm>
          <a:prstGeom prst="rect">
            <a:avLst/>
          </a:prstGeom>
          <a:solidFill>
            <a:srgbClr val="FF66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b="1" i="1" dirty="0">
                <a:latin typeface="Gill Sans MT Shadow" charset="0"/>
              </a:rPr>
              <a:t>Interrogation</a:t>
            </a:r>
          </a:p>
        </p:txBody>
      </p:sp>
      <p:sp>
        <p:nvSpPr>
          <p:cNvPr id="41987" name="Rectangle 3">
            <a:extLst>
              <a:ext uri="{FF2B5EF4-FFF2-40B4-BE49-F238E27FC236}">
                <a16:creationId xmlns:a16="http://schemas.microsoft.com/office/drawing/2014/main" id="{FAADD1F0-EEBD-469B-BAC5-BCEEB184EB21}"/>
              </a:ext>
            </a:extLst>
          </p:cNvPr>
          <p:cNvSpPr>
            <a:spLocks noChangeArrowheads="1"/>
          </p:cNvSpPr>
          <p:nvPr/>
        </p:nvSpPr>
        <p:spPr bwMode="auto">
          <a:xfrm>
            <a:off x="6350" y="6350"/>
            <a:ext cx="9129713" cy="6843713"/>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graphicFrame>
        <p:nvGraphicFramePr>
          <p:cNvPr id="99332" name="Object 4">
            <a:extLst>
              <a:ext uri="{FF2B5EF4-FFF2-40B4-BE49-F238E27FC236}">
                <a16:creationId xmlns:a16="http://schemas.microsoft.com/office/drawing/2014/main" id="{0AAFDA6C-EE83-497F-B9CE-57038B50692A}"/>
              </a:ext>
            </a:extLst>
          </p:cNvPr>
          <p:cNvGraphicFramePr>
            <a:graphicFrameLocks/>
          </p:cNvGraphicFramePr>
          <p:nvPr/>
        </p:nvGraphicFramePr>
        <p:xfrm>
          <a:off x="6629400" y="2514600"/>
          <a:ext cx="1919288" cy="1822450"/>
        </p:xfrm>
        <a:graphic>
          <a:graphicData uri="http://schemas.openxmlformats.org/presentationml/2006/ole">
            <mc:AlternateContent xmlns:mc="http://schemas.openxmlformats.org/markup-compatibility/2006">
              <mc:Choice xmlns:v="urn:schemas-microsoft-com:vml" Requires="v">
                <p:oleObj spid="_x0000_s5132" name="ClipArt" r:id="rId4" imgW="3358369" imgH="3657566" progId="MS_ClipArt_Gallery.2">
                  <p:embed/>
                </p:oleObj>
              </mc:Choice>
              <mc:Fallback>
                <p:oleObj name="ClipArt" r:id="rId4" imgW="3358369" imgH="3657566" progId="MS_ClipArt_Gallery.2">
                  <p:embed/>
                  <p:pic>
                    <p:nvPicPr>
                      <p:cNvPr id="99332" name="Object 4">
                        <a:extLst>
                          <a:ext uri="{FF2B5EF4-FFF2-40B4-BE49-F238E27FC236}">
                            <a16:creationId xmlns:a16="http://schemas.microsoft.com/office/drawing/2014/main" id="{0AAFDA6C-EE83-497F-B9CE-57038B50692A}"/>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2514600"/>
                        <a:ext cx="1919288" cy="182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989" name="Rectangle 5">
            <a:extLst>
              <a:ext uri="{FF2B5EF4-FFF2-40B4-BE49-F238E27FC236}">
                <a16:creationId xmlns:a16="http://schemas.microsoft.com/office/drawing/2014/main" id="{B8D665C2-7590-4541-9193-2362C266E3DD}"/>
              </a:ext>
            </a:extLst>
          </p:cNvPr>
          <p:cNvSpPr>
            <a:spLocks noChangeArrowheads="1"/>
          </p:cNvSpPr>
          <p:nvPr/>
        </p:nvSpPr>
        <p:spPr bwMode="auto">
          <a:xfrm>
            <a:off x="8366125" y="6643688"/>
            <a:ext cx="728663"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
              <a:t>Ran B. Singh</a:t>
            </a:r>
          </a:p>
        </p:txBody>
      </p:sp>
      <p:sp>
        <p:nvSpPr>
          <p:cNvPr id="99334" name="Rectangle 6">
            <a:extLst>
              <a:ext uri="{FF2B5EF4-FFF2-40B4-BE49-F238E27FC236}">
                <a16:creationId xmlns:a16="http://schemas.microsoft.com/office/drawing/2014/main" id="{0938B5D0-58AE-452E-92DB-D8EC7DFE65CE}"/>
              </a:ext>
            </a:extLst>
          </p:cNvPr>
          <p:cNvSpPr>
            <a:spLocks noChangeArrowheads="1"/>
          </p:cNvSpPr>
          <p:nvPr/>
        </p:nvSpPr>
        <p:spPr bwMode="auto">
          <a:xfrm>
            <a:off x="669925" y="1462088"/>
            <a:ext cx="741203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i="1">
                <a:latin typeface="Antique Olive" charset="0"/>
              </a:rPr>
              <a:t>Physiological Reactions</a:t>
            </a:r>
          </a:p>
        </p:txBody>
      </p:sp>
      <p:sp>
        <p:nvSpPr>
          <p:cNvPr id="99335" name="Rectangle 7">
            <a:extLst>
              <a:ext uri="{FF2B5EF4-FFF2-40B4-BE49-F238E27FC236}">
                <a16:creationId xmlns:a16="http://schemas.microsoft.com/office/drawing/2014/main" id="{B147786A-85F0-4C63-9366-18D8516C1E0E}"/>
              </a:ext>
            </a:extLst>
          </p:cNvPr>
          <p:cNvSpPr>
            <a:spLocks noChangeArrowheads="1"/>
          </p:cNvSpPr>
          <p:nvPr/>
        </p:nvSpPr>
        <p:spPr bwMode="auto">
          <a:xfrm>
            <a:off x="762000" y="2037005"/>
            <a:ext cx="7539500" cy="782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0000"/>
              </a:lnSpc>
            </a:pPr>
            <a:r>
              <a:rPr lang="en-US" altLang="en-US" sz="2800" i="1" dirty="0"/>
              <a:t>strength &amp; rate of pulse, depth &amp; rate of breathing,</a:t>
            </a:r>
          </a:p>
          <a:p>
            <a:pPr>
              <a:lnSpc>
                <a:spcPct val="80000"/>
              </a:lnSpc>
            </a:pPr>
            <a:r>
              <a:rPr lang="en-US" altLang="en-US" sz="2800" i="1" dirty="0"/>
              <a:t> galvanic skin response </a:t>
            </a:r>
          </a:p>
        </p:txBody>
      </p:sp>
      <p:sp>
        <p:nvSpPr>
          <p:cNvPr id="99336" name="Rectangle 8">
            <a:extLst>
              <a:ext uri="{FF2B5EF4-FFF2-40B4-BE49-F238E27FC236}">
                <a16:creationId xmlns:a16="http://schemas.microsoft.com/office/drawing/2014/main" id="{89A2E92A-CA6A-48A2-8C5A-220811B0D966}"/>
              </a:ext>
            </a:extLst>
          </p:cNvPr>
          <p:cNvSpPr>
            <a:spLocks noChangeArrowheads="1"/>
          </p:cNvSpPr>
          <p:nvPr/>
        </p:nvSpPr>
        <p:spPr bwMode="auto">
          <a:xfrm>
            <a:off x="593725" y="2909888"/>
            <a:ext cx="595153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i="1">
                <a:latin typeface="Antique Olive" charset="0"/>
              </a:rPr>
              <a:t>Voice Examination</a:t>
            </a:r>
          </a:p>
        </p:txBody>
      </p:sp>
      <p:sp>
        <p:nvSpPr>
          <p:cNvPr id="99337" name="Rectangle 9">
            <a:extLst>
              <a:ext uri="{FF2B5EF4-FFF2-40B4-BE49-F238E27FC236}">
                <a16:creationId xmlns:a16="http://schemas.microsoft.com/office/drawing/2014/main" id="{2A0D6807-3C5F-4AFB-9245-5ECA5DF48F6B}"/>
              </a:ext>
            </a:extLst>
          </p:cNvPr>
          <p:cNvSpPr>
            <a:spLocks noChangeArrowheads="1"/>
          </p:cNvSpPr>
          <p:nvPr/>
        </p:nvSpPr>
        <p:spPr bwMode="auto">
          <a:xfrm>
            <a:off x="762000" y="3405188"/>
            <a:ext cx="4891852" cy="868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i="1" dirty="0"/>
              <a:t>Psychological stress evaluation, </a:t>
            </a:r>
          </a:p>
          <a:p>
            <a:pPr>
              <a:lnSpc>
                <a:spcPct val="80000"/>
              </a:lnSpc>
            </a:pPr>
            <a:r>
              <a:rPr lang="en-US" altLang="en-US" sz="2800" i="1" dirty="0"/>
              <a:t>identification of speaker</a:t>
            </a:r>
          </a:p>
        </p:txBody>
      </p:sp>
      <p:sp>
        <p:nvSpPr>
          <p:cNvPr id="99338" name="Rectangle 10">
            <a:extLst>
              <a:ext uri="{FF2B5EF4-FFF2-40B4-BE49-F238E27FC236}">
                <a16:creationId xmlns:a16="http://schemas.microsoft.com/office/drawing/2014/main" id="{F62A05D1-2361-45F3-B124-D524888BF491}"/>
              </a:ext>
            </a:extLst>
          </p:cNvPr>
          <p:cNvSpPr>
            <a:spLocks noChangeArrowheads="1"/>
          </p:cNvSpPr>
          <p:nvPr/>
        </p:nvSpPr>
        <p:spPr bwMode="auto">
          <a:xfrm>
            <a:off x="647700" y="4692650"/>
            <a:ext cx="2971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i="1">
                <a:latin typeface="Antique Olive" charset="0"/>
              </a:rPr>
              <a:t>Hypnosis</a:t>
            </a:r>
          </a:p>
        </p:txBody>
      </p:sp>
      <p:sp>
        <p:nvSpPr>
          <p:cNvPr id="99339" name="Rectangle 11">
            <a:extLst>
              <a:ext uri="{FF2B5EF4-FFF2-40B4-BE49-F238E27FC236}">
                <a16:creationId xmlns:a16="http://schemas.microsoft.com/office/drawing/2014/main" id="{A070B291-67AC-4D8C-965F-4BE112EBDFB2}"/>
              </a:ext>
            </a:extLst>
          </p:cNvPr>
          <p:cNvSpPr>
            <a:spLocks noChangeArrowheads="1"/>
          </p:cNvSpPr>
          <p:nvPr/>
        </p:nvSpPr>
        <p:spPr bwMode="auto">
          <a:xfrm>
            <a:off x="838200" y="5191138"/>
            <a:ext cx="576068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i="1" dirty="0"/>
              <a:t>mind responds to external suggestions,</a:t>
            </a:r>
          </a:p>
        </p:txBody>
      </p:sp>
      <p:sp>
        <p:nvSpPr>
          <p:cNvPr id="99340" name="Rectangle 12">
            <a:extLst>
              <a:ext uri="{FF2B5EF4-FFF2-40B4-BE49-F238E27FC236}">
                <a16:creationId xmlns:a16="http://schemas.microsoft.com/office/drawing/2014/main" id="{568F865A-E2CC-4753-A442-CF19663A90D2}"/>
              </a:ext>
            </a:extLst>
          </p:cNvPr>
          <p:cNvSpPr>
            <a:spLocks noChangeArrowheads="1"/>
          </p:cNvSpPr>
          <p:nvPr/>
        </p:nvSpPr>
        <p:spPr bwMode="auto">
          <a:xfrm>
            <a:off x="685800" y="5495938"/>
            <a:ext cx="5466818"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i="1" dirty="0"/>
              <a:t> and can recover forgotten memories</a:t>
            </a:r>
          </a:p>
        </p:txBody>
      </p:sp>
    </p:spTree>
    <p:extLst>
      <p:ext uri="{BB962C8B-B14F-4D97-AF65-F5344CB8AC3E}">
        <p14:creationId xmlns:p14="http://schemas.microsoft.com/office/powerpoint/2010/main" val="3858670879"/>
      </p:ext>
    </p:extLst>
  </p:cSld>
  <p:clrMapOvr>
    <a:masterClrMapping/>
  </p:clrMapOvr>
  <p:transition advTm="26983">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grpId="0" nodeType="withEffect">
                                  <p:stCondLst>
                                    <p:cond delay="0"/>
                                  </p:stCondLst>
                                  <p:childTnLst>
                                    <p:set>
                                      <p:cBhvr>
                                        <p:cTn id="6" dur="1" fill="hold">
                                          <p:stCondLst>
                                            <p:cond delay="0"/>
                                          </p:stCondLst>
                                        </p:cTn>
                                        <p:tgtEl>
                                          <p:spTgt spid="99330"/>
                                        </p:tgtEl>
                                        <p:attrNameLst>
                                          <p:attrName>style.visibility</p:attrName>
                                        </p:attrNameLst>
                                      </p:cBhvr>
                                      <p:to>
                                        <p:strVal val="visible"/>
                                      </p:to>
                                    </p:set>
                                    <p:anim calcmode="lin" valueType="num">
                                      <p:cBhvr additive="base">
                                        <p:cTn id="7" dur="500" fill="hold"/>
                                        <p:tgtEl>
                                          <p:spTgt spid="99330"/>
                                        </p:tgtEl>
                                        <p:attrNameLst>
                                          <p:attrName>ppt_x</p:attrName>
                                        </p:attrNameLst>
                                      </p:cBhvr>
                                      <p:tavLst>
                                        <p:tav tm="0">
                                          <p:val>
                                            <p:strVal val="1+#ppt_w/2"/>
                                          </p:val>
                                        </p:tav>
                                        <p:tav tm="100000">
                                          <p:val>
                                            <p:strVal val="#ppt_x"/>
                                          </p:val>
                                        </p:tav>
                                      </p:tavLst>
                                    </p:anim>
                                    <p:anim calcmode="lin" valueType="num">
                                      <p:cBhvr additive="base">
                                        <p:cTn id="8" dur="500" fill="hold"/>
                                        <p:tgtEl>
                                          <p:spTgt spid="9933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nodeType="clickEffect">
                                  <p:stCondLst>
                                    <p:cond delay="0"/>
                                  </p:stCondLst>
                                  <p:childTnLst>
                                    <p:set>
                                      <p:cBhvr>
                                        <p:cTn id="12" dur="1" fill="hold">
                                          <p:stCondLst>
                                            <p:cond delay="0"/>
                                          </p:stCondLst>
                                        </p:cTn>
                                        <p:tgtEl>
                                          <p:spTgt spid="99332"/>
                                        </p:tgtEl>
                                        <p:attrNameLst>
                                          <p:attrName>style.visibility</p:attrName>
                                        </p:attrNameLst>
                                      </p:cBhvr>
                                      <p:to>
                                        <p:strVal val="visible"/>
                                      </p:to>
                                    </p:set>
                                    <p:anim calcmode="lin" valueType="num">
                                      <p:cBhvr additive="base">
                                        <p:cTn id="13" dur="500" fill="hold"/>
                                        <p:tgtEl>
                                          <p:spTgt spid="99332"/>
                                        </p:tgtEl>
                                        <p:attrNameLst>
                                          <p:attrName>ppt_x</p:attrName>
                                        </p:attrNameLst>
                                      </p:cBhvr>
                                      <p:tavLst>
                                        <p:tav tm="0">
                                          <p:val>
                                            <p:strVal val="0-#ppt_w/2"/>
                                          </p:val>
                                        </p:tav>
                                        <p:tav tm="100000">
                                          <p:val>
                                            <p:strVal val="#ppt_x"/>
                                          </p:val>
                                        </p:tav>
                                      </p:tavLst>
                                    </p:anim>
                                    <p:anim calcmode="lin" valueType="num">
                                      <p:cBhvr additive="base">
                                        <p:cTn id="14" dur="500" fill="hold"/>
                                        <p:tgtEl>
                                          <p:spTgt spid="99332"/>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6" fill="hold" grpId="0" nodeType="clickEffect">
                                  <p:stCondLst>
                                    <p:cond delay="0"/>
                                  </p:stCondLst>
                                  <p:childTnLst>
                                    <p:set>
                                      <p:cBhvr>
                                        <p:cTn id="18" dur="1" fill="hold">
                                          <p:stCondLst>
                                            <p:cond delay="0"/>
                                          </p:stCondLst>
                                        </p:cTn>
                                        <p:tgtEl>
                                          <p:spTgt spid="99334">
                                            <p:txEl>
                                              <p:pRg st="0" end="0"/>
                                            </p:txEl>
                                          </p:spTgt>
                                        </p:tgtEl>
                                        <p:attrNameLst>
                                          <p:attrName>style.visibility</p:attrName>
                                        </p:attrNameLst>
                                      </p:cBhvr>
                                      <p:to>
                                        <p:strVal val="visible"/>
                                      </p:to>
                                    </p:set>
                                    <p:animEffect transition="in" filter="strips(downRight)">
                                      <p:cBhvr>
                                        <p:cTn id="19" dur="500"/>
                                        <p:tgtEl>
                                          <p:spTgt spid="99334">
                                            <p:txEl>
                                              <p:pRg st="0" end="0"/>
                                            </p:txEl>
                                          </p:spTgt>
                                        </p:tgtEl>
                                      </p:cBhvr>
                                    </p:animEffect>
                                  </p:childTnLst>
                                  <p:subTnLst>
                                    <p:animClr clrSpc="rgb" dir="cw">
                                      <p:cBhvr override="childStyle">
                                        <p:cTn dur="1" fill="hold" display="0" masterRel="nextClick" afterEffect="1"/>
                                        <p:tgtEl>
                                          <p:spTgt spid="99334">
                                            <p:txEl>
                                              <p:pRg st="0" end="0"/>
                                            </p:txEl>
                                          </p:spTgt>
                                        </p:tgtEl>
                                        <p:attrNameLst>
                                          <p:attrName>ppt_c</p:attrName>
                                        </p:attrNameLst>
                                      </p:cBhvr>
                                      <p:to>
                                        <a:srgbClr val="330099"/>
                                      </p:to>
                                    </p:animClr>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6" fill="hold" grpId="0" nodeType="clickEffect">
                                  <p:stCondLst>
                                    <p:cond delay="0"/>
                                  </p:stCondLst>
                                  <p:childTnLst>
                                    <p:set>
                                      <p:cBhvr>
                                        <p:cTn id="23" dur="1" fill="hold">
                                          <p:stCondLst>
                                            <p:cond delay="0"/>
                                          </p:stCondLst>
                                        </p:cTn>
                                        <p:tgtEl>
                                          <p:spTgt spid="99335"/>
                                        </p:tgtEl>
                                        <p:attrNameLst>
                                          <p:attrName>style.visibility</p:attrName>
                                        </p:attrNameLst>
                                      </p:cBhvr>
                                      <p:to>
                                        <p:strVal val="visible"/>
                                      </p:to>
                                    </p:set>
                                    <p:anim calcmode="lin" valueType="num">
                                      <p:cBhvr additive="base">
                                        <p:cTn id="24" dur="500" fill="hold"/>
                                        <p:tgtEl>
                                          <p:spTgt spid="99335"/>
                                        </p:tgtEl>
                                        <p:attrNameLst>
                                          <p:attrName>ppt_x</p:attrName>
                                        </p:attrNameLst>
                                      </p:cBhvr>
                                      <p:tavLst>
                                        <p:tav tm="0">
                                          <p:val>
                                            <p:strVal val="1+#ppt_w/2"/>
                                          </p:val>
                                        </p:tav>
                                        <p:tav tm="100000">
                                          <p:val>
                                            <p:strVal val="#ppt_x"/>
                                          </p:val>
                                        </p:tav>
                                      </p:tavLst>
                                    </p:anim>
                                    <p:anim calcmode="lin" valueType="num">
                                      <p:cBhvr additive="base">
                                        <p:cTn id="25" dur="500" fill="hold"/>
                                        <p:tgtEl>
                                          <p:spTgt spid="99335"/>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9335"/>
                                        </p:tgtEl>
                                        <p:attrNameLst>
                                          <p:attrName>ppt_c</p:attrName>
                                        </p:attrNameLst>
                                      </p:cBhvr>
                                      <p:to>
                                        <a:srgbClr val="000099"/>
                                      </p:to>
                                    </p:animClr>
                                  </p:sub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9" fill="hold" grpId="0" nodeType="clickEffect">
                                  <p:stCondLst>
                                    <p:cond delay="0"/>
                                  </p:stCondLst>
                                  <p:childTnLst>
                                    <p:set>
                                      <p:cBhvr>
                                        <p:cTn id="29" dur="1" fill="hold">
                                          <p:stCondLst>
                                            <p:cond delay="0"/>
                                          </p:stCondLst>
                                        </p:cTn>
                                        <p:tgtEl>
                                          <p:spTgt spid="99336">
                                            <p:txEl>
                                              <p:pRg st="0" end="0"/>
                                            </p:txEl>
                                          </p:spTgt>
                                        </p:tgtEl>
                                        <p:attrNameLst>
                                          <p:attrName>style.visibility</p:attrName>
                                        </p:attrNameLst>
                                      </p:cBhvr>
                                      <p:to>
                                        <p:strVal val="visible"/>
                                      </p:to>
                                    </p:set>
                                    <p:anim calcmode="lin" valueType="num">
                                      <p:cBhvr additive="base">
                                        <p:cTn id="30" dur="500" fill="hold"/>
                                        <p:tgtEl>
                                          <p:spTgt spid="99336">
                                            <p:txEl>
                                              <p:pRg st="0" end="0"/>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99336">
                                            <p:txEl>
                                              <p:pRg st="0" end="0"/>
                                            </p:txEl>
                                          </p:spTgt>
                                        </p:tgtEl>
                                        <p:attrNameLst>
                                          <p:attrName>ppt_y</p:attrName>
                                        </p:attrNameLst>
                                      </p:cBhvr>
                                      <p:tavLst>
                                        <p:tav tm="0">
                                          <p:val>
                                            <p:strVal val="0-#ppt_h/2"/>
                                          </p:val>
                                        </p:tav>
                                        <p:tav tm="100000">
                                          <p:val>
                                            <p:strVal val="#ppt_y"/>
                                          </p:val>
                                        </p:tav>
                                      </p:tavLst>
                                    </p:anim>
                                  </p:childTnLst>
                                  <p:subTnLst>
                                    <p:animClr clrSpc="rgb" dir="cw">
                                      <p:cBhvr override="childStyle">
                                        <p:cTn dur="1" fill="hold" display="0" masterRel="nextClick" afterEffect="1"/>
                                        <p:tgtEl>
                                          <p:spTgt spid="99336">
                                            <p:txEl>
                                              <p:pRg st="0" end="0"/>
                                            </p:txEl>
                                          </p:spTgt>
                                        </p:tgtEl>
                                        <p:attrNameLst>
                                          <p:attrName>ppt_c</p:attrName>
                                        </p:attrNameLst>
                                      </p:cBhvr>
                                      <p:to>
                                        <a:srgbClr val="CC3399"/>
                                      </p:to>
                                    </p:animClr>
                                  </p:sub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6" fill="hold" grpId="0" nodeType="clickEffect">
                                  <p:stCondLst>
                                    <p:cond delay="0"/>
                                  </p:stCondLst>
                                  <p:childTnLst>
                                    <p:set>
                                      <p:cBhvr>
                                        <p:cTn id="35" dur="1" fill="hold">
                                          <p:stCondLst>
                                            <p:cond delay="0"/>
                                          </p:stCondLst>
                                        </p:cTn>
                                        <p:tgtEl>
                                          <p:spTgt spid="99337"/>
                                        </p:tgtEl>
                                        <p:attrNameLst>
                                          <p:attrName>style.visibility</p:attrName>
                                        </p:attrNameLst>
                                      </p:cBhvr>
                                      <p:to>
                                        <p:strVal val="visible"/>
                                      </p:to>
                                    </p:set>
                                    <p:anim calcmode="lin" valueType="num">
                                      <p:cBhvr additive="base">
                                        <p:cTn id="36" dur="500" fill="hold"/>
                                        <p:tgtEl>
                                          <p:spTgt spid="99337"/>
                                        </p:tgtEl>
                                        <p:attrNameLst>
                                          <p:attrName>ppt_x</p:attrName>
                                        </p:attrNameLst>
                                      </p:cBhvr>
                                      <p:tavLst>
                                        <p:tav tm="0">
                                          <p:val>
                                            <p:strVal val="1+#ppt_w/2"/>
                                          </p:val>
                                        </p:tav>
                                        <p:tav tm="100000">
                                          <p:val>
                                            <p:strVal val="#ppt_x"/>
                                          </p:val>
                                        </p:tav>
                                      </p:tavLst>
                                    </p:anim>
                                    <p:anim calcmode="lin" valueType="num">
                                      <p:cBhvr additive="base">
                                        <p:cTn id="37" dur="500" fill="hold"/>
                                        <p:tgtEl>
                                          <p:spTgt spid="99337"/>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6" fill="hold" grpId="0" nodeType="clickEffect">
                                  <p:stCondLst>
                                    <p:cond delay="0"/>
                                  </p:stCondLst>
                                  <p:childTnLst>
                                    <p:set>
                                      <p:cBhvr>
                                        <p:cTn id="41" dur="1" fill="hold">
                                          <p:stCondLst>
                                            <p:cond delay="0"/>
                                          </p:stCondLst>
                                        </p:cTn>
                                        <p:tgtEl>
                                          <p:spTgt spid="99338"/>
                                        </p:tgtEl>
                                        <p:attrNameLst>
                                          <p:attrName>style.visibility</p:attrName>
                                        </p:attrNameLst>
                                      </p:cBhvr>
                                      <p:to>
                                        <p:strVal val="visible"/>
                                      </p:to>
                                    </p:set>
                                    <p:anim calcmode="lin" valueType="num">
                                      <p:cBhvr additive="base">
                                        <p:cTn id="42" dur="500" fill="hold"/>
                                        <p:tgtEl>
                                          <p:spTgt spid="99338"/>
                                        </p:tgtEl>
                                        <p:attrNameLst>
                                          <p:attrName>ppt_x</p:attrName>
                                        </p:attrNameLst>
                                      </p:cBhvr>
                                      <p:tavLst>
                                        <p:tav tm="0">
                                          <p:val>
                                            <p:strVal val="1+#ppt_w/2"/>
                                          </p:val>
                                        </p:tav>
                                        <p:tav tm="100000">
                                          <p:val>
                                            <p:strVal val="#ppt_x"/>
                                          </p:val>
                                        </p:tav>
                                      </p:tavLst>
                                    </p:anim>
                                    <p:anim calcmode="lin" valueType="num">
                                      <p:cBhvr additive="base">
                                        <p:cTn id="43" dur="500" fill="hold"/>
                                        <p:tgtEl>
                                          <p:spTgt spid="99338"/>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99338"/>
                                        </p:tgtEl>
                                        <p:attrNameLst>
                                          <p:attrName>ppt_c</p:attrName>
                                        </p:attrNameLst>
                                      </p:cBhvr>
                                      <p:to>
                                        <a:srgbClr val="FF0066"/>
                                      </p:to>
                                    </p:animClr>
                                  </p:sub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99339"/>
                                        </p:tgtEl>
                                        <p:attrNameLst>
                                          <p:attrName>style.visibility</p:attrName>
                                        </p:attrNameLst>
                                      </p:cBhvr>
                                      <p:to>
                                        <p:strVal val="visible"/>
                                      </p:to>
                                    </p:set>
                                    <p:animEffect transition="in" filter="fade">
                                      <p:cBhvr>
                                        <p:cTn id="48" dur="500"/>
                                        <p:tgtEl>
                                          <p:spTgt spid="99339"/>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6" fill="hold" grpId="0" nodeType="clickEffect">
                                  <p:stCondLst>
                                    <p:cond delay="0"/>
                                  </p:stCondLst>
                                  <p:childTnLst>
                                    <p:set>
                                      <p:cBhvr>
                                        <p:cTn id="52" dur="1" fill="hold">
                                          <p:stCondLst>
                                            <p:cond delay="0"/>
                                          </p:stCondLst>
                                        </p:cTn>
                                        <p:tgtEl>
                                          <p:spTgt spid="99340"/>
                                        </p:tgtEl>
                                        <p:attrNameLst>
                                          <p:attrName>style.visibility</p:attrName>
                                        </p:attrNameLst>
                                      </p:cBhvr>
                                      <p:to>
                                        <p:strVal val="visible"/>
                                      </p:to>
                                    </p:set>
                                    <p:anim calcmode="lin" valueType="num">
                                      <p:cBhvr additive="base">
                                        <p:cTn id="53" dur="500" fill="hold"/>
                                        <p:tgtEl>
                                          <p:spTgt spid="99340"/>
                                        </p:tgtEl>
                                        <p:attrNameLst>
                                          <p:attrName>ppt_x</p:attrName>
                                        </p:attrNameLst>
                                      </p:cBhvr>
                                      <p:tavLst>
                                        <p:tav tm="0">
                                          <p:val>
                                            <p:strVal val="1+#ppt_w/2"/>
                                          </p:val>
                                        </p:tav>
                                        <p:tav tm="100000">
                                          <p:val>
                                            <p:strVal val="#ppt_x"/>
                                          </p:val>
                                        </p:tav>
                                      </p:tavLst>
                                    </p:anim>
                                    <p:anim calcmode="lin" valueType="num">
                                      <p:cBhvr additive="base">
                                        <p:cTn id="54" dur="500" fill="hold"/>
                                        <p:tgtEl>
                                          <p:spTgt spid="99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0" grpId="0" animBg="1" autoUpdateAnimBg="0"/>
      <p:bldP spid="99334" grpId="0" build="p" autoUpdateAnimBg="0"/>
      <p:bldP spid="99335" grpId="0" autoUpdateAnimBg="0"/>
      <p:bldP spid="99336" grpId="0" build="p" autoUpdateAnimBg="0"/>
      <p:bldP spid="99337" grpId="0" autoUpdateAnimBg="0"/>
      <p:bldP spid="99338" grpId="0" autoUpdateAnimBg="0"/>
      <p:bldP spid="99339" grpId="0"/>
      <p:bldP spid="99340"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9006506-B0FF-4DF5-B297-2044742CAE10}"/>
              </a:ext>
            </a:extLst>
          </p:cNvPr>
          <p:cNvSpPr>
            <a:spLocks noChangeArrowheads="1"/>
          </p:cNvSpPr>
          <p:nvPr/>
        </p:nvSpPr>
        <p:spPr bwMode="auto">
          <a:xfrm>
            <a:off x="3497263" y="609600"/>
            <a:ext cx="47323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i="1">
                <a:latin typeface="Arial" panose="020B0604020202020204" pitchFamily="34" charset="0"/>
              </a:rPr>
              <a:t>would grow in future</a:t>
            </a:r>
          </a:p>
        </p:txBody>
      </p:sp>
      <p:sp>
        <p:nvSpPr>
          <p:cNvPr id="19459" name="Rectangle 3">
            <a:extLst>
              <a:ext uri="{FF2B5EF4-FFF2-40B4-BE49-F238E27FC236}">
                <a16:creationId xmlns:a16="http://schemas.microsoft.com/office/drawing/2014/main" id="{BBEA5DE6-7291-44E3-A753-37BAA88DED07}"/>
              </a:ext>
            </a:extLst>
          </p:cNvPr>
          <p:cNvSpPr>
            <a:spLocks noChangeArrowheads="1"/>
          </p:cNvSpPr>
          <p:nvPr/>
        </p:nvSpPr>
        <p:spPr bwMode="auto">
          <a:xfrm>
            <a:off x="1828800" y="0"/>
            <a:ext cx="64706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a:t>Forensic science usage</a:t>
            </a:r>
          </a:p>
        </p:txBody>
      </p:sp>
      <p:sp>
        <p:nvSpPr>
          <p:cNvPr id="19461" name="Rectangle 5">
            <a:extLst>
              <a:ext uri="{FF2B5EF4-FFF2-40B4-BE49-F238E27FC236}">
                <a16:creationId xmlns:a16="http://schemas.microsoft.com/office/drawing/2014/main" id="{1DA74619-E860-44A6-AAC6-AC6A87FF8A11}"/>
              </a:ext>
            </a:extLst>
          </p:cNvPr>
          <p:cNvSpPr>
            <a:spLocks noChangeArrowheads="1"/>
          </p:cNvSpPr>
          <p:nvPr/>
        </p:nvSpPr>
        <p:spPr bwMode="auto">
          <a:xfrm>
            <a:off x="1127125" y="1858963"/>
            <a:ext cx="6249988"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6000"/>
              <a:t>   Human Rights</a:t>
            </a:r>
          </a:p>
          <a:p>
            <a:pPr>
              <a:buFontTx/>
              <a:buChar char="•"/>
            </a:pPr>
            <a:r>
              <a:rPr lang="en-US" altLang="en-US" sz="6000"/>
              <a:t>   Regulatory Laws</a:t>
            </a:r>
          </a:p>
          <a:p>
            <a:pPr>
              <a:buFontTx/>
              <a:buChar char="•"/>
            </a:pPr>
            <a:r>
              <a:rPr lang="en-US" altLang="en-US" sz="6000"/>
              <a:t>   Awareness</a:t>
            </a:r>
          </a:p>
        </p:txBody>
      </p:sp>
      <p:sp>
        <p:nvSpPr>
          <p:cNvPr id="19462" name="Rectangle 6">
            <a:extLst>
              <a:ext uri="{FF2B5EF4-FFF2-40B4-BE49-F238E27FC236}">
                <a16:creationId xmlns:a16="http://schemas.microsoft.com/office/drawing/2014/main" id="{6F267902-031D-4100-8987-543D9FEE9C9F}"/>
              </a:ext>
            </a:extLst>
          </p:cNvPr>
          <p:cNvSpPr>
            <a:spLocks noChangeArrowheads="1"/>
          </p:cNvSpPr>
          <p:nvPr/>
        </p:nvSpPr>
        <p:spPr bwMode="auto">
          <a:xfrm>
            <a:off x="365125" y="4975225"/>
            <a:ext cx="28130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a:t>Forensics</a:t>
            </a:r>
          </a:p>
        </p:txBody>
      </p:sp>
      <p:sp>
        <p:nvSpPr>
          <p:cNvPr id="19463" name="Rectangle 7">
            <a:extLst>
              <a:ext uri="{FF2B5EF4-FFF2-40B4-BE49-F238E27FC236}">
                <a16:creationId xmlns:a16="http://schemas.microsoft.com/office/drawing/2014/main" id="{DEDA80CE-4C50-4144-9036-96788E039DC6}"/>
              </a:ext>
            </a:extLst>
          </p:cNvPr>
          <p:cNvSpPr>
            <a:spLocks noChangeArrowheads="1"/>
          </p:cNvSpPr>
          <p:nvPr/>
        </p:nvSpPr>
        <p:spPr bwMode="auto">
          <a:xfrm>
            <a:off x="228600" y="5408613"/>
            <a:ext cx="63134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a:t>A luxury to-day,  would be</a:t>
            </a:r>
            <a:r>
              <a:rPr lang="en-US" altLang="en-US"/>
              <a:t> </a:t>
            </a:r>
          </a:p>
        </p:txBody>
      </p:sp>
      <p:sp>
        <p:nvSpPr>
          <p:cNvPr id="19464" name="Rectangle 8">
            <a:extLst>
              <a:ext uri="{FF2B5EF4-FFF2-40B4-BE49-F238E27FC236}">
                <a16:creationId xmlns:a16="http://schemas.microsoft.com/office/drawing/2014/main" id="{306C8FA1-0A7A-4786-9652-DF389427A5E5}"/>
              </a:ext>
            </a:extLst>
          </p:cNvPr>
          <p:cNvSpPr>
            <a:spLocks noChangeArrowheads="1"/>
          </p:cNvSpPr>
          <p:nvPr/>
        </p:nvSpPr>
        <p:spPr bwMode="auto">
          <a:xfrm>
            <a:off x="1279525" y="5653088"/>
            <a:ext cx="5178425"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a:t>necessity to-morrow</a:t>
            </a:r>
          </a:p>
        </p:txBody>
      </p:sp>
      <p:sp>
        <p:nvSpPr>
          <p:cNvPr id="46088" name="Rectangle 9">
            <a:extLst>
              <a:ext uri="{FF2B5EF4-FFF2-40B4-BE49-F238E27FC236}">
                <a16:creationId xmlns:a16="http://schemas.microsoft.com/office/drawing/2014/main" id="{31D7A279-37DD-468C-82B2-4B339788911D}"/>
              </a:ext>
            </a:extLst>
          </p:cNvPr>
          <p:cNvSpPr>
            <a:spLocks noChangeArrowheads="1"/>
          </p:cNvSpPr>
          <p:nvPr/>
        </p:nvSpPr>
        <p:spPr bwMode="auto">
          <a:xfrm>
            <a:off x="8366125" y="6643688"/>
            <a:ext cx="728663"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800"/>
              <a:t>Ran B. Singh</a:t>
            </a:r>
          </a:p>
        </p:txBody>
      </p:sp>
      <p:sp>
        <p:nvSpPr>
          <p:cNvPr id="19466" name="Rectangle 10">
            <a:extLst>
              <a:ext uri="{FF2B5EF4-FFF2-40B4-BE49-F238E27FC236}">
                <a16:creationId xmlns:a16="http://schemas.microsoft.com/office/drawing/2014/main" id="{64B69F1A-A4D5-476F-B70D-34E1DC797DF7}"/>
              </a:ext>
            </a:extLst>
          </p:cNvPr>
          <p:cNvSpPr>
            <a:spLocks noChangeArrowheads="1"/>
          </p:cNvSpPr>
          <p:nvPr/>
        </p:nvSpPr>
        <p:spPr bwMode="auto">
          <a:xfrm>
            <a:off x="1295400" y="6172200"/>
            <a:ext cx="6647654"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dirty="0">
                <a:cs typeface="Times New Roman" panose="02020603050405020304" pitchFamily="18" charset="0"/>
              </a:rPr>
              <a:t>science will become an integral part of investigation</a:t>
            </a:r>
          </a:p>
        </p:txBody>
      </p:sp>
    </p:spTree>
    <p:extLst>
      <p:ext uri="{BB962C8B-B14F-4D97-AF65-F5344CB8AC3E}">
        <p14:creationId xmlns:p14="http://schemas.microsoft.com/office/powerpoint/2010/main" val="4115278017"/>
      </p:ext>
    </p:extLst>
  </p:cSld>
  <p:clrMapOvr>
    <a:masterClrMapping/>
  </p:clrMapOvr>
  <p:transition advTm="33633">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Screeching Brakes"/>
                                        </p:tgtEl>
                                      </p:cMediaNode>
                                    </p:audio>
                                  </p:sub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 calcmode="lin" valueType="num">
                                      <p:cBhvr additive="base">
                                        <p:cTn id="12" dur="500" fill="hold"/>
                                        <p:tgtEl>
                                          <p:spTgt spid="19458">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19458">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Screeching Brakes"/>
                                        </p:tgtEl>
                                      </p:cMediaNode>
                                    </p:audio>
                                  </p:sub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9" fill="hold" grpId="0" nodeType="clickEffect">
                                  <p:stCondLst>
                                    <p:cond delay="0"/>
                                  </p:stCondLst>
                                  <p:childTnLst>
                                    <p:set>
                                      <p:cBhvr>
                                        <p:cTn id="17" dur="1" fill="hold">
                                          <p:stCondLst>
                                            <p:cond delay="0"/>
                                          </p:stCondLst>
                                        </p:cTn>
                                        <p:tgtEl>
                                          <p:spTgt spid="19461">
                                            <p:txEl>
                                              <p:pRg st="0" end="0"/>
                                            </p:txEl>
                                          </p:spTgt>
                                        </p:tgtEl>
                                        <p:attrNameLst>
                                          <p:attrName>style.visibility</p:attrName>
                                        </p:attrNameLst>
                                      </p:cBhvr>
                                      <p:to>
                                        <p:strVal val="visible"/>
                                      </p:to>
                                    </p:set>
                                    <p:animEffect transition="in" filter="strips(upLeft)">
                                      <p:cBhvr>
                                        <p:cTn id="18" dur="500"/>
                                        <p:tgtEl>
                                          <p:spTgt spid="19461">
                                            <p:txEl>
                                              <p:pRg st="0" end="0"/>
                                            </p:txEl>
                                          </p:spTgt>
                                        </p:tgtEl>
                                      </p:cBhvr>
                                    </p:animEffect>
                                  </p:childTnLst>
                                  <p:subTnLst>
                                    <p:animClr clrSpc="rgb" dir="cw">
                                      <p:cBhvr override="childStyle">
                                        <p:cTn dur="1" fill="hold" display="0" masterRel="nextClick" afterEffect="1"/>
                                        <p:tgtEl>
                                          <p:spTgt spid="19461">
                                            <p:txEl>
                                              <p:pRg st="0" end="0"/>
                                            </p:txEl>
                                          </p:spTgt>
                                        </p:tgtEl>
                                        <p:attrNameLst>
                                          <p:attrName>ppt_c</p:attrName>
                                        </p:attrNameLst>
                                      </p:cBhvr>
                                      <p:to>
                                        <a:schemeClr val="bg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18" presetClass="entr" presetSubtype="9" fill="hold" grpId="0" nodeType="clickEffect">
                                  <p:stCondLst>
                                    <p:cond delay="0"/>
                                  </p:stCondLst>
                                  <p:childTnLst>
                                    <p:set>
                                      <p:cBhvr>
                                        <p:cTn id="22" dur="1" fill="hold">
                                          <p:stCondLst>
                                            <p:cond delay="0"/>
                                          </p:stCondLst>
                                        </p:cTn>
                                        <p:tgtEl>
                                          <p:spTgt spid="19461">
                                            <p:txEl>
                                              <p:pRg st="1" end="1"/>
                                            </p:txEl>
                                          </p:spTgt>
                                        </p:tgtEl>
                                        <p:attrNameLst>
                                          <p:attrName>style.visibility</p:attrName>
                                        </p:attrNameLst>
                                      </p:cBhvr>
                                      <p:to>
                                        <p:strVal val="visible"/>
                                      </p:to>
                                    </p:set>
                                    <p:animEffect transition="in" filter="strips(upLeft)">
                                      <p:cBhvr>
                                        <p:cTn id="23" dur="500"/>
                                        <p:tgtEl>
                                          <p:spTgt spid="19461">
                                            <p:txEl>
                                              <p:pRg st="1" end="1"/>
                                            </p:txEl>
                                          </p:spTgt>
                                        </p:tgtEl>
                                      </p:cBhvr>
                                    </p:animEffect>
                                  </p:childTnLst>
                                  <p:subTnLst>
                                    <p:animClr clrSpc="rgb" dir="cw">
                                      <p:cBhvr override="childStyle">
                                        <p:cTn dur="1" fill="hold" display="0" masterRel="nextClick" afterEffect="1"/>
                                        <p:tgtEl>
                                          <p:spTgt spid="19461">
                                            <p:txEl>
                                              <p:pRg st="1" end="1"/>
                                            </p:txEl>
                                          </p:spTgt>
                                        </p:tgtEl>
                                        <p:attrNameLst>
                                          <p:attrName>ppt_c</p:attrName>
                                        </p:attrNameLst>
                                      </p:cBhvr>
                                      <p:to>
                                        <a:schemeClr val="bg2"/>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9" fill="hold" grpId="0" nodeType="clickEffect">
                                  <p:stCondLst>
                                    <p:cond delay="0"/>
                                  </p:stCondLst>
                                  <p:childTnLst>
                                    <p:set>
                                      <p:cBhvr>
                                        <p:cTn id="27" dur="1" fill="hold">
                                          <p:stCondLst>
                                            <p:cond delay="0"/>
                                          </p:stCondLst>
                                        </p:cTn>
                                        <p:tgtEl>
                                          <p:spTgt spid="19461">
                                            <p:txEl>
                                              <p:pRg st="2" end="2"/>
                                            </p:txEl>
                                          </p:spTgt>
                                        </p:tgtEl>
                                        <p:attrNameLst>
                                          <p:attrName>style.visibility</p:attrName>
                                        </p:attrNameLst>
                                      </p:cBhvr>
                                      <p:to>
                                        <p:strVal val="visible"/>
                                      </p:to>
                                    </p:set>
                                    <p:animEffect transition="in" filter="strips(upLeft)">
                                      <p:cBhvr>
                                        <p:cTn id="28" dur="500"/>
                                        <p:tgtEl>
                                          <p:spTgt spid="19461">
                                            <p:txEl>
                                              <p:pRg st="2" end="2"/>
                                            </p:txEl>
                                          </p:spTgt>
                                        </p:tgtEl>
                                      </p:cBhvr>
                                    </p:animEffect>
                                  </p:childTnLst>
                                  <p:subTnLst>
                                    <p:animClr clrSpc="rgb" dir="cw">
                                      <p:cBhvr override="childStyle">
                                        <p:cTn dur="1" fill="hold" display="0" masterRel="nextClick" afterEffect="1"/>
                                        <p:tgtEl>
                                          <p:spTgt spid="19461">
                                            <p:txEl>
                                              <p:pRg st="2" end="2"/>
                                            </p:txEl>
                                          </p:spTgt>
                                        </p:tgtEl>
                                        <p:attrNameLst>
                                          <p:attrName>ppt_c</p:attrName>
                                        </p:attrNameLst>
                                      </p:cBhvr>
                                      <p:to>
                                        <a:schemeClr val="bg2"/>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9462">
                                            <p:txEl>
                                              <p:pRg st="0" end="0"/>
                                            </p:txEl>
                                          </p:spTgt>
                                        </p:tgtEl>
                                        <p:attrNameLst>
                                          <p:attrName>style.visibility</p:attrName>
                                        </p:attrNameLst>
                                      </p:cBhvr>
                                      <p:to>
                                        <p:strVal val="visible"/>
                                      </p:to>
                                    </p:set>
                                    <p:anim calcmode="lin" valueType="num">
                                      <p:cBhvr additive="base">
                                        <p:cTn id="33" dur="500" fill="hold"/>
                                        <p:tgtEl>
                                          <p:spTgt spid="19462">
                                            <p:txEl>
                                              <p:pRg st="0" end="0"/>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9462">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2" name="Screeching Brakes"/>
                                        </p:tgtEl>
                                      </p:cMediaNode>
                                    </p:audio>
                                  </p:subTnLst>
                                </p:cTn>
                              </p:par>
                            </p:childTnLst>
                          </p:cTn>
                        </p:par>
                        <p:par>
                          <p:cTn id="35" fill="hold" nodeType="afterGroup">
                            <p:stCondLst>
                              <p:cond delay="500"/>
                            </p:stCondLst>
                            <p:childTnLst>
                              <p:par>
                                <p:cTn id="36" presetID="2" presetClass="entr" presetSubtype="2" fill="hold" grpId="0" nodeType="afterEffect">
                                  <p:stCondLst>
                                    <p:cond delay="0"/>
                                  </p:stCondLst>
                                  <p:childTnLst>
                                    <p:set>
                                      <p:cBhvr>
                                        <p:cTn id="37" dur="1" fill="hold">
                                          <p:stCondLst>
                                            <p:cond delay="0"/>
                                          </p:stCondLst>
                                        </p:cTn>
                                        <p:tgtEl>
                                          <p:spTgt spid="19463">
                                            <p:txEl>
                                              <p:pRg st="0" end="0"/>
                                            </p:txEl>
                                          </p:spTgt>
                                        </p:tgtEl>
                                        <p:attrNameLst>
                                          <p:attrName>style.visibility</p:attrName>
                                        </p:attrNameLst>
                                      </p:cBhvr>
                                      <p:to>
                                        <p:strVal val="visible"/>
                                      </p:to>
                                    </p:set>
                                    <p:anim calcmode="lin" valueType="num">
                                      <p:cBhvr additive="base">
                                        <p:cTn id="38" dur="500" fill="hold"/>
                                        <p:tgtEl>
                                          <p:spTgt spid="19463">
                                            <p:txEl>
                                              <p:pRg st="0" end="0"/>
                                            </p:txEl>
                                          </p:spTgt>
                                        </p:tgtEl>
                                        <p:attrNameLst>
                                          <p:attrName>ppt_x</p:attrName>
                                        </p:attrNameLst>
                                      </p:cBhvr>
                                      <p:tavLst>
                                        <p:tav tm="0">
                                          <p:val>
                                            <p:strVal val="1+#ppt_w/2"/>
                                          </p:val>
                                        </p:tav>
                                        <p:tav tm="100000">
                                          <p:val>
                                            <p:strVal val="#ppt_x"/>
                                          </p:val>
                                        </p:tav>
                                      </p:tavLst>
                                    </p:anim>
                                    <p:anim calcmode="lin" valueType="num">
                                      <p:cBhvr additive="base">
                                        <p:cTn id="39" dur="500" fill="hold"/>
                                        <p:tgtEl>
                                          <p:spTgt spid="1946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6"/>
                                            </p:cond>
                                          </p:stCondLst>
                                          <p:endCondLst>
                                            <p:cond evt="onStopAudio" delay="0">
                                              <p:tgtEl>
                                                <p:sldTgt/>
                                              </p:tgtEl>
                                            </p:cond>
                                          </p:endCondLst>
                                        </p:cTn>
                                        <p:tgtEl>
                                          <p:sndTgt r:embed="rId2" name="Screeching Brakes"/>
                                        </p:tgtEl>
                                      </p:cMediaNode>
                                    </p:audio>
                                  </p:subTnLst>
                                </p:cTn>
                              </p:par>
                            </p:childTnLst>
                          </p:cTn>
                        </p:par>
                        <p:par>
                          <p:cTn id="40" fill="hold" nodeType="afterGroup">
                            <p:stCondLst>
                              <p:cond delay="1000"/>
                            </p:stCondLst>
                            <p:childTnLst>
                              <p:par>
                                <p:cTn id="41" presetID="2" presetClass="entr" presetSubtype="2" fill="hold" grpId="0" nodeType="afterEffect">
                                  <p:stCondLst>
                                    <p:cond delay="0"/>
                                  </p:stCondLst>
                                  <p:childTnLst>
                                    <p:set>
                                      <p:cBhvr>
                                        <p:cTn id="42" dur="1" fill="hold">
                                          <p:stCondLst>
                                            <p:cond delay="0"/>
                                          </p:stCondLst>
                                        </p:cTn>
                                        <p:tgtEl>
                                          <p:spTgt spid="19464">
                                            <p:txEl>
                                              <p:pRg st="0" end="0"/>
                                            </p:txEl>
                                          </p:spTgt>
                                        </p:tgtEl>
                                        <p:attrNameLst>
                                          <p:attrName>style.visibility</p:attrName>
                                        </p:attrNameLst>
                                      </p:cBhvr>
                                      <p:to>
                                        <p:strVal val="visible"/>
                                      </p:to>
                                    </p:set>
                                    <p:anim calcmode="lin" valueType="num">
                                      <p:cBhvr additive="base">
                                        <p:cTn id="43" dur="500" fill="hold"/>
                                        <p:tgtEl>
                                          <p:spTgt spid="19464">
                                            <p:txEl>
                                              <p:pRg st="0" end="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464">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Screeching Brakes"/>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9466">
                                            <p:txEl>
                                              <p:pRg st="0" end="0"/>
                                            </p:txEl>
                                          </p:spTgt>
                                        </p:tgtEl>
                                        <p:attrNameLst>
                                          <p:attrName>style.visibility</p:attrName>
                                        </p:attrNameLst>
                                      </p:cBhvr>
                                      <p:to>
                                        <p:strVal val="visible"/>
                                      </p:to>
                                    </p:set>
                                    <p:anim calcmode="lin" valueType="num">
                                      <p:cBhvr additive="base">
                                        <p:cTn id="49" dur="500" fill="hold"/>
                                        <p:tgtEl>
                                          <p:spTgt spid="19466">
                                            <p:txEl>
                                              <p:pRg st="0" end="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9466">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2" name="Screeching Brak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autoUpdateAnimBg="0" advAuto="0"/>
      <p:bldP spid="19459" grpId="0" build="p" autoUpdateAnimBg="0" advAuto="0"/>
      <p:bldP spid="19461" grpId="0" build="p" autoUpdateAnimBg="0"/>
      <p:bldP spid="19462" grpId="0" build="p" autoUpdateAnimBg="0"/>
      <p:bldP spid="19463" grpId="0" build="p" autoUpdateAnimBg="0" advAuto="0"/>
      <p:bldP spid="19464" grpId="0" build="p" autoUpdateAnimBg="0" advAuto="0"/>
      <p:bldP spid="19466"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Object 5">
            <a:extLst>
              <a:ext uri="{FF2B5EF4-FFF2-40B4-BE49-F238E27FC236}">
                <a16:creationId xmlns:a16="http://schemas.microsoft.com/office/drawing/2014/main" id="{4330CC2F-1D73-4FDC-BAB4-B4B6A061CA62}"/>
              </a:ext>
            </a:extLst>
          </p:cNvPr>
          <p:cNvGraphicFramePr>
            <a:graphicFrameLocks noChangeAspect="1"/>
          </p:cNvGraphicFramePr>
          <p:nvPr/>
        </p:nvGraphicFramePr>
        <p:xfrm>
          <a:off x="0" y="1395413"/>
          <a:ext cx="9144000" cy="4175125"/>
        </p:xfrm>
        <a:graphic>
          <a:graphicData uri="http://schemas.openxmlformats.org/presentationml/2006/ole">
            <mc:AlternateContent xmlns:mc="http://schemas.openxmlformats.org/markup-compatibility/2006">
              <mc:Choice xmlns:v="urn:schemas-microsoft-com:vml" Requires="v">
                <p:oleObj spid="_x0000_s9228" name="Clip" r:id="rId3" imgW="1622146" imgH="759866" progId="MS_ClipArt_Gallery.2">
                  <p:embed/>
                </p:oleObj>
              </mc:Choice>
              <mc:Fallback>
                <p:oleObj name="Clip" r:id="rId3" imgW="1622146" imgH="759866" progId="MS_ClipArt_Gallery.2">
                  <p:embed/>
                  <p:pic>
                    <p:nvPicPr>
                      <p:cNvPr id="47106" name="Object 5">
                        <a:extLst>
                          <a:ext uri="{FF2B5EF4-FFF2-40B4-BE49-F238E27FC236}">
                            <a16:creationId xmlns:a16="http://schemas.microsoft.com/office/drawing/2014/main" id="{4330CC2F-1D73-4FDC-BAB4-B4B6A061CA62}"/>
                          </a:ext>
                        </a:extLst>
                      </p:cNvPr>
                      <p:cNvPicPr>
                        <a:picLocks noChangeAspect="1" noChangeArrowheads="1"/>
                      </p:cNvPicPr>
                      <p:nvPr/>
                    </p:nvPicPr>
                    <p:blipFill>
                      <a:blip r:embed="rId4">
                        <a:lum bright="60000"/>
                        <a:extLst>
                          <a:ext uri="{28A0092B-C50C-407E-A947-70E740481C1C}">
                            <a14:useLocalDpi xmlns:a14="http://schemas.microsoft.com/office/drawing/2010/main" val="0"/>
                          </a:ext>
                        </a:extLst>
                      </a:blip>
                      <a:srcRect/>
                      <a:stretch>
                        <a:fillRect/>
                      </a:stretch>
                    </p:blipFill>
                    <p:spPr bwMode="auto">
                      <a:xfrm>
                        <a:off x="0" y="1395413"/>
                        <a:ext cx="9144000" cy="417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31" name="Text Box 3">
            <a:extLst>
              <a:ext uri="{FF2B5EF4-FFF2-40B4-BE49-F238E27FC236}">
                <a16:creationId xmlns:a16="http://schemas.microsoft.com/office/drawing/2014/main" id="{4F133D84-8A2F-4882-8151-04FD7573BA15}"/>
              </a:ext>
            </a:extLst>
          </p:cNvPr>
          <p:cNvSpPr txBox="1">
            <a:spLocks noChangeArrowheads="1"/>
          </p:cNvSpPr>
          <p:nvPr/>
        </p:nvSpPr>
        <p:spPr bwMode="auto">
          <a:xfrm>
            <a:off x="76200" y="2400300"/>
            <a:ext cx="8305800" cy="170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0600" i="1">
                <a:solidFill>
                  <a:srgbClr val="3366FF"/>
                </a:solidFill>
                <a:latin typeface="Lucida Handwriting" panose="03010101010101010101" pitchFamily="66" charset="0"/>
              </a:rPr>
              <a:t>Thank You</a:t>
            </a:r>
          </a:p>
        </p:txBody>
      </p:sp>
      <p:sp>
        <p:nvSpPr>
          <p:cNvPr id="47108" name="Text Box 4">
            <a:extLst>
              <a:ext uri="{FF2B5EF4-FFF2-40B4-BE49-F238E27FC236}">
                <a16:creationId xmlns:a16="http://schemas.microsoft.com/office/drawing/2014/main" id="{D1E53867-664C-46E7-B0D5-5A5845C76E59}"/>
              </a:ext>
            </a:extLst>
          </p:cNvPr>
          <p:cNvSpPr txBox="1">
            <a:spLocks noChangeArrowheads="1"/>
          </p:cNvSpPr>
          <p:nvPr/>
        </p:nvSpPr>
        <p:spPr bwMode="auto">
          <a:xfrm>
            <a:off x="7696200" y="6400800"/>
            <a:ext cx="1420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i="1">
                <a:solidFill>
                  <a:srgbClr val="3366FF"/>
                </a:solidFill>
              </a:rPr>
              <a:t>ranbsingh</a:t>
            </a:r>
          </a:p>
        </p:txBody>
      </p:sp>
    </p:spTree>
    <p:extLst>
      <p:ext uri="{BB962C8B-B14F-4D97-AF65-F5344CB8AC3E}">
        <p14:creationId xmlns:p14="http://schemas.microsoft.com/office/powerpoint/2010/main" val="206381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box(in)">
                                      <p:cBhvr>
                                        <p:cTn id="7" dur="500"/>
                                        <p:tgtEl>
                                          <p:spTgt spid="2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8130" name="Object 2">
            <a:extLst>
              <a:ext uri="{FF2B5EF4-FFF2-40B4-BE49-F238E27FC236}">
                <a16:creationId xmlns:a16="http://schemas.microsoft.com/office/drawing/2014/main" id="{0B83C921-E89A-42AF-A349-DFD8A92A6F1E}"/>
              </a:ext>
            </a:extLst>
          </p:cNvPr>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252" name="Bitmap Image" r:id="rId3" imgW="1057423" imgH="885949" progId="Paint.Picture">
                  <p:embed/>
                </p:oleObj>
              </mc:Choice>
              <mc:Fallback>
                <p:oleObj name="Bitmap Image" r:id="rId3" imgW="1057423" imgH="885949" progId="Paint.Picture">
                  <p:embed/>
                  <p:pic>
                    <p:nvPicPr>
                      <p:cNvPr id="48130" name="Object 2">
                        <a:extLst>
                          <a:ext uri="{FF2B5EF4-FFF2-40B4-BE49-F238E27FC236}">
                            <a16:creationId xmlns:a16="http://schemas.microsoft.com/office/drawing/2014/main" id="{0B83C921-E89A-42AF-A349-DFD8A92A6F1E}"/>
                          </a:ext>
                        </a:extLst>
                      </p:cNvPr>
                      <p:cNvPicPr>
                        <a:picLocks noChangeAspect="1" noChangeArrowheads="1"/>
                      </p:cNvPicPr>
                      <p:nvPr/>
                    </p:nvPicPr>
                    <p:blipFill>
                      <a:blip r:embed="rId4">
                        <a:lum bright="42000" contrast="-66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3" name="Text Box 3">
            <a:extLst>
              <a:ext uri="{FF2B5EF4-FFF2-40B4-BE49-F238E27FC236}">
                <a16:creationId xmlns:a16="http://schemas.microsoft.com/office/drawing/2014/main" id="{8553F476-0B06-4C51-B57E-D748A01C0E25}"/>
              </a:ext>
            </a:extLst>
          </p:cNvPr>
          <p:cNvSpPr txBox="1">
            <a:spLocks noChangeArrowheads="1"/>
          </p:cNvSpPr>
          <p:nvPr/>
        </p:nvSpPr>
        <p:spPr bwMode="auto">
          <a:xfrm>
            <a:off x="1746250" y="-73025"/>
            <a:ext cx="4959350" cy="1189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7200" i="1">
                <a:solidFill>
                  <a:schemeClr val="accent2"/>
                </a:solidFill>
                <a:effectLst>
                  <a:outerShdw blurRad="38100" dist="38100" dir="2700000" algn="tl">
                    <a:srgbClr val="C0C0C0"/>
                  </a:outerShdw>
                </a:effectLst>
              </a:rPr>
              <a:t>Investigation</a:t>
            </a:r>
          </a:p>
        </p:txBody>
      </p:sp>
      <p:sp>
        <p:nvSpPr>
          <p:cNvPr id="48132" name="Text Box 10">
            <a:extLst>
              <a:ext uri="{FF2B5EF4-FFF2-40B4-BE49-F238E27FC236}">
                <a16:creationId xmlns:a16="http://schemas.microsoft.com/office/drawing/2014/main" id="{15C4B8D0-E458-40C3-BF21-1A400074DF29}"/>
              </a:ext>
            </a:extLst>
          </p:cNvPr>
          <p:cNvSpPr txBox="1">
            <a:spLocks noChangeArrowheads="1"/>
          </p:cNvSpPr>
          <p:nvPr/>
        </p:nvSpPr>
        <p:spPr bwMode="auto">
          <a:xfrm>
            <a:off x="798512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p>
        </p:txBody>
      </p:sp>
      <p:sp>
        <p:nvSpPr>
          <p:cNvPr id="48133" name="Text Box 11">
            <a:hlinkHover r:id="rId5" action="ppaction://hlinksldjump"/>
            <a:extLst>
              <a:ext uri="{FF2B5EF4-FFF2-40B4-BE49-F238E27FC236}">
                <a16:creationId xmlns:a16="http://schemas.microsoft.com/office/drawing/2014/main" id="{9B915026-C86B-423C-8DA0-9CEC26AAC2BD}"/>
              </a:ext>
            </a:extLst>
          </p:cNvPr>
          <p:cNvSpPr txBox="1">
            <a:spLocks noChangeArrowheads="1"/>
          </p:cNvSpPr>
          <p:nvPr/>
        </p:nvSpPr>
        <p:spPr bwMode="auto">
          <a:xfrm>
            <a:off x="8077200" y="65674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u="sng"/>
              <a:t>ranbsingh</a:t>
            </a:r>
            <a:endParaRPr lang="en-US" altLang="en-US" u="sng"/>
          </a:p>
        </p:txBody>
      </p:sp>
      <p:sp>
        <p:nvSpPr>
          <p:cNvPr id="20492" name="Text Box 12">
            <a:extLst>
              <a:ext uri="{FF2B5EF4-FFF2-40B4-BE49-F238E27FC236}">
                <a16:creationId xmlns:a16="http://schemas.microsoft.com/office/drawing/2014/main" id="{F8513AD7-1C44-4858-A93A-EEE6F7C5B61A}"/>
              </a:ext>
            </a:extLst>
          </p:cNvPr>
          <p:cNvSpPr txBox="1">
            <a:spLocks noChangeArrowheads="1"/>
          </p:cNvSpPr>
          <p:nvPr/>
        </p:nvSpPr>
        <p:spPr bwMode="auto">
          <a:xfrm>
            <a:off x="5791200" y="533400"/>
            <a:ext cx="74295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i="1"/>
              <a:t>is</a:t>
            </a:r>
            <a:endParaRPr lang="en-US" altLang="en-US" sz="8800" i="1"/>
          </a:p>
        </p:txBody>
      </p:sp>
      <p:sp>
        <p:nvSpPr>
          <p:cNvPr id="20494" name="Text Box 14">
            <a:extLst>
              <a:ext uri="{FF2B5EF4-FFF2-40B4-BE49-F238E27FC236}">
                <a16:creationId xmlns:a16="http://schemas.microsoft.com/office/drawing/2014/main" id="{16EFBE9C-EC25-4C00-A2D6-2E791077D78F}"/>
              </a:ext>
            </a:extLst>
          </p:cNvPr>
          <p:cNvSpPr txBox="1">
            <a:spLocks noChangeArrowheads="1"/>
          </p:cNvSpPr>
          <p:nvPr/>
        </p:nvSpPr>
        <p:spPr bwMode="auto">
          <a:xfrm>
            <a:off x="304800" y="1173163"/>
            <a:ext cx="460375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7200" i="1">
                <a:solidFill>
                  <a:srgbClr val="FF3300"/>
                </a:solidFill>
              </a:rPr>
              <a:t>Interactive, </a:t>
            </a:r>
          </a:p>
        </p:txBody>
      </p:sp>
      <p:sp>
        <p:nvSpPr>
          <p:cNvPr id="20495" name="Text Box 15">
            <a:extLst>
              <a:ext uri="{FF2B5EF4-FFF2-40B4-BE49-F238E27FC236}">
                <a16:creationId xmlns:a16="http://schemas.microsoft.com/office/drawing/2014/main" id="{85EAD56D-8271-4EFF-9D00-62E6DE6D7CAC}"/>
              </a:ext>
            </a:extLst>
          </p:cNvPr>
          <p:cNvSpPr txBox="1">
            <a:spLocks noChangeArrowheads="1"/>
          </p:cNvSpPr>
          <p:nvPr/>
        </p:nvSpPr>
        <p:spPr bwMode="auto">
          <a:xfrm>
            <a:off x="4572000" y="1368425"/>
            <a:ext cx="12128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i="1"/>
              <a:t>and</a:t>
            </a:r>
          </a:p>
        </p:txBody>
      </p:sp>
      <p:sp>
        <p:nvSpPr>
          <p:cNvPr id="20496" name="Text Box 16">
            <a:extLst>
              <a:ext uri="{FF2B5EF4-FFF2-40B4-BE49-F238E27FC236}">
                <a16:creationId xmlns:a16="http://schemas.microsoft.com/office/drawing/2014/main" id="{91D76C60-5492-4BE8-A842-C68263BDC658}"/>
              </a:ext>
            </a:extLst>
          </p:cNvPr>
          <p:cNvSpPr txBox="1">
            <a:spLocks noChangeArrowheads="1"/>
          </p:cNvSpPr>
          <p:nvPr/>
        </p:nvSpPr>
        <p:spPr bwMode="auto">
          <a:xfrm>
            <a:off x="679450" y="1905000"/>
            <a:ext cx="32829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7200" i="1">
                <a:solidFill>
                  <a:srgbClr val="FF3300"/>
                </a:solidFill>
              </a:rPr>
              <a:t>dynamic</a:t>
            </a:r>
          </a:p>
        </p:txBody>
      </p:sp>
      <p:sp>
        <p:nvSpPr>
          <p:cNvPr id="20497" name="Text Box 17">
            <a:extLst>
              <a:ext uri="{FF2B5EF4-FFF2-40B4-BE49-F238E27FC236}">
                <a16:creationId xmlns:a16="http://schemas.microsoft.com/office/drawing/2014/main" id="{BBF9FB25-36DC-4B0D-86DE-0692D36FF035}"/>
              </a:ext>
            </a:extLst>
          </p:cNvPr>
          <p:cNvSpPr txBox="1">
            <a:spLocks noChangeArrowheads="1"/>
          </p:cNvSpPr>
          <p:nvPr/>
        </p:nvSpPr>
        <p:spPr bwMode="auto">
          <a:xfrm>
            <a:off x="3854450" y="1858963"/>
            <a:ext cx="292735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7200">
                <a:solidFill>
                  <a:srgbClr val="FF3300"/>
                </a:solidFill>
              </a:rPr>
              <a:t>process</a:t>
            </a:r>
          </a:p>
        </p:txBody>
      </p:sp>
      <p:sp>
        <p:nvSpPr>
          <p:cNvPr id="20498" name="Text Box 18">
            <a:extLst>
              <a:ext uri="{FF2B5EF4-FFF2-40B4-BE49-F238E27FC236}">
                <a16:creationId xmlns:a16="http://schemas.microsoft.com/office/drawing/2014/main" id="{87B7E0DE-6EE1-4910-8925-DA57B5CFA871}"/>
              </a:ext>
            </a:extLst>
          </p:cNvPr>
          <p:cNvSpPr txBox="1">
            <a:spLocks noChangeArrowheads="1"/>
          </p:cNvSpPr>
          <p:nvPr/>
        </p:nvSpPr>
        <p:spPr bwMode="auto">
          <a:xfrm>
            <a:off x="2330450" y="3033713"/>
            <a:ext cx="650875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7200" i="1">
                <a:solidFill>
                  <a:schemeClr val="accent2"/>
                </a:solidFill>
              </a:rPr>
              <a:t>scientific support</a:t>
            </a:r>
          </a:p>
        </p:txBody>
      </p:sp>
      <p:sp>
        <p:nvSpPr>
          <p:cNvPr id="20499" name="Text Box 19">
            <a:extLst>
              <a:ext uri="{FF2B5EF4-FFF2-40B4-BE49-F238E27FC236}">
                <a16:creationId xmlns:a16="http://schemas.microsoft.com/office/drawing/2014/main" id="{2DC52971-0A3F-41B5-8DFA-10770D322D5E}"/>
              </a:ext>
            </a:extLst>
          </p:cNvPr>
          <p:cNvSpPr txBox="1">
            <a:spLocks noChangeArrowheads="1"/>
          </p:cNvSpPr>
          <p:nvPr/>
        </p:nvSpPr>
        <p:spPr bwMode="auto">
          <a:xfrm>
            <a:off x="5359400" y="3810000"/>
            <a:ext cx="38608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i="1"/>
              <a:t>should be an </a:t>
            </a:r>
          </a:p>
        </p:txBody>
      </p:sp>
      <p:sp>
        <p:nvSpPr>
          <p:cNvPr id="20500" name="Text Box 20">
            <a:extLst>
              <a:ext uri="{FF2B5EF4-FFF2-40B4-BE49-F238E27FC236}">
                <a16:creationId xmlns:a16="http://schemas.microsoft.com/office/drawing/2014/main" id="{0C9890D0-89B4-4745-BEC5-AD5567A3FE8F}"/>
              </a:ext>
            </a:extLst>
          </p:cNvPr>
          <p:cNvSpPr txBox="1">
            <a:spLocks noChangeArrowheads="1"/>
          </p:cNvSpPr>
          <p:nvPr/>
        </p:nvSpPr>
        <p:spPr bwMode="auto">
          <a:xfrm>
            <a:off x="0" y="4343400"/>
            <a:ext cx="55435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7200">
                <a:solidFill>
                  <a:srgbClr val="00CC00"/>
                </a:solidFill>
              </a:rPr>
              <a:t>Integral part </a:t>
            </a:r>
            <a:r>
              <a:rPr lang="en-US" altLang="en-US" sz="6000">
                <a:solidFill>
                  <a:srgbClr val="00CC00"/>
                </a:solidFill>
              </a:rPr>
              <a:t>of</a:t>
            </a:r>
            <a:endParaRPr lang="en-US" altLang="en-US" sz="7200">
              <a:solidFill>
                <a:srgbClr val="00CC00"/>
              </a:solidFill>
            </a:endParaRPr>
          </a:p>
        </p:txBody>
      </p:sp>
      <p:sp>
        <p:nvSpPr>
          <p:cNvPr id="20501" name="Text Box 21">
            <a:extLst>
              <a:ext uri="{FF2B5EF4-FFF2-40B4-BE49-F238E27FC236}">
                <a16:creationId xmlns:a16="http://schemas.microsoft.com/office/drawing/2014/main" id="{06FB5DF9-318F-4C9F-9098-7D323FFE6D90}"/>
              </a:ext>
            </a:extLst>
          </p:cNvPr>
          <p:cNvSpPr txBox="1">
            <a:spLocks noChangeArrowheads="1"/>
          </p:cNvSpPr>
          <p:nvPr/>
        </p:nvSpPr>
        <p:spPr bwMode="auto">
          <a:xfrm>
            <a:off x="1568450" y="5257800"/>
            <a:ext cx="49085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7200" i="1">
                <a:solidFill>
                  <a:schemeClr val="accent2"/>
                </a:solidFill>
                <a:effectLst>
                  <a:outerShdw blurRad="38100" dist="38100" dir="2700000" algn="tl">
                    <a:srgbClr val="C0C0C0"/>
                  </a:outerShdw>
                </a:effectLst>
              </a:rPr>
              <a:t>investigation</a:t>
            </a:r>
            <a:endParaRPr lang="en-US" altLang="en-US" sz="7200" i="1"/>
          </a:p>
        </p:txBody>
      </p:sp>
    </p:spTree>
    <p:extLst>
      <p:ext uri="{BB962C8B-B14F-4D97-AF65-F5344CB8AC3E}">
        <p14:creationId xmlns:p14="http://schemas.microsoft.com/office/powerpoint/2010/main" val="4193007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0483"/>
                                        </p:tgtEl>
                                        <p:attrNameLst>
                                          <p:attrName>style.visibility</p:attrName>
                                        </p:attrNameLst>
                                      </p:cBhvr>
                                      <p:to>
                                        <p:strVal val="visible"/>
                                      </p:to>
                                    </p:set>
                                    <p:anim calcmode="lin" valueType="num">
                                      <p:cBhvr additive="base">
                                        <p:cTn id="7" dur="500" fill="hold"/>
                                        <p:tgtEl>
                                          <p:spTgt spid="20483"/>
                                        </p:tgtEl>
                                        <p:attrNameLst>
                                          <p:attrName>ppt_x</p:attrName>
                                        </p:attrNameLst>
                                      </p:cBhvr>
                                      <p:tavLst>
                                        <p:tav tm="0">
                                          <p:val>
                                            <p:strVal val="#ppt_x"/>
                                          </p:val>
                                        </p:tav>
                                        <p:tav tm="100000">
                                          <p:val>
                                            <p:strVal val="#ppt_x"/>
                                          </p:val>
                                        </p:tav>
                                      </p:tavLst>
                                    </p:anim>
                                    <p:anim calcmode="lin" valueType="num">
                                      <p:cBhvr additive="base">
                                        <p:cTn id="8" dur="500" fill="hold"/>
                                        <p:tgtEl>
                                          <p:spTgt spid="20483"/>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20492"/>
                                        </p:tgtEl>
                                        <p:attrNameLst>
                                          <p:attrName>style.visibility</p:attrName>
                                        </p:attrNameLst>
                                      </p:cBhvr>
                                      <p:to>
                                        <p:strVal val="visible"/>
                                      </p:to>
                                    </p:set>
                                    <p:anim calcmode="lin" valueType="num">
                                      <p:cBhvr additive="base">
                                        <p:cTn id="12" dur="500" fill="hold"/>
                                        <p:tgtEl>
                                          <p:spTgt spid="20492"/>
                                        </p:tgtEl>
                                        <p:attrNameLst>
                                          <p:attrName>ppt_x</p:attrName>
                                        </p:attrNameLst>
                                      </p:cBhvr>
                                      <p:tavLst>
                                        <p:tav tm="0">
                                          <p:val>
                                            <p:strVal val="0-#ppt_w/2"/>
                                          </p:val>
                                        </p:tav>
                                        <p:tav tm="100000">
                                          <p:val>
                                            <p:strVal val="#ppt_x"/>
                                          </p:val>
                                        </p:tav>
                                      </p:tavLst>
                                    </p:anim>
                                    <p:anim calcmode="lin" valueType="num">
                                      <p:cBhvr additive="base">
                                        <p:cTn id="13" dur="500" fill="hold"/>
                                        <p:tgtEl>
                                          <p:spTgt spid="2049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20494"/>
                                        </p:tgtEl>
                                        <p:attrNameLst>
                                          <p:attrName>style.visibility</p:attrName>
                                        </p:attrNameLst>
                                      </p:cBhvr>
                                      <p:to>
                                        <p:strVal val="visible"/>
                                      </p:to>
                                    </p:set>
                                    <p:anim calcmode="lin" valueType="num">
                                      <p:cBhvr additive="base">
                                        <p:cTn id="18" dur="500" fill="hold"/>
                                        <p:tgtEl>
                                          <p:spTgt spid="20494"/>
                                        </p:tgtEl>
                                        <p:attrNameLst>
                                          <p:attrName>ppt_x</p:attrName>
                                        </p:attrNameLst>
                                      </p:cBhvr>
                                      <p:tavLst>
                                        <p:tav tm="0">
                                          <p:val>
                                            <p:strVal val="0-#ppt_w/2"/>
                                          </p:val>
                                        </p:tav>
                                        <p:tav tm="100000">
                                          <p:val>
                                            <p:strVal val="#ppt_x"/>
                                          </p:val>
                                        </p:tav>
                                      </p:tavLst>
                                    </p:anim>
                                    <p:anim calcmode="lin" valueType="num">
                                      <p:cBhvr additive="base">
                                        <p:cTn id="19" dur="500" fill="hold"/>
                                        <p:tgtEl>
                                          <p:spTgt spid="20494"/>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8" fill="hold" grpId="0" nodeType="afterEffect">
                                  <p:stCondLst>
                                    <p:cond delay="0"/>
                                  </p:stCondLst>
                                  <p:childTnLst>
                                    <p:set>
                                      <p:cBhvr>
                                        <p:cTn id="22" dur="1" fill="hold">
                                          <p:stCondLst>
                                            <p:cond delay="0"/>
                                          </p:stCondLst>
                                        </p:cTn>
                                        <p:tgtEl>
                                          <p:spTgt spid="20495"/>
                                        </p:tgtEl>
                                        <p:attrNameLst>
                                          <p:attrName>style.visibility</p:attrName>
                                        </p:attrNameLst>
                                      </p:cBhvr>
                                      <p:to>
                                        <p:strVal val="visible"/>
                                      </p:to>
                                    </p:set>
                                    <p:anim calcmode="lin" valueType="num">
                                      <p:cBhvr additive="base">
                                        <p:cTn id="23" dur="500" fill="hold"/>
                                        <p:tgtEl>
                                          <p:spTgt spid="20495"/>
                                        </p:tgtEl>
                                        <p:attrNameLst>
                                          <p:attrName>ppt_x</p:attrName>
                                        </p:attrNameLst>
                                      </p:cBhvr>
                                      <p:tavLst>
                                        <p:tav tm="0">
                                          <p:val>
                                            <p:strVal val="0-#ppt_w/2"/>
                                          </p:val>
                                        </p:tav>
                                        <p:tav tm="100000">
                                          <p:val>
                                            <p:strVal val="#ppt_x"/>
                                          </p:val>
                                        </p:tav>
                                      </p:tavLst>
                                    </p:anim>
                                    <p:anim calcmode="lin" valueType="num">
                                      <p:cBhvr additive="base">
                                        <p:cTn id="24" dur="500" fill="hold"/>
                                        <p:tgtEl>
                                          <p:spTgt spid="20495"/>
                                        </p:tgtEl>
                                        <p:attrNameLst>
                                          <p:attrName>ppt_y</p:attrName>
                                        </p:attrNameLst>
                                      </p:cBhvr>
                                      <p:tavLst>
                                        <p:tav tm="0">
                                          <p:val>
                                            <p:strVal val="#ppt_y"/>
                                          </p:val>
                                        </p:tav>
                                        <p:tav tm="100000">
                                          <p:val>
                                            <p:strVal val="#ppt_y"/>
                                          </p:val>
                                        </p:tav>
                                      </p:tavLst>
                                    </p:anim>
                                  </p:childTnLst>
                                </p:cTn>
                              </p:par>
                            </p:childTnLst>
                          </p:cTn>
                        </p:par>
                        <p:par>
                          <p:cTn id="25" fill="hold" nodeType="afterGroup">
                            <p:stCondLst>
                              <p:cond delay="1000"/>
                            </p:stCondLst>
                            <p:childTnLst>
                              <p:par>
                                <p:cTn id="26" presetID="2" presetClass="entr" presetSubtype="8" fill="hold" grpId="0" nodeType="afterEffect">
                                  <p:stCondLst>
                                    <p:cond delay="0"/>
                                  </p:stCondLst>
                                  <p:childTnLst>
                                    <p:set>
                                      <p:cBhvr>
                                        <p:cTn id="27" dur="1" fill="hold">
                                          <p:stCondLst>
                                            <p:cond delay="0"/>
                                          </p:stCondLst>
                                        </p:cTn>
                                        <p:tgtEl>
                                          <p:spTgt spid="20496"/>
                                        </p:tgtEl>
                                        <p:attrNameLst>
                                          <p:attrName>style.visibility</p:attrName>
                                        </p:attrNameLst>
                                      </p:cBhvr>
                                      <p:to>
                                        <p:strVal val="visible"/>
                                      </p:to>
                                    </p:set>
                                    <p:anim calcmode="lin" valueType="num">
                                      <p:cBhvr additive="base">
                                        <p:cTn id="28" dur="500" fill="hold"/>
                                        <p:tgtEl>
                                          <p:spTgt spid="20496"/>
                                        </p:tgtEl>
                                        <p:attrNameLst>
                                          <p:attrName>ppt_x</p:attrName>
                                        </p:attrNameLst>
                                      </p:cBhvr>
                                      <p:tavLst>
                                        <p:tav tm="0">
                                          <p:val>
                                            <p:strVal val="0-#ppt_w/2"/>
                                          </p:val>
                                        </p:tav>
                                        <p:tav tm="100000">
                                          <p:val>
                                            <p:strVal val="#ppt_x"/>
                                          </p:val>
                                        </p:tav>
                                      </p:tavLst>
                                    </p:anim>
                                    <p:anim calcmode="lin" valueType="num">
                                      <p:cBhvr additive="base">
                                        <p:cTn id="29" dur="500" fill="hold"/>
                                        <p:tgtEl>
                                          <p:spTgt spid="20496"/>
                                        </p:tgtEl>
                                        <p:attrNameLst>
                                          <p:attrName>ppt_y</p:attrName>
                                        </p:attrNameLst>
                                      </p:cBhvr>
                                      <p:tavLst>
                                        <p:tav tm="0">
                                          <p:val>
                                            <p:strVal val="#ppt_y"/>
                                          </p:val>
                                        </p:tav>
                                        <p:tav tm="100000">
                                          <p:val>
                                            <p:strVal val="#ppt_y"/>
                                          </p:val>
                                        </p:tav>
                                      </p:tavLst>
                                    </p:anim>
                                  </p:childTnLst>
                                </p:cTn>
                              </p:par>
                            </p:childTnLst>
                          </p:cTn>
                        </p:par>
                        <p:par>
                          <p:cTn id="30" fill="hold" nodeType="afterGroup">
                            <p:stCondLst>
                              <p:cond delay="1500"/>
                            </p:stCondLst>
                            <p:childTnLst>
                              <p:par>
                                <p:cTn id="31" presetID="2" presetClass="entr" presetSubtype="8" fill="hold" grpId="0" nodeType="afterEffect">
                                  <p:stCondLst>
                                    <p:cond delay="0"/>
                                  </p:stCondLst>
                                  <p:childTnLst>
                                    <p:set>
                                      <p:cBhvr>
                                        <p:cTn id="32" dur="1" fill="hold">
                                          <p:stCondLst>
                                            <p:cond delay="0"/>
                                          </p:stCondLst>
                                        </p:cTn>
                                        <p:tgtEl>
                                          <p:spTgt spid="20497"/>
                                        </p:tgtEl>
                                        <p:attrNameLst>
                                          <p:attrName>style.visibility</p:attrName>
                                        </p:attrNameLst>
                                      </p:cBhvr>
                                      <p:to>
                                        <p:strVal val="visible"/>
                                      </p:to>
                                    </p:set>
                                    <p:anim calcmode="lin" valueType="num">
                                      <p:cBhvr additive="base">
                                        <p:cTn id="33" dur="500" fill="hold"/>
                                        <p:tgtEl>
                                          <p:spTgt spid="20497"/>
                                        </p:tgtEl>
                                        <p:attrNameLst>
                                          <p:attrName>ppt_x</p:attrName>
                                        </p:attrNameLst>
                                      </p:cBhvr>
                                      <p:tavLst>
                                        <p:tav tm="0">
                                          <p:val>
                                            <p:strVal val="0-#ppt_w/2"/>
                                          </p:val>
                                        </p:tav>
                                        <p:tav tm="100000">
                                          <p:val>
                                            <p:strVal val="#ppt_x"/>
                                          </p:val>
                                        </p:tav>
                                      </p:tavLst>
                                    </p:anim>
                                    <p:anim calcmode="lin" valueType="num">
                                      <p:cBhvr additive="base">
                                        <p:cTn id="34" dur="500" fill="hold"/>
                                        <p:tgtEl>
                                          <p:spTgt spid="20497"/>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0498"/>
                                        </p:tgtEl>
                                        <p:attrNameLst>
                                          <p:attrName>style.visibility</p:attrName>
                                        </p:attrNameLst>
                                      </p:cBhvr>
                                      <p:to>
                                        <p:strVal val="visible"/>
                                      </p:to>
                                    </p:set>
                                    <p:anim calcmode="lin" valueType="num">
                                      <p:cBhvr additive="base">
                                        <p:cTn id="39" dur="500" fill="hold"/>
                                        <p:tgtEl>
                                          <p:spTgt spid="20498"/>
                                        </p:tgtEl>
                                        <p:attrNameLst>
                                          <p:attrName>ppt_x</p:attrName>
                                        </p:attrNameLst>
                                      </p:cBhvr>
                                      <p:tavLst>
                                        <p:tav tm="0">
                                          <p:val>
                                            <p:strVal val="0-#ppt_w/2"/>
                                          </p:val>
                                        </p:tav>
                                        <p:tav tm="100000">
                                          <p:val>
                                            <p:strVal val="#ppt_x"/>
                                          </p:val>
                                        </p:tav>
                                      </p:tavLst>
                                    </p:anim>
                                    <p:anim calcmode="lin" valueType="num">
                                      <p:cBhvr additive="base">
                                        <p:cTn id="40" dur="500" fill="hold"/>
                                        <p:tgtEl>
                                          <p:spTgt spid="20498"/>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500"/>
                            </p:stCondLst>
                            <p:childTnLst>
                              <p:par>
                                <p:cTn id="42" presetID="2" presetClass="entr" presetSubtype="8" fill="hold" grpId="0" nodeType="afterEffect">
                                  <p:stCondLst>
                                    <p:cond delay="0"/>
                                  </p:stCondLst>
                                  <p:childTnLst>
                                    <p:set>
                                      <p:cBhvr>
                                        <p:cTn id="43" dur="1" fill="hold">
                                          <p:stCondLst>
                                            <p:cond delay="0"/>
                                          </p:stCondLst>
                                        </p:cTn>
                                        <p:tgtEl>
                                          <p:spTgt spid="20499"/>
                                        </p:tgtEl>
                                        <p:attrNameLst>
                                          <p:attrName>style.visibility</p:attrName>
                                        </p:attrNameLst>
                                      </p:cBhvr>
                                      <p:to>
                                        <p:strVal val="visible"/>
                                      </p:to>
                                    </p:set>
                                    <p:anim calcmode="lin" valueType="num">
                                      <p:cBhvr additive="base">
                                        <p:cTn id="44" dur="500" fill="hold"/>
                                        <p:tgtEl>
                                          <p:spTgt spid="20499"/>
                                        </p:tgtEl>
                                        <p:attrNameLst>
                                          <p:attrName>ppt_x</p:attrName>
                                        </p:attrNameLst>
                                      </p:cBhvr>
                                      <p:tavLst>
                                        <p:tav tm="0">
                                          <p:val>
                                            <p:strVal val="0-#ppt_w/2"/>
                                          </p:val>
                                        </p:tav>
                                        <p:tav tm="100000">
                                          <p:val>
                                            <p:strVal val="#ppt_x"/>
                                          </p:val>
                                        </p:tav>
                                      </p:tavLst>
                                    </p:anim>
                                    <p:anim calcmode="lin" valueType="num">
                                      <p:cBhvr additive="base">
                                        <p:cTn id="45" dur="500" fill="hold"/>
                                        <p:tgtEl>
                                          <p:spTgt spid="20499"/>
                                        </p:tgtEl>
                                        <p:attrNameLst>
                                          <p:attrName>ppt_y</p:attrName>
                                        </p:attrNameLst>
                                      </p:cBhvr>
                                      <p:tavLst>
                                        <p:tav tm="0">
                                          <p:val>
                                            <p:strVal val="#ppt_y"/>
                                          </p:val>
                                        </p:tav>
                                        <p:tav tm="100000">
                                          <p:val>
                                            <p:strVal val="#ppt_y"/>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20500"/>
                                        </p:tgtEl>
                                        <p:attrNameLst>
                                          <p:attrName>style.visibility</p:attrName>
                                        </p:attrNameLst>
                                      </p:cBhvr>
                                      <p:to>
                                        <p:strVal val="visible"/>
                                      </p:to>
                                    </p:set>
                                    <p:anim calcmode="lin" valueType="num">
                                      <p:cBhvr additive="base">
                                        <p:cTn id="50" dur="500" fill="hold"/>
                                        <p:tgtEl>
                                          <p:spTgt spid="20500"/>
                                        </p:tgtEl>
                                        <p:attrNameLst>
                                          <p:attrName>ppt_x</p:attrName>
                                        </p:attrNameLst>
                                      </p:cBhvr>
                                      <p:tavLst>
                                        <p:tav tm="0">
                                          <p:val>
                                            <p:strVal val="0-#ppt_w/2"/>
                                          </p:val>
                                        </p:tav>
                                        <p:tav tm="100000">
                                          <p:val>
                                            <p:strVal val="#ppt_x"/>
                                          </p:val>
                                        </p:tav>
                                      </p:tavLst>
                                    </p:anim>
                                    <p:anim calcmode="lin" valueType="num">
                                      <p:cBhvr additive="base">
                                        <p:cTn id="51" dur="500" fill="hold"/>
                                        <p:tgtEl>
                                          <p:spTgt spid="20500"/>
                                        </p:tgtEl>
                                        <p:attrNameLst>
                                          <p:attrName>ppt_y</p:attrName>
                                        </p:attrNameLst>
                                      </p:cBhvr>
                                      <p:tavLst>
                                        <p:tav tm="0">
                                          <p:val>
                                            <p:strVal val="#ppt_y"/>
                                          </p:val>
                                        </p:tav>
                                        <p:tav tm="100000">
                                          <p:val>
                                            <p:strVal val="#ppt_y"/>
                                          </p:val>
                                        </p:tav>
                                      </p:tavLst>
                                    </p:anim>
                                  </p:childTnLst>
                                </p:cTn>
                              </p:par>
                            </p:childTnLst>
                          </p:cTn>
                        </p:par>
                        <p:par>
                          <p:cTn id="52" fill="hold" nodeType="afterGroup">
                            <p:stCondLst>
                              <p:cond delay="500"/>
                            </p:stCondLst>
                            <p:childTnLst>
                              <p:par>
                                <p:cTn id="53" presetID="2" presetClass="entr" presetSubtype="8" fill="hold" grpId="0" nodeType="afterEffect">
                                  <p:stCondLst>
                                    <p:cond delay="0"/>
                                  </p:stCondLst>
                                  <p:childTnLst>
                                    <p:set>
                                      <p:cBhvr>
                                        <p:cTn id="54" dur="1" fill="hold">
                                          <p:stCondLst>
                                            <p:cond delay="0"/>
                                          </p:stCondLst>
                                        </p:cTn>
                                        <p:tgtEl>
                                          <p:spTgt spid="20501"/>
                                        </p:tgtEl>
                                        <p:attrNameLst>
                                          <p:attrName>style.visibility</p:attrName>
                                        </p:attrNameLst>
                                      </p:cBhvr>
                                      <p:to>
                                        <p:strVal val="visible"/>
                                      </p:to>
                                    </p:set>
                                    <p:anim calcmode="lin" valueType="num">
                                      <p:cBhvr additive="base">
                                        <p:cTn id="55" dur="500" fill="hold"/>
                                        <p:tgtEl>
                                          <p:spTgt spid="20501"/>
                                        </p:tgtEl>
                                        <p:attrNameLst>
                                          <p:attrName>ppt_x</p:attrName>
                                        </p:attrNameLst>
                                      </p:cBhvr>
                                      <p:tavLst>
                                        <p:tav tm="0">
                                          <p:val>
                                            <p:strVal val="0-#ppt_w/2"/>
                                          </p:val>
                                        </p:tav>
                                        <p:tav tm="100000">
                                          <p:val>
                                            <p:strVal val="#ppt_x"/>
                                          </p:val>
                                        </p:tav>
                                      </p:tavLst>
                                    </p:anim>
                                    <p:anim calcmode="lin" valueType="num">
                                      <p:cBhvr additive="base">
                                        <p:cTn id="56" dur="500" fill="hold"/>
                                        <p:tgtEl>
                                          <p:spTgt spid="205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P spid="20492" grpId="0" autoUpdateAnimBg="0"/>
      <p:bldP spid="20494" grpId="0" autoUpdateAnimBg="0"/>
      <p:bldP spid="20495" grpId="0" autoUpdateAnimBg="0"/>
      <p:bldP spid="20496" grpId="0" autoUpdateAnimBg="0"/>
      <p:bldP spid="20497" grpId="0" autoUpdateAnimBg="0"/>
      <p:bldP spid="20498" grpId="0" autoUpdateAnimBg="0"/>
      <p:bldP spid="20499" grpId="0" autoUpdateAnimBg="0"/>
      <p:bldP spid="20500" grpId="0" autoUpdateAnimBg="0"/>
      <p:bldP spid="20501"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a:extLst>
              <a:ext uri="{FF2B5EF4-FFF2-40B4-BE49-F238E27FC236}">
                <a16:creationId xmlns:a16="http://schemas.microsoft.com/office/drawing/2014/main" id="{3E431EC9-E3D7-4230-9FE7-CDB4AE444640}"/>
              </a:ext>
            </a:extLst>
          </p:cNvPr>
          <p:cNvSpPr txBox="1">
            <a:spLocks noChangeArrowheads="1"/>
          </p:cNvSpPr>
          <p:nvPr/>
        </p:nvSpPr>
        <p:spPr bwMode="auto">
          <a:xfrm>
            <a:off x="0" y="76200"/>
            <a:ext cx="907573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b="1">
                <a:solidFill>
                  <a:srgbClr val="FF3300"/>
                </a:solidFill>
              </a:rPr>
              <a:t>High Tech Documentation System</a:t>
            </a:r>
          </a:p>
        </p:txBody>
      </p:sp>
      <p:grpSp>
        <p:nvGrpSpPr>
          <p:cNvPr id="32775" name="Group 7">
            <a:extLst>
              <a:ext uri="{FF2B5EF4-FFF2-40B4-BE49-F238E27FC236}">
                <a16:creationId xmlns:a16="http://schemas.microsoft.com/office/drawing/2014/main" id="{AD0EC276-42D2-4812-AB13-FD5D82941693}"/>
              </a:ext>
            </a:extLst>
          </p:cNvPr>
          <p:cNvGrpSpPr>
            <a:grpSpLocks/>
          </p:cNvGrpSpPr>
          <p:nvPr/>
        </p:nvGrpSpPr>
        <p:grpSpPr bwMode="auto">
          <a:xfrm>
            <a:off x="838200" y="990600"/>
            <a:ext cx="6559550" cy="1371600"/>
            <a:chOff x="576" y="528"/>
            <a:chExt cx="4132" cy="864"/>
          </a:xfrm>
        </p:grpSpPr>
        <p:sp>
          <p:nvSpPr>
            <p:cNvPr id="49159" name="Rectangle 6">
              <a:extLst>
                <a:ext uri="{FF2B5EF4-FFF2-40B4-BE49-F238E27FC236}">
                  <a16:creationId xmlns:a16="http://schemas.microsoft.com/office/drawing/2014/main" id="{BBE1A159-D6FD-4628-8FC5-7F7A104D8AA5}"/>
                </a:ext>
              </a:extLst>
            </p:cNvPr>
            <p:cNvSpPr>
              <a:spLocks noChangeArrowheads="1"/>
            </p:cNvSpPr>
            <p:nvPr/>
          </p:nvSpPr>
          <p:spPr bwMode="auto">
            <a:xfrm>
              <a:off x="576" y="528"/>
              <a:ext cx="412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IN" altLang="en-US"/>
            </a:p>
          </p:txBody>
        </p:sp>
        <p:sp>
          <p:nvSpPr>
            <p:cNvPr id="49160" name="Text Box 3">
              <a:extLst>
                <a:ext uri="{FF2B5EF4-FFF2-40B4-BE49-F238E27FC236}">
                  <a16:creationId xmlns:a16="http://schemas.microsoft.com/office/drawing/2014/main" id="{297631B3-E0C9-40A5-8E4A-79BA0B7AD6CF}"/>
                </a:ext>
              </a:extLst>
            </p:cNvPr>
            <p:cNvSpPr txBox="1">
              <a:spLocks noChangeArrowheads="1"/>
            </p:cNvSpPr>
            <p:nvPr/>
          </p:nvSpPr>
          <p:spPr bwMode="auto">
            <a:xfrm>
              <a:off x="624" y="638"/>
              <a:ext cx="4084" cy="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5000"/>
                </a:lnSpc>
              </a:pPr>
              <a:r>
                <a:rPr lang="en-US" altLang="en-US" sz="4400" i="1">
                  <a:solidFill>
                    <a:schemeClr val="accent2"/>
                  </a:solidFill>
                </a:rPr>
                <a:t> Multimedia capturing and </a:t>
              </a:r>
            </a:p>
            <a:p>
              <a:pPr>
                <a:lnSpc>
                  <a:spcPct val="55000"/>
                </a:lnSpc>
              </a:pPr>
              <a:r>
                <a:rPr lang="en-US" altLang="en-US" sz="4400" i="1">
                  <a:solidFill>
                    <a:schemeClr val="accent2"/>
                  </a:solidFill>
                </a:rPr>
                <a:t> communication devices to</a:t>
              </a:r>
            </a:p>
            <a:p>
              <a:pPr>
                <a:lnSpc>
                  <a:spcPct val="55000"/>
                </a:lnSpc>
              </a:pPr>
              <a:r>
                <a:rPr lang="en-US" altLang="en-US" sz="4400" i="1">
                  <a:solidFill>
                    <a:schemeClr val="accent2"/>
                  </a:solidFill>
                </a:rPr>
                <a:t> capture, store, and relay</a:t>
              </a:r>
            </a:p>
          </p:txBody>
        </p:sp>
      </p:grpSp>
      <p:sp>
        <p:nvSpPr>
          <p:cNvPr id="32773" name="Text Box 5">
            <a:extLst>
              <a:ext uri="{FF2B5EF4-FFF2-40B4-BE49-F238E27FC236}">
                <a16:creationId xmlns:a16="http://schemas.microsoft.com/office/drawing/2014/main" id="{C4E3E9B7-6F3E-4B8C-ADB1-077416E0660C}"/>
              </a:ext>
            </a:extLst>
          </p:cNvPr>
          <p:cNvSpPr txBox="1">
            <a:spLocks noChangeArrowheads="1"/>
          </p:cNvSpPr>
          <p:nvPr/>
        </p:nvSpPr>
        <p:spPr bwMode="auto">
          <a:xfrm>
            <a:off x="228600" y="2409825"/>
            <a:ext cx="7608888"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5000"/>
              </a:lnSpc>
              <a:buFontTx/>
              <a:buChar char="•"/>
            </a:pPr>
            <a:r>
              <a:rPr lang="en-US" altLang="en-US" sz="4800"/>
              <a:t>  </a:t>
            </a:r>
            <a:r>
              <a:rPr lang="en-US" altLang="en-US" sz="4800">
                <a:solidFill>
                  <a:srgbClr val="FF3300"/>
                </a:solidFill>
              </a:rPr>
              <a:t>digital video &amp; still cameras</a:t>
            </a:r>
            <a:endParaRPr lang="en-US" altLang="en-US" sz="4800"/>
          </a:p>
          <a:p>
            <a:pPr>
              <a:lnSpc>
                <a:spcPct val="85000"/>
              </a:lnSpc>
              <a:buFontTx/>
              <a:buChar char="•"/>
            </a:pPr>
            <a:r>
              <a:rPr lang="en-US" altLang="en-US" sz="4800"/>
              <a:t>  </a:t>
            </a:r>
            <a:r>
              <a:rPr lang="en-US" altLang="en-US" sz="4800">
                <a:solidFill>
                  <a:srgbClr val="00CC00"/>
                </a:solidFill>
              </a:rPr>
              <a:t>voice recorders</a:t>
            </a:r>
            <a:endParaRPr lang="en-US" altLang="en-US" sz="4800"/>
          </a:p>
          <a:p>
            <a:pPr>
              <a:lnSpc>
                <a:spcPct val="85000"/>
              </a:lnSpc>
              <a:buFontTx/>
              <a:buChar char="•"/>
            </a:pPr>
            <a:r>
              <a:rPr lang="en-US" altLang="en-US" sz="4800"/>
              <a:t>  </a:t>
            </a:r>
            <a:r>
              <a:rPr lang="en-US" altLang="en-US" sz="4800">
                <a:solidFill>
                  <a:schemeClr val="accent2"/>
                </a:solidFill>
              </a:rPr>
              <a:t>bar code scanners</a:t>
            </a:r>
            <a:endParaRPr lang="en-US" altLang="en-US" sz="4800"/>
          </a:p>
          <a:p>
            <a:pPr>
              <a:lnSpc>
                <a:spcPct val="85000"/>
              </a:lnSpc>
              <a:buFontTx/>
              <a:buChar char="•"/>
            </a:pPr>
            <a:r>
              <a:rPr lang="en-US" altLang="en-US" sz="4800"/>
              <a:t>  </a:t>
            </a:r>
            <a:r>
              <a:rPr lang="en-US" altLang="en-US" sz="4800">
                <a:solidFill>
                  <a:srgbClr val="FF3300"/>
                </a:solidFill>
              </a:rPr>
              <a:t>specialized sensors</a:t>
            </a:r>
            <a:endParaRPr lang="en-US" altLang="en-US" sz="4800"/>
          </a:p>
          <a:p>
            <a:pPr>
              <a:lnSpc>
                <a:spcPct val="85000"/>
              </a:lnSpc>
              <a:buFontTx/>
              <a:buChar char="•"/>
            </a:pPr>
            <a:r>
              <a:rPr lang="en-US" altLang="en-US" sz="4800"/>
              <a:t>  architectural drawings</a:t>
            </a:r>
          </a:p>
          <a:p>
            <a:pPr>
              <a:lnSpc>
                <a:spcPct val="85000"/>
              </a:lnSpc>
              <a:buFontTx/>
              <a:buChar char="•"/>
            </a:pPr>
            <a:r>
              <a:rPr lang="en-US" altLang="en-US" sz="4800"/>
              <a:t>  </a:t>
            </a:r>
            <a:r>
              <a:rPr lang="en-US" altLang="en-US" sz="4800">
                <a:solidFill>
                  <a:schemeClr val="accent2"/>
                </a:solidFill>
              </a:rPr>
              <a:t>site plans</a:t>
            </a:r>
            <a:endParaRPr lang="en-US" altLang="en-US" sz="4800"/>
          </a:p>
          <a:p>
            <a:pPr>
              <a:lnSpc>
                <a:spcPct val="85000"/>
              </a:lnSpc>
              <a:buFontTx/>
              <a:buChar char="•"/>
            </a:pPr>
            <a:r>
              <a:rPr lang="en-US" altLang="en-US" sz="4800">
                <a:solidFill>
                  <a:srgbClr val="00CC00"/>
                </a:solidFill>
              </a:rPr>
              <a:t>  sketching</a:t>
            </a:r>
            <a:endParaRPr lang="en-US" altLang="en-US" sz="4800"/>
          </a:p>
        </p:txBody>
      </p:sp>
      <p:sp>
        <p:nvSpPr>
          <p:cNvPr id="49157" name="Text Box 8">
            <a:extLst>
              <a:ext uri="{FF2B5EF4-FFF2-40B4-BE49-F238E27FC236}">
                <a16:creationId xmlns:a16="http://schemas.microsoft.com/office/drawing/2014/main" id="{0B083EBD-3503-45D2-923A-4368F92657FB}"/>
              </a:ext>
            </a:extLst>
          </p:cNvPr>
          <p:cNvSpPr txBox="1">
            <a:spLocks noChangeArrowheads="1"/>
          </p:cNvSpPr>
          <p:nvPr/>
        </p:nvSpPr>
        <p:spPr bwMode="auto">
          <a:xfrm>
            <a:off x="85185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9158" name="Rectangle 9">
            <a:hlinkClick r:id="rId2" action="ppaction://hlinksldjump"/>
            <a:extLst>
              <a:ext uri="{FF2B5EF4-FFF2-40B4-BE49-F238E27FC236}">
                <a16:creationId xmlns:a16="http://schemas.microsoft.com/office/drawing/2014/main" id="{55B0790C-B7EF-4F1B-89BF-BA25EEF5B493}"/>
              </a:ext>
            </a:extLst>
          </p:cNvPr>
          <p:cNvSpPr>
            <a:spLocks noChangeArrowheads="1"/>
          </p:cNvSpPr>
          <p:nvPr/>
        </p:nvSpPr>
        <p:spPr bwMode="auto">
          <a:xfrm>
            <a:off x="8229600" y="6553200"/>
            <a:ext cx="86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000" u="sng">
                <a:latin typeface="Book Antiqua" panose="02040602050305030304" pitchFamily="18" charset="0"/>
              </a:rPr>
              <a:t>Ran B. Singh</a:t>
            </a:r>
          </a:p>
        </p:txBody>
      </p:sp>
    </p:spTree>
    <p:extLst>
      <p:ext uri="{BB962C8B-B14F-4D97-AF65-F5344CB8AC3E}">
        <p14:creationId xmlns:p14="http://schemas.microsoft.com/office/powerpoint/2010/main" val="17449323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afterEffect">
                                  <p:stCondLst>
                                    <p:cond delay="0"/>
                                  </p:stCondLst>
                                  <p:childTnLst>
                                    <p:set>
                                      <p:cBhvr>
                                        <p:cTn id="6" dur="1" fill="hold">
                                          <p:stCondLst>
                                            <p:cond delay="0"/>
                                          </p:stCondLst>
                                        </p:cTn>
                                        <p:tgtEl>
                                          <p:spTgt spid="32775"/>
                                        </p:tgtEl>
                                        <p:attrNameLst>
                                          <p:attrName>style.visibility</p:attrName>
                                        </p:attrNameLst>
                                      </p:cBhvr>
                                      <p:to>
                                        <p:strVal val="visible"/>
                                      </p:to>
                                    </p:set>
                                    <p:animEffect transition="in" filter="blinds(vertical)">
                                      <p:cBhvr>
                                        <p:cTn id="7" dur="500"/>
                                        <p:tgtEl>
                                          <p:spTgt spid="327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2773"/>
                                        </p:tgtEl>
                                        <p:attrNameLst>
                                          <p:attrName>style.visibility</p:attrName>
                                        </p:attrNameLst>
                                      </p:cBhvr>
                                      <p:to>
                                        <p:strVal val="visible"/>
                                      </p:to>
                                    </p:set>
                                    <p:animEffect transition="in" filter="box(out)">
                                      <p:cBhvr>
                                        <p:cTn id="12" dur="5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a:extLst>
              <a:ext uri="{FF2B5EF4-FFF2-40B4-BE49-F238E27FC236}">
                <a16:creationId xmlns:a16="http://schemas.microsoft.com/office/drawing/2014/main" id="{1CC8B08B-850D-42D4-9EE8-D15BEEB1B5CE}"/>
              </a:ext>
            </a:extLst>
          </p:cNvPr>
          <p:cNvSpPr txBox="1">
            <a:spLocks noChangeArrowheads="1"/>
          </p:cNvSpPr>
          <p:nvPr/>
        </p:nvSpPr>
        <p:spPr bwMode="auto">
          <a:xfrm>
            <a:off x="166688" y="60325"/>
            <a:ext cx="897731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0" b="1">
                <a:solidFill>
                  <a:srgbClr val="FF3300"/>
                </a:solidFill>
                <a:latin typeface="Bookman Old Style" panose="02050604050505020204" pitchFamily="18" charset="0"/>
              </a:rPr>
              <a:t>Test &amp; Collection Kits</a:t>
            </a:r>
            <a:endParaRPr lang="en-US" altLang="en-US" sz="6000">
              <a:solidFill>
                <a:srgbClr val="FF3300"/>
              </a:solidFill>
              <a:latin typeface="Bookman Old Style" panose="02050604050505020204" pitchFamily="18" charset="0"/>
            </a:endParaRPr>
          </a:p>
        </p:txBody>
      </p:sp>
      <p:sp>
        <p:nvSpPr>
          <p:cNvPr id="33795" name="Text Box 3">
            <a:extLst>
              <a:ext uri="{FF2B5EF4-FFF2-40B4-BE49-F238E27FC236}">
                <a16:creationId xmlns:a16="http://schemas.microsoft.com/office/drawing/2014/main" id="{D6726761-1B68-41CC-B0DC-4164D3101065}"/>
              </a:ext>
            </a:extLst>
          </p:cNvPr>
          <p:cNvSpPr txBox="1">
            <a:spLocks noChangeArrowheads="1"/>
          </p:cNvSpPr>
          <p:nvPr/>
        </p:nvSpPr>
        <p:spPr bwMode="auto">
          <a:xfrm>
            <a:off x="457200" y="1096963"/>
            <a:ext cx="7704138" cy="535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5000"/>
              </a:lnSpc>
              <a:buFontTx/>
              <a:buChar char="•"/>
            </a:pPr>
            <a:r>
              <a:rPr lang="en-US" altLang="en-US" sz="4000">
                <a:solidFill>
                  <a:schemeClr val="accent2"/>
                </a:solidFill>
              </a:rPr>
              <a:t>  sniffers for arson accelerants</a:t>
            </a:r>
            <a:endParaRPr lang="en-US" altLang="en-US" sz="4000"/>
          </a:p>
          <a:p>
            <a:pPr>
              <a:lnSpc>
                <a:spcPct val="85000"/>
              </a:lnSpc>
              <a:buFontTx/>
              <a:buChar char="•"/>
            </a:pPr>
            <a:r>
              <a:rPr lang="en-US" altLang="en-US" sz="4000"/>
              <a:t>  </a:t>
            </a:r>
            <a:r>
              <a:rPr lang="en-US" altLang="en-US" sz="4000">
                <a:solidFill>
                  <a:srgbClr val="A50021"/>
                </a:solidFill>
              </a:rPr>
              <a:t>superglue fuming wad</a:t>
            </a:r>
            <a:endParaRPr lang="en-US" altLang="en-US" sz="4000"/>
          </a:p>
          <a:p>
            <a:pPr>
              <a:lnSpc>
                <a:spcPct val="85000"/>
              </a:lnSpc>
              <a:buFontTx/>
              <a:buChar char="•"/>
            </a:pPr>
            <a:r>
              <a:rPr lang="en-US" altLang="en-US" sz="4000"/>
              <a:t>  </a:t>
            </a:r>
            <a:r>
              <a:rPr lang="en-US" altLang="en-US" sz="4000">
                <a:solidFill>
                  <a:srgbClr val="00CC00"/>
                </a:solidFill>
              </a:rPr>
              <a:t>drug testing kit</a:t>
            </a:r>
            <a:endParaRPr lang="en-US" altLang="en-US" sz="4000"/>
          </a:p>
          <a:p>
            <a:pPr>
              <a:lnSpc>
                <a:spcPct val="85000"/>
              </a:lnSpc>
              <a:buFontTx/>
              <a:buChar char="•"/>
            </a:pPr>
            <a:r>
              <a:rPr lang="en-US" altLang="en-US" sz="4000"/>
              <a:t>  explosive testing kit</a:t>
            </a:r>
          </a:p>
          <a:p>
            <a:pPr>
              <a:lnSpc>
                <a:spcPct val="85000"/>
              </a:lnSpc>
              <a:buFontTx/>
              <a:buChar char="•"/>
            </a:pPr>
            <a:r>
              <a:rPr lang="en-US" altLang="en-US" sz="4000"/>
              <a:t>  </a:t>
            </a:r>
            <a:r>
              <a:rPr lang="en-US" altLang="en-US" sz="4000">
                <a:solidFill>
                  <a:srgbClr val="FF3300"/>
                </a:solidFill>
              </a:rPr>
              <a:t>color test for iron </a:t>
            </a:r>
            <a:r>
              <a:rPr lang="en-US" altLang="en-US" sz="3600" i="1">
                <a:solidFill>
                  <a:srgbClr val="FF3300"/>
                </a:solidFill>
              </a:rPr>
              <a:t>(firearm handling)</a:t>
            </a:r>
            <a:endParaRPr lang="en-US" altLang="en-US" sz="4000"/>
          </a:p>
          <a:p>
            <a:pPr>
              <a:lnSpc>
                <a:spcPct val="85000"/>
              </a:lnSpc>
              <a:buFontTx/>
              <a:buChar char="•"/>
            </a:pPr>
            <a:r>
              <a:rPr lang="en-US" altLang="en-US" sz="4000"/>
              <a:t>  </a:t>
            </a:r>
            <a:r>
              <a:rPr lang="en-US" altLang="en-US" sz="4000">
                <a:solidFill>
                  <a:schemeClr val="accent2"/>
                </a:solidFill>
              </a:rPr>
              <a:t>gunshot residue sampling</a:t>
            </a:r>
            <a:endParaRPr lang="en-US" altLang="en-US" sz="4000"/>
          </a:p>
          <a:p>
            <a:pPr>
              <a:lnSpc>
                <a:spcPct val="85000"/>
              </a:lnSpc>
              <a:buFontTx/>
              <a:buChar char="•"/>
            </a:pPr>
            <a:r>
              <a:rPr lang="en-US" altLang="en-US" sz="4000"/>
              <a:t>  </a:t>
            </a:r>
            <a:r>
              <a:rPr lang="en-US" altLang="en-US" sz="4000">
                <a:solidFill>
                  <a:srgbClr val="00CC00"/>
                </a:solidFill>
              </a:rPr>
              <a:t>electrostatic dust lifter</a:t>
            </a:r>
            <a:endParaRPr lang="en-US" altLang="en-US" sz="4000"/>
          </a:p>
          <a:p>
            <a:pPr>
              <a:lnSpc>
                <a:spcPct val="55000"/>
              </a:lnSpc>
              <a:buFontTx/>
              <a:buChar char="•"/>
            </a:pPr>
            <a:r>
              <a:rPr lang="en-US" altLang="en-US" sz="4000"/>
              <a:t>  </a:t>
            </a:r>
            <a:r>
              <a:rPr lang="en-US" altLang="en-US" sz="4000">
                <a:solidFill>
                  <a:srgbClr val="FF3300"/>
                </a:solidFill>
              </a:rPr>
              <a:t>chemical enhancement techniques </a:t>
            </a:r>
          </a:p>
          <a:p>
            <a:pPr>
              <a:lnSpc>
                <a:spcPct val="55000"/>
              </a:lnSpc>
            </a:pPr>
            <a:r>
              <a:rPr lang="en-US" altLang="en-US">
                <a:solidFill>
                  <a:srgbClr val="FF3300"/>
                </a:solidFill>
              </a:rPr>
              <a:t>                                       </a:t>
            </a:r>
            <a:r>
              <a:rPr lang="en-US" altLang="en-US" sz="3200">
                <a:solidFill>
                  <a:srgbClr val="FF3300"/>
                </a:solidFill>
              </a:rPr>
              <a:t>for stains and impressions</a:t>
            </a:r>
            <a:endParaRPr lang="en-US" altLang="en-US">
              <a:solidFill>
                <a:srgbClr val="FF3300"/>
              </a:solidFill>
            </a:endParaRPr>
          </a:p>
          <a:p>
            <a:pPr>
              <a:lnSpc>
                <a:spcPct val="85000"/>
              </a:lnSpc>
              <a:buFontTx/>
              <a:buChar char="•"/>
            </a:pPr>
            <a:r>
              <a:rPr lang="en-US" altLang="en-US" sz="4000"/>
              <a:t>  footprint and fingerprint kit</a:t>
            </a:r>
          </a:p>
          <a:p>
            <a:pPr>
              <a:lnSpc>
                <a:spcPct val="85000"/>
              </a:lnSpc>
              <a:buFontTx/>
              <a:buChar char="•"/>
            </a:pPr>
            <a:r>
              <a:rPr lang="en-US" altLang="en-US" sz="4000">
                <a:solidFill>
                  <a:schemeClr val="accent2"/>
                </a:solidFill>
              </a:rPr>
              <a:t>  blood testing, etc, etc</a:t>
            </a:r>
            <a:r>
              <a:rPr lang="en-US" altLang="en-US" sz="4000"/>
              <a:t> </a:t>
            </a:r>
          </a:p>
        </p:txBody>
      </p:sp>
      <p:sp>
        <p:nvSpPr>
          <p:cNvPr id="50180" name="Text Box 4">
            <a:extLst>
              <a:ext uri="{FF2B5EF4-FFF2-40B4-BE49-F238E27FC236}">
                <a16:creationId xmlns:a16="http://schemas.microsoft.com/office/drawing/2014/main" id="{65E814F6-BB66-4725-A001-E55814826CBC}"/>
              </a:ext>
            </a:extLst>
          </p:cNvPr>
          <p:cNvSpPr txBox="1">
            <a:spLocks noChangeArrowheads="1"/>
          </p:cNvSpPr>
          <p:nvPr/>
        </p:nvSpPr>
        <p:spPr bwMode="auto">
          <a:xfrm>
            <a:off x="90519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0181" name="Rectangle 5">
            <a:hlinkClick r:id="rId2" action="ppaction://hlinksldjump"/>
            <a:extLst>
              <a:ext uri="{FF2B5EF4-FFF2-40B4-BE49-F238E27FC236}">
                <a16:creationId xmlns:a16="http://schemas.microsoft.com/office/drawing/2014/main" id="{E0A18DFF-232C-4235-8759-7EAF77D51041}"/>
              </a:ext>
            </a:extLst>
          </p:cNvPr>
          <p:cNvSpPr>
            <a:spLocks noChangeArrowheads="1"/>
          </p:cNvSpPr>
          <p:nvPr/>
        </p:nvSpPr>
        <p:spPr bwMode="auto">
          <a:xfrm>
            <a:off x="8229600" y="6553200"/>
            <a:ext cx="863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000" u="sng">
                <a:latin typeface="Book Antiqua" panose="02040602050305030304" pitchFamily="18" charset="0"/>
              </a:rPr>
              <a:t>Ran B. Singh</a:t>
            </a:r>
          </a:p>
        </p:txBody>
      </p:sp>
    </p:spTree>
    <p:extLst>
      <p:ext uri="{BB962C8B-B14F-4D97-AF65-F5344CB8AC3E}">
        <p14:creationId xmlns:p14="http://schemas.microsoft.com/office/powerpoint/2010/main" val="22618424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5"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blinds(vertical)">
                                      <p:cBhvr>
                                        <p:cTn id="7" dur="5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a:extLst>
              <a:ext uri="{FF2B5EF4-FFF2-40B4-BE49-F238E27FC236}">
                <a16:creationId xmlns:a16="http://schemas.microsoft.com/office/drawing/2014/main" id="{C52711D4-E6CC-4713-B97D-FC67A0A2C731}"/>
              </a:ext>
            </a:extLst>
          </p:cNvPr>
          <p:cNvSpPr txBox="1">
            <a:spLocks noChangeArrowheads="1"/>
          </p:cNvSpPr>
          <p:nvPr/>
        </p:nvSpPr>
        <p:spPr bwMode="auto">
          <a:xfrm>
            <a:off x="628650" y="457200"/>
            <a:ext cx="721995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i="1">
                <a:solidFill>
                  <a:srgbClr val="FF0000"/>
                </a:solidFill>
              </a:rPr>
              <a:t>beyond reasonable doubt</a:t>
            </a:r>
            <a:r>
              <a:rPr lang="en-US" altLang="en-US" sz="3200" i="1">
                <a:solidFill>
                  <a:srgbClr val="FF0000"/>
                </a:solidFill>
              </a:rPr>
              <a:t> </a:t>
            </a:r>
            <a:endParaRPr lang="en-US" altLang="en-US" sz="3200" i="1"/>
          </a:p>
        </p:txBody>
      </p:sp>
      <p:sp>
        <p:nvSpPr>
          <p:cNvPr id="51203" name="Text Box 3">
            <a:extLst>
              <a:ext uri="{FF2B5EF4-FFF2-40B4-BE49-F238E27FC236}">
                <a16:creationId xmlns:a16="http://schemas.microsoft.com/office/drawing/2014/main" id="{B100B6C3-45D3-490B-8097-E79498824A32}"/>
              </a:ext>
            </a:extLst>
          </p:cNvPr>
          <p:cNvSpPr txBox="1">
            <a:spLocks noChangeArrowheads="1"/>
          </p:cNvSpPr>
          <p:nvPr/>
        </p:nvSpPr>
        <p:spPr bwMode="auto">
          <a:xfrm>
            <a:off x="7985125" y="6518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04" name="Text Box 4">
            <a:extLst>
              <a:ext uri="{FF2B5EF4-FFF2-40B4-BE49-F238E27FC236}">
                <a16:creationId xmlns:a16="http://schemas.microsoft.com/office/drawing/2014/main" id="{F2004D80-D447-4ECE-A394-3B1ECA103DE4}"/>
              </a:ext>
            </a:extLst>
          </p:cNvPr>
          <p:cNvSpPr txBox="1">
            <a:spLocks noChangeArrowheads="1"/>
          </p:cNvSpPr>
          <p:nvPr/>
        </p:nvSpPr>
        <p:spPr bwMode="auto">
          <a:xfrm>
            <a:off x="8077200" y="6597650"/>
            <a:ext cx="1009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i="1"/>
              <a:t>ranbsingh</a:t>
            </a:r>
          </a:p>
        </p:txBody>
      </p:sp>
      <p:sp>
        <p:nvSpPr>
          <p:cNvPr id="48133" name="Text Box 5">
            <a:extLst>
              <a:ext uri="{FF2B5EF4-FFF2-40B4-BE49-F238E27FC236}">
                <a16:creationId xmlns:a16="http://schemas.microsoft.com/office/drawing/2014/main" id="{E334B485-918A-43F9-A5D0-E7420E3459B6}"/>
              </a:ext>
            </a:extLst>
          </p:cNvPr>
          <p:cNvSpPr txBox="1">
            <a:spLocks noChangeArrowheads="1"/>
          </p:cNvSpPr>
          <p:nvPr/>
        </p:nvSpPr>
        <p:spPr bwMode="auto">
          <a:xfrm>
            <a:off x="1398588" y="1828800"/>
            <a:ext cx="6145212"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i="1"/>
              <a:t>…….‘</a:t>
            </a:r>
            <a:r>
              <a:rPr lang="en-US" altLang="en-US" sz="4400" b="1" i="1">
                <a:solidFill>
                  <a:srgbClr val="9966FF"/>
                </a:solidFill>
              </a:rPr>
              <a:t>reasonable’</a:t>
            </a:r>
            <a:r>
              <a:rPr lang="en-US" altLang="en-US" sz="4400" b="1" i="1"/>
              <a:t>  is  not </a:t>
            </a:r>
          </a:p>
          <a:p>
            <a:r>
              <a:rPr lang="en-US" altLang="en-US" sz="4400" b="1" i="1"/>
              <a:t>quantifiable concept</a:t>
            </a:r>
            <a:r>
              <a:rPr lang="en-US" altLang="en-US" sz="4000"/>
              <a:t> </a:t>
            </a:r>
            <a:endParaRPr lang="en-US" altLang="en-US" sz="3200"/>
          </a:p>
        </p:txBody>
      </p:sp>
      <p:sp>
        <p:nvSpPr>
          <p:cNvPr id="48134" name="Text Box 6">
            <a:extLst>
              <a:ext uri="{FF2B5EF4-FFF2-40B4-BE49-F238E27FC236}">
                <a16:creationId xmlns:a16="http://schemas.microsoft.com/office/drawing/2014/main" id="{55A7F4A5-E922-4AE7-98A2-1E0FA52F500D}"/>
              </a:ext>
            </a:extLst>
          </p:cNvPr>
          <p:cNvSpPr txBox="1">
            <a:spLocks noChangeArrowheads="1"/>
          </p:cNvSpPr>
          <p:nvPr/>
        </p:nvSpPr>
        <p:spPr bwMode="auto">
          <a:xfrm>
            <a:off x="228600" y="3870325"/>
            <a:ext cx="8097838"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b="1" i="1">
                <a:solidFill>
                  <a:schemeClr val="accent2"/>
                </a:solidFill>
                <a:latin typeface="Times" panose="02020603050405020304" pitchFamily="18" charset="0"/>
              </a:rPr>
              <a:t>what does  </a:t>
            </a:r>
            <a:r>
              <a:rPr lang="en-US" altLang="en-US" sz="4000" b="1" i="1">
                <a:solidFill>
                  <a:srgbClr val="FF0000"/>
                </a:solidFill>
                <a:latin typeface="Times" panose="02020603050405020304" pitchFamily="18" charset="0"/>
              </a:rPr>
              <a:t>reasonable doubt</a:t>
            </a:r>
            <a:r>
              <a:rPr lang="en-US" altLang="en-US" sz="4000" b="1" i="1">
                <a:solidFill>
                  <a:schemeClr val="accent2"/>
                </a:solidFill>
                <a:latin typeface="Times" panose="02020603050405020304" pitchFamily="18" charset="0"/>
              </a:rPr>
              <a:t> </a:t>
            </a:r>
          </a:p>
          <a:p>
            <a:r>
              <a:rPr lang="en-US" altLang="en-US" sz="4000" b="1" i="1">
                <a:solidFill>
                  <a:schemeClr val="accent2"/>
                </a:solidFill>
                <a:latin typeface="Times" panose="02020603050405020304" pitchFamily="18" charset="0"/>
              </a:rPr>
              <a:t>    mean in terms of  probability </a:t>
            </a:r>
          </a:p>
          <a:p>
            <a:r>
              <a:rPr lang="en-US" altLang="en-US" sz="4000" b="1" i="1">
                <a:solidFill>
                  <a:schemeClr val="accent2"/>
                </a:solidFill>
                <a:latin typeface="Times" panose="02020603050405020304" pitchFamily="18" charset="0"/>
              </a:rPr>
              <a:t>	that the hypothesis of guilt is true</a:t>
            </a:r>
            <a:endParaRPr lang="en-US" altLang="en-US" sz="4800" b="1" i="1">
              <a:solidFill>
                <a:schemeClr val="accent2"/>
              </a:solidFill>
              <a:latin typeface="Times" panose="02020603050405020304" pitchFamily="18" charset="0"/>
            </a:endParaRPr>
          </a:p>
          <a:p>
            <a:endParaRPr lang="en-US" altLang="en-US" sz="2000" b="1" i="1">
              <a:solidFill>
                <a:schemeClr val="accent2"/>
              </a:solidFill>
              <a:latin typeface="Times" panose="02020603050405020304" pitchFamily="18" charset="0"/>
            </a:endParaRPr>
          </a:p>
        </p:txBody>
      </p:sp>
    </p:spTree>
    <p:extLst>
      <p:ext uri="{BB962C8B-B14F-4D97-AF65-F5344CB8AC3E}">
        <p14:creationId xmlns:p14="http://schemas.microsoft.com/office/powerpoint/2010/main" val="532921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8133"/>
                                        </p:tgtEl>
                                        <p:attrNameLst>
                                          <p:attrName>style.visibility</p:attrName>
                                        </p:attrNameLst>
                                      </p:cBhvr>
                                      <p:to>
                                        <p:strVal val="visible"/>
                                      </p:to>
                                    </p:set>
                                    <p:anim calcmode="lin" valueType="num">
                                      <p:cBhvr additive="base">
                                        <p:cTn id="7" dur="500" fill="hold"/>
                                        <p:tgtEl>
                                          <p:spTgt spid="48133"/>
                                        </p:tgtEl>
                                        <p:attrNameLst>
                                          <p:attrName>ppt_x</p:attrName>
                                        </p:attrNameLst>
                                      </p:cBhvr>
                                      <p:tavLst>
                                        <p:tav tm="0">
                                          <p:val>
                                            <p:strVal val="#ppt_x"/>
                                          </p:val>
                                        </p:tav>
                                        <p:tav tm="100000">
                                          <p:val>
                                            <p:strVal val="#ppt_x"/>
                                          </p:val>
                                        </p:tav>
                                      </p:tavLst>
                                    </p:anim>
                                    <p:anim calcmode="lin" valueType="num">
                                      <p:cBhvr additive="base">
                                        <p:cTn id="8" dur="500" fill="hold"/>
                                        <p:tgtEl>
                                          <p:spTgt spid="48133"/>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8134"/>
                                        </p:tgtEl>
                                        <p:attrNameLst>
                                          <p:attrName>style.visibility</p:attrName>
                                        </p:attrNameLst>
                                      </p:cBhvr>
                                      <p:to>
                                        <p:strVal val="visible"/>
                                      </p:to>
                                    </p:set>
                                    <p:animEffect transition="in" filter="blinds(horizontal)">
                                      <p:cBhvr>
                                        <p:cTn id="13" dur="500"/>
                                        <p:tgtEl>
                                          <p:spTgt spid="48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autoUpdateAnimBg="0"/>
      <p:bldP spid="48134"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a:extLst>
              <a:ext uri="{FF2B5EF4-FFF2-40B4-BE49-F238E27FC236}">
                <a16:creationId xmlns:a16="http://schemas.microsoft.com/office/drawing/2014/main" id="{F7B0AFB9-D4B8-4576-A6F0-09C212F9F557}"/>
              </a:ext>
            </a:extLst>
          </p:cNvPr>
          <p:cNvSpPr txBox="1">
            <a:spLocks noChangeArrowheads="1"/>
          </p:cNvSpPr>
          <p:nvPr/>
        </p:nvSpPr>
        <p:spPr bwMode="auto">
          <a:xfrm>
            <a:off x="457200" y="228600"/>
            <a:ext cx="82296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i="1">
                <a:solidFill>
                  <a:srgbClr val="FF0000"/>
                </a:solidFill>
              </a:rPr>
              <a:t>The   </a:t>
            </a:r>
            <a:r>
              <a:rPr lang="en-US" altLang="en-US" sz="3200" b="1" i="1">
                <a:solidFill>
                  <a:srgbClr val="FF0000"/>
                </a:solidFill>
              </a:rPr>
              <a:t>Bayesian </a:t>
            </a:r>
            <a:r>
              <a:rPr lang="en-US" altLang="en-US" sz="3200" i="1">
                <a:solidFill>
                  <a:srgbClr val="FF0000"/>
                </a:solidFill>
              </a:rPr>
              <a:t>  </a:t>
            </a:r>
            <a:r>
              <a:rPr lang="en-US" altLang="en-US" sz="3200" b="1" i="1">
                <a:solidFill>
                  <a:srgbClr val="FF0000"/>
                </a:solidFill>
              </a:rPr>
              <a:t>approach</a:t>
            </a:r>
            <a:r>
              <a:rPr lang="en-US" altLang="en-US" sz="3200" i="1">
                <a:solidFill>
                  <a:srgbClr val="FF0000"/>
                </a:solidFill>
              </a:rPr>
              <a:t>   to  interpretation   of forensic  science   evidences has been advocated by many  forensic  scientists  in  the recent years</a:t>
            </a:r>
            <a:r>
              <a:rPr lang="en-US" altLang="en-US" sz="3200" i="1"/>
              <a:t> </a:t>
            </a:r>
          </a:p>
        </p:txBody>
      </p:sp>
      <p:sp>
        <p:nvSpPr>
          <p:cNvPr id="52227" name="Text Box 3">
            <a:extLst>
              <a:ext uri="{FF2B5EF4-FFF2-40B4-BE49-F238E27FC236}">
                <a16:creationId xmlns:a16="http://schemas.microsoft.com/office/drawing/2014/main" id="{D4CC63C6-B7D4-4A59-9CE8-612070D0FDE3}"/>
              </a:ext>
            </a:extLst>
          </p:cNvPr>
          <p:cNvSpPr txBox="1">
            <a:spLocks noChangeArrowheads="1"/>
          </p:cNvSpPr>
          <p:nvPr/>
        </p:nvSpPr>
        <p:spPr bwMode="auto">
          <a:xfrm>
            <a:off x="8077200" y="6597650"/>
            <a:ext cx="1009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i="1"/>
              <a:t>ranbsingh</a:t>
            </a:r>
          </a:p>
        </p:txBody>
      </p:sp>
      <p:sp>
        <p:nvSpPr>
          <p:cNvPr id="49156" name="Text Box 4">
            <a:extLst>
              <a:ext uri="{FF2B5EF4-FFF2-40B4-BE49-F238E27FC236}">
                <a16:creationId xmlns:a16="http://schemas.microsoft.com/office/drawing/2014/main" id="{6E945D5D-E92F-4530-92A9-ECF57E83FD19}"/>
              </a:ext>
            </a:extLst>
          </p:cNvPr>
          <p:cNvSpPr txBox="1">
            <a:spLocks noChangeArrowheads="1"/>
          </p:cNvSpPr>
          <p:nvPr/>
        </p:nvSpPr>
        <p:spPr bwMode="auto">
          <a:xfrm>
            <a:off x="517525" y="2076450"/>
            <a:ext cx="822483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i="1">
                <a:solidFill>
                  <a:srgbClr val="A50021"/>
                </a:solidFill>
              </a:rPr>
              <a:t>Bayes  propounded that the probabilities  should </a:t>
            </a:r>
          </a:p>
          <a:p>
            <a:r>
              <a:rPr lang="en-US" altLang="en-US" sz="3200" i="1">
                <a:solidFill>
                  <a:srgbClr val="A50021"/>
                </a:solidFill>
              </a:rPr>
              <a:t>be revised  when  new  information is  available</a:t>
            </a:r>
            <a:r>
              <a:rPr lang="en-US" altLang="en-US" sz="3200" i="1"/>
              <a:t> </a:t>
            </a:r>
          </a:p>
        </p:txBody>
      </p:sp>
      <p:sp>
        <p:nvSpPr>
          <p:cNvPr id="49157" name="Text Box 5">
            <a:extLst>
              <a:ext uri="{FF2B5EF4-FFF2-40B4-BE49-F238E27FC236}">
                <a16:creationId xmlns:a16="http://schemas.microsoft.com/office/drawing/2014/main" id="{D9AB2402-BAAB-4059-9386-EE66D1D9AAF2}"/>
              </a:ext>
            </a:extLst>
          </p:cNvPr>
          <p:cNvSpPr txBox="1">
            <a:spLocks noChangeArrowheads="1"/>
          </p:cNvSpPr>
          <p:nvPr/>
        </p:nvSpPr>
        <p:spPr bwMode="auto">
          <a:xfrm>
            <a:off x="593725" y="3295650"/>
            <a:ext cx="8226425"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200" i="1">
                <a:solidFill>
                  <a:schemeClr val="accent2"/>
                </a:solidFill>
              </a:rPr>
              <a:t>The  need  to  revise probabilities   arises from a</a:t>
            </a:r>
          </a:p>
          <a:p>
            <a:r>
              <a:rPr lang="en-US" altLang="en-US" sz="3200" i="1">
                <a:solidFill>
                  <a:schemeClr val="accent2"/>
                </a:solidFill>
              </a:rPr>
              <a:t>need to make better use of available information </a:t>
            </a:r>
          </a:p>
          <a:p>
            <a:r>
              <a:rPr lang="en-US" altLang="en-US" sz="3200" i="1">
                <a:solidFill>
                  <a:schemeClr val="accent2"/>
                </a:solidFill>
              </a:rPr>
              <a:t>and thereby </a:t>
            </a:r>
            <a:r>
              <a:rPr lang="en-US" altLang="en-US" sz="3200" b="1" i="1">
                <a:solidFill>
                  <a:srgbClr val="FF0000"/>
                </a:solidFill>
              </a:rPr>
              <a:t>reduce the risk</a:t>
            </a:r>
            <a:r>
              <a:rPr lang="en-US" altLang="en-US" sz="3200" b="1" i="1">
                <a:solidFill>
                  <a:schemeClr val="accent2"/>
                </a:solidFill>
              </a:rPr>
              <a:t> involved</a:t>
            </a:r>
            <a:r>
              <a:rPr lang="en-US" altLang="en-US" sz="3200" i="1">
                <a:solidFill>
                  <a:schemeClr val="accent2"/>
                </a:solidFill>
              </a:rPr>
              <a:t> </a:t>
            </a:r>
            <a:r>
              <a:rPr lang="en-US" altLang="en-US" sz="3200" b="1" i="1">
                <a:solidFill>
                  <a:schemeClr val="accent2"/>
                </a:solidFill>
              </a:rPr>
              <a:t>in decision </a:t>
            </a:r>
          </a:p>
          <a:p>
            <a:r>
              <a:rPr lang="en-US" altLang="en-US" sz="3200" b="1" i="1">
                <a:solidFill>
                  <a:schemeClr val="accent2"/>
                </a:solidFill>
              </a:rPr>
              <a:t>making</a:t>
            </a:r>
            <a:endParaRPr lang="en-US" altLang="en-US"/>
          </a:p>
        </p:txBody>
      </p:sp>
      <p:sp>
        <p:nvSpPr>
          <p:cNvPr id="49158" name="Text Box 6">
            <a:extLst>
              <a:ext uri="{FF2B5EF4-FFF2-40B4-BE49-F238E27FC236}">
                <a16:creationId xmlns:a16="http://schemas.microsoft.com/office/drawing/2014/main" id="{2754277A-8A92-40F4-A488-BF536851D90C}"/>
              </a:ext>
            </a:extLst>
          </p:cNvPr>
          <p:cNvSpPr txBox="1">
            <a:spLocks noChangeArrowheads="1"/>
          </p:cNvSpPr>
          <p:nvPr/>
        </p:nvSpPr>
        <p:spPr bwMode="auto">
          <a:xfrm>
            <a:off x="533400" y="5408613"/>
            <a:ext cx="8366125" cy="1373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i="1"/>
              <a:t>                                                         </a:t>
            </a:r>
            <a:r>
              <a:rPr lang="en-US" altLang="en-US" sz="2800" i="1" u="sng"/>
              <a:t>Posterior Probability</a:t>
            </a:r>
          </a:p>
          <a:p>
            <a:r>
              <a:rPr lang="en-US" altLang="en-US" sz="2800" i="1"/>
              <a:t> P(A/B) = P(A)P(B/A) / [P(A)P(B/A)+P(notA)P(B/notA)]</a:t>
            </a:r>
          </a:p>
          <a:p>
            <a:endParaRPr lang="en-US" altLang="en-US" sz="2800"/>
          </a:p>
        </p:txBody>
      </p:sp>
    </p:spTree>
    <p:extLst>
      <p:ext uri="{BB962C8B-B14F-4D97-AF65-F5344CB8AC3E}">
        <p14:creationId xmlns:p14="http://schemas.microsoft.com/office/powerpoint/2010/main" val="4238838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9154"/>
                                        </p:tgtEl>
                                        <p:attrNameLst>
                                          <p:attrName>style.visibility</p:attrName>
                                        </p:attrNameLst>
                                      </p:cBhvr>
                                      <p:to>
                                        <p:strVal val="visible"/>
                                      </p:to>
                                    </p:set>
                                    <p:anim calcmode="lin" valueType="num">
                                      <p:cBhvr additive="base">
                                        <p:cTn id="7" dur="500" fill="hold"/>
                                        <p:tgtEl>
                                          <p:spTgt spid="49154"/>
                                        </p:tgtEl>
                                        <p:attrNameLst>
                                          <p:attrName>ppt_x</p:attrName>
                                        </p:attrNameLst>
                                      </p:cBhvr>
                                      <p:tavLst>
                                        <p:tav tm="0">
                                          <p:val>
                                            <p:strVal val="0-#ppt_w/2"/>
                                          </p:val>
                                        </p:tav>
                                        <p:tav tm="100000">
                                          <p:val>
                                            <p:strVal val="#ppt_x"/>
                                          </p:val>
                                        </p:tav>
                                      </p:tavLst>
                                    </p:anim>
                                    <p:anim calcmode="lin" valueType="num">
                                      <p:cBhvr additive="base">
                                        <p:cTn id="8" dur="500" fill="hold"/>
                                        <p:tgtEl>
                                          <p:spTgt spid="4915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49156"/>
                                        </p:tgtEl>
                                        <p:attrNameLst>
                                          <p:attrName>style.visibility</p:attrName>
                                        </p:attrNameLst>
                                      </p:cBhvr>
                                      <p:to>
                                        <p:strVal val="visible"/>
                                      </p:to>
                                    </p:set>
                                    <p:anim calcmode="lin" valueType="num">
                                      <p:cBhvr additive="base">
                                        <p:cTn id="13" dur="500" fill="hold"/>
                                        <p:tgtEl>
                                          <p:spTgt spid="49156"/>
                                        </p:tgtEl>
                                        <p:attrNameLst>
                                          <p:attrName>ppt_x</p:attrName>
                                        </p:attrNameLst>
                                      </p:cBhvr>
                                      <p:tavLst>
                                        <p:tav tm="0">
                                          <p:val>
                                            <p:strVal val="0-#ppt_w/2"/>
                                          </p:val>
                                        </p:tav>
                                        <p:tav tm="100000">
                                          <p:val>
                                            <p:strVal val="#ppt_x"/>
                                          </p:val>
                                        </p:tav>
                                      </p:tavLst>
                                    </p:anim>
                                    <p:anim calcmode="lin" valueType="num">
                                      <p:cBhvr additive="base">
                                        <p:cTn id="14" dur="500" fill="hold"/>
                                        <p:tgtEl>
                                          <p:spTgt spid="49156"/>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49157"/>
                                        </p:tgtEl>
                                        <p:attrNameLst>
                                          <p:attrName>style.visibility</p:attrName>
                                        </p:attrNameLst>
                                      </p:cBhvr>
                                      <p:to>
                                        <p:strVal val="visible"/>
                                      </p:to>
                                    </p:set>
                                    <p:anim calcmode="lin" valueType="num">
                                      <p:cBhvr additive="base">
                                        <p:cTn id="19" dur="500" fill="hold"/>
                                        <p:tgtEl>
                                          <p:spTgt spid="49157"/>
                                        </p:tgtEl>
                                        <p:attrNameLst>
                                          <p:attrName>ppt_x</p:attrName>
                                        </p:attrNameLst>
                                      </p:cBhvr>
                                      <p:tavLst>
                                        <p:tav tm="0">
                                          <p:val>
                                            <p:strVal val="1+#ppt_w/2"/>
                                          </p:val>
                                        </p:tav>
                                        <p:tav tm="100000">
                                          <p:val>
                                            <p:strVal val="#ppt_x"/>
                                          </p:val>
                                        </p:tav>
                                      </p:tavLst>
                                    </p:anim>
                                    <p:anim calcmode="lin" valueType="num">
                                      <p:cBhvr additive="base">
                                        <p:cTn id="20" dur="500" fill="hold"/>
                                        <p:tgtEl>
                                          <p:spTgt spid="4915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9158"/>
                                        </p:tgtEl>
                                        <p:attrNameLst>
                                          <p:attrName>style.visibility</p:attrName>
                                        </p:attrNameLst>
                                      </p:cBhvr>
                                      <p:to>
                                        <p:strVal val="visible"/>
                                      </p:to>
                                    </p:set>
                                    <p:anim calcmode="lin" valueType="num">
                                      <p:cBhvr additive="base">
                                        <p:cTn id="25" dur="500" fill="hold"/>
                                        <p:tgtEl>
                                          <p:spTgt spid="49158"/>
                                        </p:tgtEl>
                                        <p:attrNameLst>
                                          <p:attrName>ppt_x</p:attrName>
                                        </p:attrNameLst>
                                      </p:cBhvr>
                                      <p:tavLst>
                                        <p:tav tm="0">
                                          <p:val>
                                            <p:strVal val="0-#ppt_w/2"/>
                                          </p:val>
                                        </p:tav>
                                        <p:tav tm="100000">
                                          <p:val>
                                            <p:strVal val="#ppt_x"/>
                                          </p:val>
                                        </p:tav>
                                      </p:tavLst>
                                    </p:anim>
                                    <p:anim calcmode="lin" valueType="num">
                                      <p:cBhvr additive="base">
                                        <p:cTn id="26" dur="500" fill="hold"/>
                                        <p:tgtEl>
                                          <p:spTgt spid="491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6" grpId="0" autoUpdateAnimBg="0"/>
      <p:bldP spid="49157" grpId="0" autoUpdateAnimBg="0"/>
      <p:bldP spid="49158"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4B66AF1F-A88D-4048-9413-BE9C8D9416E5}"/>
              </a:ext>
            </a:extLst>
          </p:cNvPr>
          <p:cNvSpPr txBox="1">
            <a:spLocks noChangeArrowheads="1"/>
          </p:cNvSpPr>
          <p:nvPr/>
        </p:nvSpPr>
        <p:spPr bwMode="auto">
          <a:xfrm>
            <a:off x="0" y="-107950"/>
            <a:ext cx="5332413"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9600" i="1" dirty="0">
                <a:solidFill>
                  <a:srgbClr val="7030A0"/>
                </a:solidFill>
              </a:rPr>
              <a:t>Databases</a:t>
            </a:r>
          </a:p>
        </p:txBody>
      </p:sp>
      <p:sp>
        <p:nvSpPr>
          <p:cNvPr id="8195" name="Text Box 3">
            <a:extLst>
              <a:ext uri="{FF2B5EF4-FFF2-40B4-BE49-F238E27FC236}">
                <a16:creationId xmlns:a16="http://schemas.microsoft.com/office/drawing/2014/main" id="{53A6084B-B257-4EF2-AF72-23BBBF5FD891}"/>
              </a:ext>
            </a:extLst>
          </p:cNvPr>
          <p:cNvSpPr txBox="1">
            <a:spLocks noChangeArrowheads="1"/>
          </p:cNvSpPr>
          <p:nvPr/>
        </p:nvSpPr>
        <p:spPr bwMode="auto">
          <a:xfrm>
            <a:off x="381000" y="971550"/>
            <a:ext cx="7653338"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b="1">
                <a:solidFill>
                  <a:srgbClr val="FF0000"/>
                </a:solidFill>
                <a:sym typeface="Wingdings" panose="05000000000000000000" pitchFamily="2" charset="2"/>
              </a:rPr>
              <a:t> </a:t>
            </a:r>
            <a:r>
              <a:rPr lang="en-US" altLang="en-US" sz="6000" b="1">
                <a:solidFill>
                  <a:srgbClr val="FF0000"/>
                </a:solidFill>
              </a:rPr>
              <a:t>Reference Databases</a:t>
            </a:r>
            <a:endParaRPr lang="en-US" altLang="en-US" sz="6000" b="1"/>
          </a:p>
        </p:txBody>
      </p:sp>
      <p:sp>
        <p:nvSpPr>
          <p:cNvPr id="8196" name="Text Box 4">
            <a:extLst>
              <a:ext uri="{FF2B5EF4-FFF2-40B4-BE49-F238E27FC236}">
                <a16:creationId xmlns:a16="http://schemas.microsoft.com/office/drawing/2014/main" id="{CFA2F175-FCF2-45BA-B4B9-ABB7333D1449}"/>
              </a:ext>
            </a:extLst>
          </p:cNvPr>
          <p:cNvSpPr txBox="1">
            <a:spLocks noChangeArrowheads="1"/>
          </p:cNvSpPr>
          <p:nvPr/>
        </p:nvSpPr>
        <p:spPr bwMode="auto">
          <a:xfrm>
            <a:off x="457200" y="4327525"/>
            <a:ext cx="7612063"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b="1">
                <a:solidFill>
                  <a:srgbClr val="FF0000"/>
                </a:solidFill>
                <a:sym typeface="Wingdings" panose="05000000000000000000" pitchFamily="2" charset="2"/>
              </a:rPr>
              <a:t> </a:t>
            </a:r>
            <a:r>
              <a:rPr lang="en-US" altLang="en-US" sz="6000" b="1">
                <a:solidFill>
                  <a:srgbClr val="FF0000"/>
                </a:solidFill>
              </a:rPr>
              <a:t>Statistical Databases</a:t>
            </a:r>
          </a:p>
        </p:txBody>
      </p:sp>
      <p:sp>
        <p:nvSpPr>
          <p:cNvPr id="8197" name="Text Box 5">
            <a:extLst>
              <a:ext uri="{FF2B5EF4-FFF2-40B4-BE49-F238E27FC236}">
                <a16:creationId xmlns:a16="http://schemas.microsoft.com/office/drawing/2014/main" id="{A6348FD1-DFC4-4075-8C26-6E21FA6C7AC2}"/>
              </a:ext>
            </a:extLst>
          </p:cNvPr>
          <p:cNvSpPr txBox="1">
            <a:spLocks noChangeArrowheads="1"/>
          </p:cNvSpPr>
          <p:nvPr/>
        </p:nvSpPr>
        <p:spPr bwMode="auto">
          <a:xfrm>
            <a:off x="-1" y="1600200"/>
            <a:ext cx="4568031"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dirty="0">
                <a:solidFill>
                  <a:srgbClr val="002060"/>
                </a:solidFill>
              </a:rPr>
              <a:t> Identification</a:t>
            </a:r>
          </a:p>
        </p:txBody>
      </p:sp>
      <p:sp>
        <p:nvSpPr>
          <p:cNvPr id="8198" name="Text Box 6">
            <a:extLst>
              <a:ext uri="{FF2B5EF4-FFF2-40B4-BE49-F238E27FC236}">
                <a16:creationId xmlns:a16="http://schemas.microsoft.com/office/drawing/2014/main" id="{A91FFF2D-1B80-44B7-9A80-37DDF78C5F80}"/>
              </a:ext>
            </a:extLst>
          </p:cNvPr>
          <p:cNvSpPr txBox="1">
            <a:spLocks noChangeArrowheads="1"/>
          </p:cNvSpPr>
          <p:nvPr/>
        </p:nvSpPr>
        <p:spPr bwMode="auto">
          <a:xfrm>
            <a:off x="0" y="2590800"/>
            <a:ext cx="6475413" cy="82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dirty="0"/>
              <a:t> </a:t>
            </a:r>
            <a:r>
              <a:rPr lang="en-US" altLang="en-US" sz="4800" dirty="0">
                <a:solidFill>
                  <a:srgbClr val="CC00CC"/>
                </a:solidFill>
              </a:rPr>
              <a:t>Determination of Origin</a:t>
            </a:r>
            <a:endParaRPr lang="en-US" altLang="en-US" sz="4800" dirty="0">
              <a:solidFill>
                <a:schemeClr val="accent1"/>
              </a:solidFill>
            </a:endParaRPr>
          </a:p>
        </p:txBody>
      </p:sp>
      <p:sp>
        <p:nvSpPr>
          <p:cNvPr id="8199" name="Text Box 7">
            <a:extLst>
              <a:ext uri="{FF2B5EF4-FFF2-40B4-BE49-F238E27FC236}">
                <a16:creationId xmlns:a16="http://schemas.microsoft.com/office/drawing/2014/main" id="{14A5CD5B-8678-40CB-B208-12878E631082}"/>
              </a:ext>
            </a:extLst>
          </p:cNvPr>
          <p:cNvSpPr txBox="1">
            <a:spLocks noChangeArrowheads="1"/>
          </p:cNvSpPr>
          <p:nvPr/>
        </p:nvSpPr>
        <p:spPr bwMode="auto">
          <a:xfrm>
            <a:off x="0" y="3443288"/>
            <a:ext cx="3325813" cy="82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a:t> </a:t>
            </a:r>
            <a:r>
              <a:rPr lang="en-US" altLang="en-US" sz="4800">
                <a:solidFill>
                  <a:schemeClr val="accent2"/>
                </a:solidFill>
              </a:rPr>
              <a:t>Correlation</a:t>
            </a:r>
          </a:p>
        </p:txBody>
      </p:sp>
      <p:sp>
        <p:nvSpPr>
          <p:cNvPr id="8200" name="Text Box 8">
            <a:extLst>
              <a:ext uri="{FF2B5EF4-FFF2-40B4-BE49-F238E27FC236}">
                <a16:creationId xmlns:a16="http://schemas.microsoft.com/office/drawing/2014/main" id="{34D9C537-660E-44AA-A92F-1A388CDC0B33}"/>
              </a:ext>
            </a:extLst>
          </p:cNvPr>
          <p:cNvSpPr txBox="1">
            <a:spLocks noChangeArrowheads="1"/>
          </p:cNvSpPr>
          <p:nvPr/>
        </p:nvSpPr>
        <p:spPr bwMode="auto">
          <a:xfrm>
            <a:off x="1060450" y="4921250"/>
            <a:ext cx="701675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i="1">
                <a:solidFill>
                  <a:srgbClr val="002060"/>
                </a:solidFill>
              </a:rPr>
              <a:t>(correct weight attached to evidence)</a:t>
            </a:r>
          </a:p>
        </p:txBody>
      </p:sp>
      <p:sp>
        <p:nvSpPr>
          <p:cNvPr id="8201" name="Text Box 9">
            <a:extLst>
              <a:ext uri="{FF2B5EF4-FFF2-40B4-BE49-F238E27FC236}">
                <a16:creationId xmlns:a16="http://schemas.microsoft.com/office/drawing/2014/main" id="{E5D59D49-1E43-4CD6-BCBE-BECC17596836}"/>
              </a:ext>
            </a:extLst>
          </p:cNvPr>
          <p:cNvSpPr txBox="1">
            <a:spLocks noChangeArrowheads="1"/>
          </p:cNvSpPr>
          <p:nvPr/>
        </p:nvSpPr>
        <p:spPr bwMode="auto">
          <a:xfrm>
            <a:off x="69850" y="5272088"/>
            <a:ext cx="8043863" cy="82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a:solidFill>
                  <a:srgbClr val="002060"/>
                </a:solidFill>
              </a:rPr>
              <a:t> Case assessment/interpretation</a:t>
            </a:r>
          </a:p>
        </p:txBody>
      </p:sp>
      <p:sp>
        <p:nvSpPr>
          <p:cNvPr id="8202" name="Text Box 10">
            <a:extLst>
              <a:ext uri="{FF2B5EF4-FFF2-40B4-BE49-F238E27FC236}">
                <a16:creationId xmlns:a16="http://schemas.microsoft.com/office/drawing/2014/main" id="{65C5A65A-6808-424A-AA82-4EFC80A962B7}"/>
              </a:ext>
            </a:extLst>
          </p:cNvPr>
          <p:cNvSpPr txBox="1">
            <a:spLocks noChangeArrowheads="1"/>
          </p:cNvSpPr>
          <p:nvPr/>
        </p:nvSpPr>
        <p:spPr bwMode="auto">
          <a:xfrm>
            <a:off x="76200" y="5805488"/>
            <a:ext cx="6738938" cy="82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4800">
                <a:solidFill>
                  <a:srgbClr val="FF3300"/>
                </a:solidFill>
              </a:rPr>
              <a:t> Frequency of Occurrence</a:t>
            </a:r>
          </a:p>
        </p:txBody>
      </p:sp>
      <p:sp>
        <p:nvSpPr>
          <p:cNvPr id="8203" name="Text Box 11">
            <a:extLst>
              <a:ext uri="{FF2B5EF4-FFF2-40B4-BE49-F238E27FC236}">
                <a16:creationId xmlns:a16="http://schemas.microsoft.com/office/drawing/2014/main" id="{BF2EA99C-0990-4973-930C-2071E1E14FC6}"/>
              </a:ext>
            </a:extLst>
          </p:cNvPr>
          <p:cNvSpPr txBox="1">
            <a:spLocks noChangeArrowheads="1"/>
          </p:cNvSpPr>
          <p:nvPr/>
        </p:nvSpPr>
        <p:spPr bwMode="auto">
          <a:xfrm>
            <a:off x="152400" y="2370173"/>
            <a:ext cx="8763000" cy="4247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60000"/>
              </a:lnSpc>
              <a:defRPr/>
            </a:pPr>
            <a:r>
              <a:rPr lang="en-US" altLang="en-US" sz="3600" b="1" i="1" dirty="0">
                <a:solidFill>
                  <a:schemeClr val="tx2">
                    <a:lumMod val="75000"/>
                    <a:lumOff val="25000"/>
                  </a:schemeClr>
                </a:solidFill>
                <a:latin typeface="Times New Roman" panose="02020603050405020304" pitchFamily="18" charset="0"/>
                <a:cs typeface="Times New Roman" panose="02020603050405020304" pitchFamily="18" charset="0"/>
              </a:rPr>
              <a:t>reference collections</a:t>
            </a:r>
            <a:r>
              <a:rPr lang="en-US" altLang="en-US" sz="3600" b="1" i="1" dirty="0">
                <a:solidFill>
                  <a:schemeClr val="tx2">
                    <a:lumMod val="75000"/>
                    <a:lumOff val="25000"/>
                  </a:schemeClr>
                </a:solidFill>
              </a:rPr>
              <a:t>, </a:t>
            </a:r>
            <a:r>
              <a:rPr lang="en-US" altLang="en-US" sz="3600" b="1" i="1" dirty="0">
                <a:solidFill>
                  <a:schemeClr val="tx2">
                    <a:lumMod val="75000"/>
                    <a:lumOff val="25000"/>
                  </a:schemeClr>
                </a:solidFill>
                <a:latin typeface="Times New Roman" panose="02020603050405020304" pitchFamily="18" charset="0"/>
                <a:cs typeface="Times New Roman" panose="02020603050405020304" pitchFamily="18" charset="0"/>
              </a:rPr>
              <a:t>spectral </a:t>
            </a:r>
            <a:r>
              <a:rPr lang="en-US" altLang="en-US" sz="3200" b="1" i="1" dirty="0">
                <a:solidFill>
                  <a:schemeClr val="tx2">
                    <a:lumMod val="75000"/>
                    <a:lumOff val="25000"/>
                  </a:schemeClr>
                </a:solidFill>
                <a:latin typeface="Times New Roman" panose="02020603050405020304" pitchFamily="18" charset="0"/>
                <a:cs typeface="Times New Roman" panose="02020603050405020304" pitchFamily="18" charset="0"/>
              </a:rPr>
              <a:t>libraries</a:t>
            </a:r>
            <a:r>
              <a:rPr lang="en-US" altLang="en-US" sz="3600" b="1" i="1" dirty="0">
                <a:solidFill>
                  <a:schemeClr val="tx2">
                    <a:lumMod val="75000"/>
                    <a:lumOff val="25000"/>
                  </a:schemeClr>
                </a:solidFill>
                <a:latin typeface="Times New Roman" panose="02020603050405020304" pitchFamily="18" charset="0"/>
                <a:cs typeface="Times New Roman" panose="02020603050405020304" pitchFamily="18" charset="0"/>
              </a:rPr>
              <a:t>,</a:t>
            </a:r>
            <a:r>
              <a:rPr lang="en-US" altLang="en-US" sz="3600" b="1" i="1" dirty="0">
                <a:solidFill>
                  <a:schemeClr val="tx2">
                    <a:lumMod val="75000"/>
                    <a:lumOff val="25000"/>
                  </a:schemeClr>
                </a:solidFill>
              </a:rPr>
              <a:t> </a:t>
            </a:r>
            <a:r>
              <a:rPr lang="en-US" altLang="en-US" sz="3600" b="1" i="1" dirty="0">
                <a:solidFill>
                  <a:schemeClr val="tx2">
                    <a:lumMod val="75000"/>
                    <a:lumOff val="25000"/>
                  </a:schemeClr>
                </a:solidFill>
                <a:latin typeface="Times New Roman" panose="02020603050405020304" pitchFamily="18" charset="0"/>
                <a:cs typeface="Times New Roman" panose="02020603050405020304" pitchFamily="18" charset="0"/>
              </a:rPr>
              <a:t>etc.</a:t>
            </a:r>
          </a:p>
        </p:txBody>
      </p:sp>
      <p:sp>
        <p:nvSpPr>
          <p:cNvPr id="8204" name="Text Box 12">
            <a:extLst>
              <a:ext uri="{FF2B5EF4-FFF2-40B4-BE49-F238E27FC236}">
                <a16:creationId xmlns:a16="http://schemas.microsoft.com/office/drawing/2014/main" id="{E74CFC29-702E-4747-A067-AE1295713793}"/>
              </a:ext>
            </a:extLst>
          </p:cNvPr>
          <p:cNvSpPr txBox="1">
            <a:spLocks noChangeArrowheads="1"/>
          </p:cNvSpPr>
          <p:nvPr/>
        </p:nvSpPr>
        <p:spPr bwMode="auto">
          <a:xfrm>
            <a:off x="107950" y="3184525"/>
            <a:ext cx="8274050"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b="1" i="1" dirty="0">
                <a:solidFill>
                  <a:srgbClr val="FF00FF"/>
                </a:solidFill>
              </a:rPr>
              <a:t>Vehicle paints, </a:t>
            </a:r>
            <a:r>
              <a:rPr lang="en-US" altLang="en-US" sz="4000" b="1" i="1" dirty="0" err="1">
                <a:solidFill>
                  <a:srgbClr val="FF00FF"/>
                </a:solidFill>
              </a:rPr>
              <a:t>shoemark</a:t>
            </a:r>
            <a:r>
              <a:rPr lang="en-US" altLang="en-US" sz="4000" b="1" i="1" dirty="0">
                <a:solidFill>
                  <a:srgbClr val="FF00FF"/>
                </a:solidFill>
              </a:rPr>
              <a:t> patterns, etc.</a:t>
            </a:r>
          </a:p>
        </p:txBody>
      </p:sp>
      <p:sp>
        <p:nvSpPr>
          <p:cNvPr id="8205" name="Text Box 13">
            <a:extLst>
              <a:ext uri="{FF2B5EF4-FFF2-40B4-BE49-F238E27FC236}">
                <a16:creationId xmlns:a16="http://schemas.microsoft.com/office/drawing/2014/main" id="{6D9471F1-DC13-4391-8433-24BC4F59322B}"/>
              </a:ext>
            </a:extLst>
          </p:cNvPr>
          <p:cNvSpPr txBox="1">
            <a:spLocks noChangeArrowheads="1"/>
          </p:cNvSpPr>
          <p:nvPr/>
        </p:nvSpPr>
        <p:spPr bwMode="auto">
          <a:xfrm>
            <a:off x="0" y="3886200"/>
            <a:ext cx="917575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3600" b="1" i="1">
                <a:solidFill>
                  <a:srgbClr val="FF0000"/>
                </a:solidFill>
              </a:rPr>
              <a:t>DNA profiles, fingerprints, cartridge cases, etc.</a:t>
            </a:r>
            <a:r>
              <a:rPr lang="en-US" altLang="en-US" sz="3600" b="1" i="1"/>
              <a:t> </a:t>
            </a:r>
          </a:p>
        </p:txBody>
      </p:sp>
      <p:sp>
        <p:nvSpPr>
          <p:cNvPr id="53262" name="Text Box 14">
            <a:extLst>
              <a:ext uri="{FF2B5EF4-FFF2-40B4-BE49-F238E27FC236}">
                <a16:creationId xmlns:a16="http://schemas.microsoft.com/office/drawing/2014/main" id="{9E580484-2CE4-4FC5-84F7-FCC5DDD4A9BC}"/>
              </a:ext>
            </a:extLst>
          </p:cNvPr>
          <p:cNvSpPr txBox="1">
            <a:spLocks noChangeArrowheads="1"/>
          </p:cNvSpPr>
          <p:nvPr/>
        </p:nvSpPr>
        <p:spPr bwMode="auto">
          <a:xfrm>
            <a:off x="790892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3263" name="Text Box 15">
            <a:hlinkClick r:id="rId2" action="ppaction://hlinksldjump"/>
            <a:extLst>
              <a:ext uri="{FF2B5EF4-FFF2-40B4-BE49-F238E27FC236}">
                <a16:creationId xmlns:a16="http://schemas.microsoft.com/office/drawing/2014/main" id="{2293E49D-4C1E-4350-B61D-DD23551D6A81}"/>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576801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0-#ppt_w/2"/>
                                          </p:val>
                                        </p:tav>
                                        <p:tav tm="100000">
                                          <p:val>
                                            <p:strVal val="#ppt_x"/>
                                          </p:val>
                                        </p:tav>
                                      </p:tavLst>
                                    </p:anim>
                                    <p:anim calcmode="lin" valueType="num">
                                      <p:cBhvr additive="base">
                                        <p:cTn id="8" dur="500" fill="hold"/>
                                        <p:tgtEl>
                                          <p:spTgt spid="8194"/>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gtEl>
                                        <p:attrNameLst>
                                          <p:attrName>style.visibility</p:attrName>
                                        </p:attrNameLst>
                                      </p:cBhvr>
                                      <p:to>
                                        <p:strVal val="visible"/>
                                      </p:to>
                                    </p:set>
                                    <p:anim calcmode="lin" valueType="num">
                                      <p:cBhvr additive="base">
                                        <p:cTn id="13" dur="500" fill="hold"/>
                                        <p:tgtEl>
                                          <p:spTgt spid="8195"/>
                                        </p:tgtEl>
                                        <p:attrNameLst>
                                          <p:attrName>ppt_x</p:attrName>
                                        </p:attrNameLst>
                                      </p:cBhvr>
                                      <p:tavLst>
                                        <p:tav tm="0">
                                          <p:val>
                                            <p:strVal val="0-#ppt_w/2"/>
                                          </p:val>
                                        </p:tav>
                                        <p:tav tm="100000">
                                          <p:val>
                                            <p:strVal val="#ppt_x"/>
                                          </p:val>
                                        </p:tav>
                                      </p:tavLst>
                                    </p:anim>
                                    <p:anim calcmode="lin" valueType="num">
                                      <p:cBhvr additive="base">
                                        <p:cTn id="14" dur="500" fill="hold"/>
                                        <p:tgtEl>
                                          <p:spTgt spid="819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6"/>
                                        </p:tgtEl>
                                        <p:attrNameLst>
                                          <p:attrName>style.visibility</p:attrName>
                                        </p:attrNameLst>
                                      </p:cBhvr>
                                      <p:to>
                                        <p:strVal val="visible"/>
                                      </p:to>
                                    </p:set>
                                    <p:anim calcmode="lin" valueType="num">
                                      <p:cBhvr additive="base">
                                        <p:cTn id="19" dur="500" fill="hold"/>
                                        <p:tgtEl>
                                          <p:spTgt spid="8196"/>
                                        </p:tgtEl>
                                        <p:attrNameLst>
                                          <p:attrName>ppt_x</p:attrName>
                                        </p:attrNameLst>
                                      </p:cBhvr>
                                      <p:tavLst>
                                        <p:tav tm="0">
                                          <p:val>
                                            <p:strVal val="1+#ppt_w/2"/>
                                          </p:val>
                                        </p:tav>
                                        <p:tav tm="100000">
                                          <p:val>
                                            <p:strVal val="#ppt_x"/>
                                          </p:val>
                                        </p:tav>
                                      </p:tavLst>
                                    </p:anim>
                                    <p:anim calcmode="lin" valueType="num">
                                      <p:cBhvr additive="base">
                                        <p:cTn id="20" dur="500" fill="hold"/>
                                        <p:tgtEl>
                                          <p:spTgt spid="819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8197"/>
                                        </p:tgtEl>
                                        <p:attrNameLst>
                                          <p:attrName>style.visibility</p:attrName>
                                        </p:attrNameLst>
                                      </p:cBhvr>
                                      <p:to>
                                        <p:strVal val="visible"/>
                                      </p:to>
                                    </p:set>
                                    <p:anim calcmode="lin" valueType="num">
                                      <p:cBhvr additive="base">
                                        <p:cTn id="25" dur="500" fill="hold"/>
                                        <p:tgtEl>
                                          <p:spTgt spid="8197"/>
                                        </p:tgtEl>
                                        <p:attrNameLst>
                                          <p:attrName>ppt_x</p:attrName>
                                        </p:attrNameLst>
                                      </p:cBhvr>
                                      <p:tavLst>
                                        <p:tav tm="0">
                                          <p:val>
                                            <p:strVal val="0-#ppt_w/2"/>
                                          </p:val>
                                        </p:tav>
                                        <p:tav tm="100000">
                                          <p:val>
                                            <p:strVal val="#ppt_x"/>
                                          </p:val>
                                        </p:tav>
                                      </p:tavLst>
                                    </p:anim>
                                    <p:anim calcmode="lin" valueType="num">
                                      <p:cBhvr additive="base">
                                        <p:cTn id="26" dur="500" fill="hold"/>
                                        <p:tgtEl>
                                          <p:spTgt spid="819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6" fill="hold" grpId="0" nodeType="clickEffect">
                                  <p:stCondLst>
                                    <p:cond delay="0"/>
                                  </p:stCondLst>
                                  <p:childTnLst>
                                    <p:set>
                                      <p:cBhvr>
                                        <p:cTn id="30" dur="1" fill="hold">
                                          <p:stCondLst>
                                            <p:cond delay="0"/>
                                          </p:stCondLst>
                                        </p:cTn>
                                        <p:tgtEl>
                                          <p:spTgt spid="8203"/>
                                        </p:tgtEl>
                                        <p:attrNameLst>
                                          <p:attrName>style.visibility</p:attrName>
                                        </p:attrNameLst>
                                      </p:cBhvr>
                                      <p:to>
                                        <p:strVal val="visible"/>
                                      </p:to>
                                    </p:set>
                                    <p:anim calcmode="lin" valueType="num">
                                      <p:cBhvr additive="base">
                                        <p:cTn id="31" dur="500" fill="hold"/>
                                        <p:tgtEl>
                                          <p:spTgt spid="8203"/>
                                        </p:tgtEl>
                                        <p:attrNameLst>
                                          <p:attrName>ppt_x</p:attrName>
                                        </p:attrNameLst>
                                      </p:cBhvr>
                                      <p:tavLst>
                                        <p:tav tm="0">
                                          <p:val>
                                            <p:strVal val="1+#ppt_w/2"/>
                                          </p:val>
                                        </p:tav>
                                        <p:tav tm="100000">
                                          <p:val>
                                            <p:strVal val="#ppt_x"/>
                                          </p:val>
                                        </p:tav>
                                      </p:tavLst>
                                    </p:anim>
                                    <p:anim calcmode="lin" valueType="num">
                                      <p:cBhvr additive="base">
                                        <p:cTn id="32" dur="500" fill="hold"/>
                                        <p:tgtEl>
                                          <p:spTgt spid="8203"/>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8203"/>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3" fill="hold" grpId="0" nodeType="clickEffect">
                                  <p:stCondLst>
                                    <p:cond delay="0"/>
                                  </p:stCondLst>
                                  <p:childTnLst>
                                    <p:set>
                                      <p:cBhvr>
                                        <p:cTn id="36" dur="1" fill="hold">
                                          <p:stCondLst>
                                            <p:cond delay="0"/>
                                          </p:stCondLst>
                                        </p:cTn>
                                        <p:tgtEl>
                                          <p:spTgt spid="8198"/>
                                        </p:tgtEl>
                                        <p:attrNameLst>
                                          <p:attrName>style.visibility</p:attrName>
                                        </p:attrNameLst>
                                      </p:cBhvr>
                                      <p:to>
                                        <p:strVal val="visible"/>
                                      </p:to>
                                    </p:set>
                                    <p:anim calcmode="lin" valueType="num">
                                      <p:cBhvr additive="base">
                                        <p:cTn id="37" dur="500" fill="hold"/>
                                        <p:tgtEl>
                                          <p:spTgt spid="8198"/>
                                        </p:tgtEl>
                                        <p:attrNameLst>
                                          <p:attrName>ppt_x</p:attrName>
                                        </p:attrNameLst>
                                      </p:cBhvr>
                                      <p:tavLst>
                                        <p:tav tm="0">
                                          <p:val>
                                            <p:strVal val="1+#ppt_w/2"/>
                                          </p:val>
                                        </p:tav>
                                        <p:tav tm="100000">
                                          <p:val>
                                            <p:strVal val="#ppt_x"/>
                                          </p:val>
                                        </p:tav>
                                      </p:tavLst>
                                    </p:anim>
                                    <p:anim calcmode="lin" valueType="num">
                                      <p:cBhvr additive="base">
                                        <p:cTn id="38" dur="500" fill="hold"/>
                                        <p:tgtEl>
                                          <p:spTgt spid="8198"/>
                                        </p:tgtEl>
                                        <p:attrNameLst>
                                          <p:attrName>ppt_y</p:attrName>
                                        </p:attrNameLst>
                                      </p:cBhvr>
                                      <p:tavLst>
                                        <p:tav tm="0">
                                          <p:val>
                                            <p:strVal val="0-#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8204"/>
                                        </p:tgtEl>
                                        <p:attrNameLst>
                                          <p:attrName>style.visibility</p:attrName>
                                        </p:attrNameLst>
                                      </p:cBhvr>
                                      <p:to>
                                        <p:strVal val="visible"/>
                                      </p:to>
                                    </p:set>
                                    <p:animEffect transition="in" filter="blinds(horizontal)">
                                      <p:cBhvr>
                                        <p:cTn id="43" dur="500"/>
                                        <p:tgtEl>
                                          <p:spTgt spid="8204"/>
                                        </p:tgtEl>
                                      </p:cBhvr>
                                    </p:animEffect>
                                  </p:childTnLst>
                                  <p:subTnLst>
                                    <p:set>
                                      <p:cBhvr override="childStyle">
                                        <p:cTn dur="1" fill="hold" display="0" masterRel="nextClick" afterEffect="1"/>
                                        <p:tgtEl>
                                          <p:spTgt spid="8204"/>
                                        </p:tgtEl>
                                        <p:attrNameLst>
                                          <p:attrName>style.visibility</p:attrName>
                                        </p:attrNameLst>
                                      </p:cBhvr>
                                      <p:to>
                                        <p:strVal val="hidden"/>
                                      </p:to>
                                    </p:set>
                                  </p:subTnLst>
                                </p:cTn>
                              </p:par>
                            </p:childTnLst>
                          </p:cTn>
                        </p:par>
                      </p:childTnLst>
                    </p:cTn>
                  </p:par>
                  <p:par>
                    <p:cTn id="44" fill="hold" nodeType="clickPar">
                      <p:stCondLst>
                        <p:cond delay="indefinite"/>
                      </p:stCondLst>
                      <p:childTnLst>
                        <p:par>
                          <p:cTn id="45" fill="hold" nodeType="withGroup">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8199"/>
                                        </p:tgtEl>
                                        <p:attrNameLst>
                                          <p:attrName>style.visibility</p:attrName>
                                        </p:attrNameLst>
                                      </p:cBhvr>
                                      <p:to>
                                        <p:strVal val="visible"/>
                                      </p:to>
                                    </p:set>
                                    <p:animEffect transition="in" filter="box(in)">
                                      <p:cBhvr>
                                        <p:cTn id="48" dur="500"/>
                                        <p:tgtEl>
                                          <p:spTgt spid="8199"/>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8205"/>
                                        </p:tgtEl>
                                        <p:attrNameLst>
                                          <p:attrName>style.visibility</p:attrName>
                                        </p:attrNameLst>
                                      </p:cBhvr>
                                      <p:to>
                                        <p:strVal val="visible"/>
                                      </p:to>
                                    </p:set>
                                    <p:animEffect transition="in" filter="checkerboard(across)">
                                      <p:cBhvr>
                                        <p:cTn id="53" dur="500"/>
                                        <p:tgtEl>
                                          <p:spTgt spid="8205"/>
                                        </p:tgtEl>
                                      </p:cBhvr>
                                    </p:animEffect>
                                  </p:childTnLst>
                                  <p:subTnLst>
                                    <p:set>
                                      <p:cBhvr override="childStyle">
                                        <p:cTn dur="1" fill="hold" display="0" masterRel="nextClick" afterEffect="1"/>
                                        <p:tgtEl>
                                          <p:spTgt spid="8205"/>
                                        </p:tgtEl>
                                        <p:attrNameLst>
                                          <p:attrName>style.visibility</p:attrName>
                                        </p:attrNameLst>
                                      </p:cBhvr>
                                      <p:to>
                                        <p:strVal val="hidden"/>
                                      </p:to>
                                    </p:set>
                                  </p:subTnLst>
                                </p:cTn>
                              </p:par>
                            </p:childTnLst>
                          </p:cTn>
                        </p:par>
                      </p:childTnLst>
                    </p:cTn>
                  </p:par>
                  <p:par>
                    <p:cTn id="54" fill="hold" nodeType="clickPar">
                      <p:stCondLst>
                        <p:cond delay="indefinite"/>
                      </p:stCondLst>
                      <p:childTnLst>
                        <p:par>
                          <p:cTn id="55" fill="hold" nodeType="withGroup">
                            <p:stCondLst>
                              <p:cond delay="0"/>
                            </p:stCondLst>
                            <p:childTnLst>
                              <p:par>
                                <p:cTn id="56" presetID="5" presetClass="entr" presetSubtype="5" fill="hold" grpId="0" nodeType="clickEffect">
                                  <p:stCondLst>
                                    <p:cond delay="0"/>
                                  </p:stCondLst>
                                  <p:childTnLst>
                                    <p:set>
                                      <p:cBhvr>
                                        <p:cTn id="57" dur="1" fill="hold">
                                          <p:stCondLst>
                                            <p:cond delay="0"/>
                                          </p:stCondLst>
                                        </p:cTn>
                                        <p:tgtEl>
                                          <p:spTgt spid="8200"/>
                                        </p:tgtEl>
                                        <p:attrNameLst>
                                          <p:attrName>style.visibility</p:attrName>
                                        </p:attrNameLst>
                                      </p:cBhvr>
                                      <p:to>
                                        <p:strVal val="visible"/>
                                      </p:to>
                                    </p:set>
                                    <p:animEffect transition="in" filter="checkerboard(down)">
                                      <p:cBhvr>
                                        <p:cTn id="58" dur="500"/>
                                        <p:tgtEl>
                                          <p:spTgt spid="8200"/>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3" presetClass="entr" presetSubtype="10" fill="hold" grpId="0" nodeType="clickEffect">
                                  <p:stCondLst>
                                    <p:cond delay="0"/>
                                  </p:stCondLst>
                                  <p:childTnLst>
                                    <p:set>
                                      <p:cBhvr>
                                        <p:cTn id="62" dur="1" fill="hold">
                                          <p:stCondLst>
                                            <p:cond delay="0"/>
                                          </p:stCondLst>
                                        </p:cTn>
                                        <p:tgtEl>
                                          <p:spTgt spid="8201"/>
                                        </p:tgtEl>
                                        <p:attrNameLst>
                                          <p:attrName>style.visibility</p:attrName>
                                        </p:attrNameLst>
                                      </p:cBhvr>
                                      <p:to>
                                        <p:strVal val="visible"/>
                                      </p:to>
                                    </p:set>
                                    <p:animEffect transition="in" filter="blinds(horizontal)">
                                      <p:cBhvr>
                                        <p:cTn id="63" dur="500"/>
                                        <p:tgtEl>
                                          <p:spTgt spid="820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3" presetClass="entr" presetSubtype="5" fill="hold" grpId="0" nodeType="clickEffect">
                                  <p:stCondLst>
                                    <p:cond delay="0"/>
                                  </p:stCondLst>
                                  <p:childTnLst>
                                    <p:set>
                                      <p:cBhvr>
                                        <p:cTn id="67" dur="1" fill="hold">
                                          <p:stCondLst>
                                            <p:cond delay="0"/>
                                          </p:stCondLst>
                                        </p:cTn>
                                        <p:tgtEl>
                                          <p:spTgt spid="8202"/>
                                        </p:tgtEl>
                                        <p:attrNameLst>
                                          <p:attrName>style.visibility</p:attrName>
                                        </p:attrNameLst>
                                      </p:cBhvr>
                                      <p:to>
                                        <p:strVal val="visible"/>
                                      </p:to>
                                    </p:set>
                                    <p:animEffect transition="in" filter="blinds(vertical)">
                                      <p:cBhvr>
                                        <p:cTn id="68" dur="500"/>
                                        <p:tgtEl>
                                          <p:spTgt spid="8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autoUpdateAnimBg="0"/>
      <p:bldP spid="8196" grpId="0" autoUpdateAnimBg="0"/>
      <p:bldP spid="8197" grpId="0" autoUpdateAnimBg="0"/>
      <p:bldP spid="8198" grpId="0" autoUpdateAnimBg="0"/>
      <p:bldP spid="8199" grpId="0" autoUpdateAnimBg="0"/>
      <p:bldP spid="8200" grpId="0" autoUpdateAnimBg="0"/>
      <p:bldP spid="8201" grpId="0" autoUpdateAnimBg="0"/>
      <p:bldP spid="8202" grpId="0" autoUpdateAnimBg="0"/>
      <p:bldP spid="8203" grpId="0" autoUpdateAnimBg="0"/>
      <p:bldP spid="8204" grpId="0" autoUpdateAnimBg="0"/>
      <p:bldP spid="8205"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a:extLst>
              <a:ext uri="{FF2B5EF4-FFF2-40B4-BE49-F238E27FC236}">
                <a16:creationId xmlns:a16="http://schemas.microsoft.com/office/drawing/2014/main" id="{010C5227-B6CB-4537-B1DF-1B3DC2AE8C49}"/>
              </a:ext>
            </a:extLst>
          </p:cNvPr>
          <p:cNvSpPr txBox="1">
            <a:spLocks noChangeArrowheads="1"/>
          </p:cNvSpPr>
          <p:nvPr/>
        </p:nvSpPr>
        <p:spPr bwMode="auto">
          <a:xfrm>
            <a:off x="0" y="-107950"/>
            <a:ext cx="5332413" cy="1555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9600" i="1" dirty="0">
                <a:solidFill>
                  <a:srgbClr val="7030A0"/>
                </a:solidFill>
              </a:rPr>
              <a:t>Databases</a:t>
            </a:r>
          </a:p>
        </p:txBody>
      </p:sp>
      <p:sp>
        <p:nvSpPr>
          <p:cNvPr id="26627" name="Text Box 3">
            <a:extLst>
              <a:ext uri="{FF2B5EF4-FFF2-40B4-BE49-F238E27FC236}">
                <a16:creationId xmlns:a16="http://schemas.microsoft.com/office/drawing/2014/main" id="{62C1C9DF-4060-46B0-8A33-F33A75C105D6}"/>
              </a:ext>
            </a:extLst>
          </p:cNvPr>
          <p:cNvSpPr txBox="1">
            <a:spLocks noChangeArrowheads="1"/>
          </p:cNvSpPr>
          <p:nvPr/>
        </p:nvSpPr>
        <p:spPr bwMode="auto">
          <a:xfrm>
            <a:off x="381000" y="1752600"/>
            <a:ext cx="828675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45000"/>
              </a:lnSpc>
            </a:pPr>
            <a:r>
              <a:rPr lang="en-US" altLang="en-US" sz="5400" b="1">
                <a:solidFill>
                  <a:srgbClr val="FF0000"/>
                </a:solidFill>
                <a:sym typeface="Wingdings" panose="05000000000000000000" pitchFamily="2" charset="2"/>
              </a:rPr>
              <a:t> </a:t>
            </a:r>
            <a:r>
              <a:rPr lang="en-US" altLang="en-US" sz="6000" b="1">
                <a:solidFill>
                  <a:srgbClr val="FF0000"/>
                </a:solidFill>
              </a:rPr>
              <a:t>Collation of analytical </a:t>
            </a:r>
          </a:p>
          <a:p>
            <a:pPr>
              <a:lnSpc>
                <a:spcPct val="45000"/>
              </a:lnSpc>
            </a:pPr>
            <a:r>
              <a:rPr lang="en-US" altLang="en-US" sz="6000" b="1">
                <a:solidFill>
                  <a:srgbClr val="FF0000"/>
                </a:solidFill>
              </a:rPr>
              <a:t>    data </a:t>
            </a:r>
            <a:r>
              <a:rPr lang="en-US" altLang="en-US" sz="3600" b="1" i="1">
                <a:solidFill>
                  <a:srgbClr val="FF0000"/>
                </a:solidFill>
              </a:rPr>
              <a:t>on different types of material</a:t>
            </a:r>
            <a:endParaRPr lang="en-US" altLang="en-US" sz="3600" b="1" i="1"/>
          </a:p>
        </p:txBody>
      </p:sp>
      <p:sp>
        <p:nvSpPr>
          <p:cNvPr id="26628" name="Text Box 4">
            <a:extLst>
              <a:ext uri="{FF2B5EF4-FFF2-40B4-BE49-F238E27FC236}">
                <a16:creationId xmlns:a16="http://schemas.microsoft.com/office/drawing/2014/main" id="{08591799-3DD3-4DCA-896A-E2D88C164870}"/>
              </a:ext>
            </a:extLst>
          </p:cNvPr>
          <p:cNvSpPr txBox="1">
            <a:spLocks noChangeArrowheads="1"/>
          </p:cNvSpPr>
          <p:nvPr/>
        </p:nvSpPr>
        <p:spPr bwMode="auto">
          <a:xfrm>
            <a:off x="457200" y="4886325"/>
            <a:ext cx="7610475" cy="1198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55000"/>
              </a:lnSpc>
            </a:pPr>
            <a:r>
              <a:rPr lang="en-US" altLang="en-US" sz="5400" b="1">
                <a:sym typeface="Wingdings" panose="05000000000000000000" pitchFamily="2" charset="2"/>
              </a:rPr>
              <a:t> </a:t>
            </a:r>
            <a:r>
              <a:rPr lang="en-US" altLang="en-US" sz="6000" b="1"/>
              <a:t>Product information</a:t>
            </a:r>
          </a:p>
          <a:p>
            <a:pPr>
              <a:lnSpc>
                <a:spcPct val="55000"/>
              </a:lnSpc>
            </a:pPr>
            <a:r>
              <a:rPr lang="en-US" altLang="en-US" sz="3200" b="1"/>
              <a:t>        </a:t>
            </a:r>
            <a:r>
              <a:rPr lang="en-US" altLang="en-US" sz="3600" b="1" i="1"/>
              <a:t>on specific materials-stamps,paper</a:t>
            </a:r>
          </a:p>
          <a:p>
            <a:pPr>
              <a:lnSpc>
                <a:spcPct val="55000"/>
              </a:lnSpc>
            </a:pPr>
            <a:r>
              <a:rPr lang="en-US" altLang="en-US" sz="3600" b="1" i="1"/>
              <a:t>       ink, dyes,paint, polythene bags etc</a:t>
            </a:r>
            <a:endParaRPr lang="en-US" altLang="en-US" sz="6000" b="1"/>
          </a:p>
        </p:txBody>
      </p:sp>
      <p:sp>
        <p:nvSpPr>
          <p:cNvPr id="54277" name="Text Box 14">
            <a:extLst>
              <a:ext uri="{FF2B5EF4-FFF2-40B4-BE49-F238E27FC236}">
                <a16:creationId xmlns:a16="http://schemas.microsoft.com/office/drawing/2014/main" id="{D80E204F-F221-4983-886D-74DBC35DEAD8}"/>
              </a:ext>
            </a:extLst>
          </p:cNvPr>
          <p:cNvSpPr txBox="1">
            <a:spLocks noChangeArrowheads="1"/>
          </p:cNvSpPr>
          <p:nvPr/>
        </p:nvSpPr>
        <p:spPr bwMode="auto">
          <a:xfrm>
            <a:off x="790892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4278" name="Text Box 15">
            <a:hlinkClick r:id="rId2" action="ppaction://hlinksldjump"/>
            <a:extLst>
              <a:ext uri="{FF2B5EF4-FFF2-40B4-BE49-F238E27FC236}">
                <a16:creationId xmlns:a16="http://schemas.microsoft.com/office/drawing/2014/main" id="{864CA5C1-FCFA-4F1F-B571-D403F6B6C749}"/>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54279" name="Text Box 16">
            <a:extLst>
              <a:ext uri="{FF2B5EF4-FFF2-40B4-BE49-F238E27FC236}">
                <a16:creationId xmlns:a16="http://schemas.microsoft.com/office/drawing/2014/main" id="{0A1D5827-7015-4442-8C28-7E09B66A8E9B}"/>
              </a:ext>
            </a:extLst>
          </p:cNvPr>
          <p:cNvSpPr txBox="1">
            <a:spLocks noChangeArrowheads="1"/>
          </p:cNvSpPr>
          <p:nvPr/>
        </p:nvSpPr>
        <p:spPr bwMode="auto">
          <a:xfrm>
            <a:off x="898525" y="354488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latin typeface="Wingdings" panose="05000000000000000000" pitchFamily="2" charset="2"/>
            </a:endParaRPr>
          </a:p>
        </p:txBody>
      </p:sp>
      <p:sp>
        <p:nvSpPr>
          <p:cNvPr id="26641" name="Text Box 17">
            <a:extLst>
              <a:ext uri="{FF2B5EF4-FFF2-40B4-BE49-F238E27FC236}">
                <a16:creationId xmlns:a16="http://schemas.microsoft.com/office/drawing/2014/main" id="{12597FEF-C852-4AF9-9030-EB7EE7056231}"/>
              </a:ext>
            </a:extLst>
          </p:cNvPr>
          <p:cNvSpPr txBox="1">
            <a:spLocks noChangeArrowheads="1"/>
          </p:cNvSpPr>
          <p:nvPr/>
        </p:nvSpPr>
        <p:spPr bwMode="auto">
          <a:xfrm>
            <a:off x="457200" y="3276600"/>
            <a:ext cx="7843838"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45000"/>
              </a:lnSpc>
            </a:pPr>
            <a:r>
              <a:rPr lang="en-US" altLang="en-US" sz="5400" b="1">
                <a:solidFill>
                  <a:schemeClr val="accent2"/>
                </a:solidFill>
                <a:sym typeface="Wingdings" panose="05000000000000000000" pitchFamily="2" charset="2"/>
              </a:rPr>
              <a:t> </a:t>
            </a:r>
            <a:r>
              <a:rPr lang="en-US" altLang="en-US" sz="6000" b="1">
                <a:solidFill>
                  <a:schemeClr val="accent2"/>
                </a:solidFill>
              </a:rPr>
              <a:t>Individual analytical </a:t>
            </a:r>
          </a:p>
          <a:p>
            <a:pPr>
              <a:lnSpc>
                <a:spcPct val="45000"/>
              </a:lnSpc>
            </a:pPr>
            <a:r>
              <a:rPr lang="en-US" altLang="en-US" sz="6000" b="1">
                <a:solidFill>
                  <a:schemeClr val="accent2"/>
                </a:solidFill>
              </a:rPr>
              <a:t>    results</a:t>
            </a:r>
            <a:r>
              <a:rPr lang="en-US" altLang="en-US" sz="3200" b="1">
                <a:solidFill>
                  <a:schemeClr val="accent2"/>
                </a:solidFill>
              </a:rPr>
              <a:t> </a:t>
            </a:r>
            <a:r>
              <a:rPr lang="en-US" altLang="en-US" sz="3600" b="1" i="1">
                <a:solidFill>
                  <a:schemeClr val="accent2"/>
                </a:solidFill>
              </a:rPr>
              <a:t>in typical cases, unusual</a:t>
            </a:r>
          </a:p>
          <a:p>
            <a:pPr>
              <a:lnSpc>
                <a:spcPct val="45000"/>
              </a:lnSpc>
            </a:pPr>
            <a:r>
              <a:rPr lang="en-US" altLang="en-US" sz="3600" b="1" i="1">
                <a:solidFill>
                  <a:schemeClr val="accent2"/>
                </a:solidFill>
              </a:rPr>
              <a:t>       observations</a:t>
            </a:r>
            <a:endParaRPr lang="en-US" altLang="en-US" sz="6000" b="1">
              <a:solidFill>
                <a:schemeClr val="accent2"/>
              </a:solidFill>
            </a:endParaRPr>
          </a:p>
        </p:txBody>
      </p:sp>
    </p:spTree>
    <p:extLst>
      <p:ext uri="{BB962C8B-B14F-4D97-AF65-F5344CB8AC3E}">
        <p14:creationId xmlns:p14="http://schemas.microsoft.com/office/powerpoint/2010/main" val="1888834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0-#ppt_w/2"/>
                                          </p:val>
                                        </p:tav>
                                        <p:tav tm="100000">
                                          <p:val>
                                            <p:strVal val="#ppt_x"/>
                                          </p:val>
                                        </p:tav>
                                      </p:tavLst>
                                    </p:anim>
                                    <p:anim calcmode="lin" valueType="num">
                                      <p:cBhvr additive="base">
                                        <p:cTn id="8" dur="500" fill="hold"/>
                                        <p:tgtEl>
                                          <p:spTgt spid="2662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6641"/>
                                        </p:tgtEl>
                                        <p:attrNameLst>
                                          <p:attrName>style.visibility</p:attrName>
                                        </p:attrNameLst>
                                      </p:cBhvr>
                                      <p:to>
                                        <p:strVal val="visible"/>
                                      </p:to>
                                    </p:set>
                                    <p:anim calcmode="lin" valueType="num">
                                      <p:cBhvr additive="base">
                                        <p:cTn id="13" dur="500" fill="hold"/>
                                        <p:tgtEl>
                                          <p:spTgt spid="26641"/>
                                        </p:tgtEl>
                                        <p:attrNameLst>
                                          <p:attrName>ppt_x</p:attrName>
                                        </p:attrNameLst>
                                      </p:cBhvr>
                                      <p:tavLst>
                                        <p:tav tm="0">
                                          <p:val>
                                            <p:strVal val="#ppt_x"/>
                                          </p:val>
                                        </p:tav>
                                        <p:tav tm="100000">
                                          <p:val>
                                            <p:strVal val="#ppt_x"/>
                                          </p:val>
                                        </p:tav>
                                      </p:tavLst>
                                    </p:anim>
                                    <p:anim calcmode="lin" valueType="num">
                                      <p:cBhvr additive="base">
                                        <p:cTn id="14" dur="500" fill="hold"/>
                                        <p:tgtEl>
                                          <p:spTgt spid="26641"/>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6628"/>
                                        </p:tgtEl>
                                        <p:attrNameLst>
                                          <p:attrName>style.visibility</p:attrName>
                                        </p:attrNameLst>
                                      </p:cBhvr>
                                      <p:to>
                                        <p:strVal val="visible"/>
                                      </p:to>
                                    </p:set>
                                    <p:anim calcmode="lin" valueType="num">
                                      <p:cBhvr additive="base">
                                        <p:cTn id="19" dur="500" fill="hold"/>
                                        <p:tgtEl>
                                          <p:spTgt spid="26628"/>
                                        </p:tgtEl>
                                        <p:attrNameLst>
                                          <p:attrName>ppt_x</p:attrName>
                                        </p:attrNameLst>
                                      </p:cBhvr>
                                      <p:tavLst>
                                        <p:tav tm="0">
                                          <p:val>
                                            <p:strVal val="1+#ppt_w/2"/>
                                          </p:val>
                                        </p:tav>
                                        <p:tav tm="100000">
                                          <p:val>
                                            <p:strVal val="#ppt_x"/>
                                          </p:val>
                                        </p:tav>
                                      </p:tavLst>
                                    </p:anim>
                                    <p:anim calcmode="lin" valueType="num">
                                      <p:cBhvr additive="base">
                                        <p:cTn id="20" dur="500" fill="hold"/>
                                        <p:tgtEl>
                                          <p:spTgt spid="266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utoUpdateAnimBg="0"/>
      <p:bldP spid="26628" grpId="0" autoUpdateAnimBg="0"/>
      <p:bldP spid="26641"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97031426-C5C3-4B01-B679-1866D9C97AC7}"/>
              </a:ext>
            </a:extLst>
          </p:cNvPr>
          <p:cNvSpPr txBox="1">
            <a:spLocks noChangeArrowheads="1"/>
          </p:cNvSpPr>
          <p:nvPr/>
        </p:nvSpPr>
        <p:spPr bwMode="auto">
          <a:xfrm>
            <a:off x="7010400" y="838200"/>
            <a:ext cx="0" cy="0"/>
          </a:xfrm>
          <a:prstGeom prst="rect">
            <a:avLst/>
          </a:prstGeom>
          <a:noFill/>
          <a:ln w="9525">
            <a:noFill/>
            <a:miter lim="800000"/>
            <a:headEnd/>
            <a:tailEnd/>
          </a:ln>
          <a:effectLst/>
        </p:spPr>
        <p:txBody>
          <a:bodyPr wrap="none"/>
          <a:lstStyle/>
          <a:p>
            <a:pPr algn="r">
              <a:defRPr/>
            </a:pPr>
            <a:r>
              <a:rPr lang="en-US" sz="6000" b="1" i="1" dirty="0">
                <a:solidFill>
                  <a:schemeClr val="accent6">
                    <a:lumMod val="50000"/>
                  </a:schemeClr>
                </a:solidFill>
                <a:latin typeface="Times New Roman" pitchFamily="18" charset="0"/>
                <a:cs typeface="Times New Roman" pitchFamily="18" charset="0"/>
              </a:rPr>
              <a:t>Investigation</a:t>
            </a:r>
            <a:endParaRPr lang="en-US" sz="1400" b="1" i="1" dirty="0">
              <a:solidFill>
                <a:schemeClr val="accent6">
                  <a:lumMod val="50000"/>
                </a:schemeClr>
              </a:solidFill>
              <a:latin typeface="Times New Roman" pitchFamily="18" charset="0"/>
              <a:cs typeface="Times New Roman" pitchFamily="18" charset="0"/>
            </a:endParaRPr>
          </a:p>
        </p:txBody>
      </p:sp>
      <p:sp>
        <p:nvSpPr>
          <p:cNvPr id="2057" name="Text Box 9">
            <a:extLst>
              <a:ext uri="{FF2B5EF4-FFF2-40B4-BE49-F238E27FC236}">
                <a16:creationId xmlns:a16="http://schemas.microsoft.com/office/drawing/2014/main" id="{014C86D0-E4E0-4EB7-9247-E1C6D7E92B3C}"/>
              </a:ext>
            </a:extLst>
          </p:cNvPr>
          <p:cNvSpPr txBox="1">
            <a:spLocks noChangeArrowheads="1"/>
          </p:cNvSpPr>
          <p:nvPr/>
        </p:nvSpPr>
        <p:spPr bwMode="auto">
          <a:xfrm>
            <a:off x="2266950" y="37338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3500" b="1" i="1">
                <a:solidFill>
                  <a:schemeClr val="tx2"/>
                </a:solidFill>
                <a:latin typeface="Times New Roman" panose="02020603050405020304" pitchFamily="18" charset="0"/>
                <a:cs typeface="Times New Roman" panose="02020603050405020304" pitchFamily="18" charset="0"/>
              </a:rPr>
              <a:t>to</a:t>
            </a:r>
            <a:endParaRPr lang="en-US" altLang="en-US" b="1" i="1">
              <a:solidFill>
                <a:schemeClr val="tx2"/>
              </a:solidFill>
              <a:latin typeface="Times New Roman" panose="02020603050405020304" pitchFamily="18" charset="0"/>
              <a:cs typeface="Times New Roman" panose="02020603050405020304" pitchFamily="18" charset="0"/>
            </a:endParaRPr>
          </a:p>
        </p:txBody>
      </p:sp>
      <p:sp>
        <p:nvSpPr>
          <p:cNvPr id="2058" name="Text Box 10">
            <a:extLst>
              <a:ext uri="{FF2B5EF4-FFF2-40B4-BE49-F238E27FC236}">
                <a16:creationId xmlns:a16="http://schemas.microsoft.com/office/drawing/2014/main" id="{200CEA44-F878-49F8-9BF0-E0C9ABE5C173}"/>
              </a:ext>
            </a:extLst>
          </p:cNvPr>
          <p:cNvSpPr txBox="1">
            <a:spLocks noChangeArrowheads="1"/>
          </p:cNvSpPr>
          <p:nvPr/>
        </p:nvSpPr>
        <p:spPr bwMode="auto">
          <a:xfrm>
            <a:off x="3508375" y="4227513"/>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5500" b="1">
                <a:solidFill>
                  <a:srgbClr val="FFC000"/>
                </a:solidFill>
                <a:latin typeface="Times New Roman" panose="02020603050405020304" pitchFamily="18" charset="0"/>
                <a:cs typeface="Times New Roman" panose="02020603050405020304" pitchFamily="18" charset="0"/>
              </a:rPr>
              <a:t>Whom</a:t>
            </a:r>
            <a:endParaRPr lang="en-US" altLang="en-US" b="1">
              <a:solidFill>
                <a:srgbClr val="FFC000"/>
              </a:solidFill>
              <a:latin typeface="Times New Roman" panose="02020603050405020304" pitchFamily="18" charset="0"/>
              <a:cs typeface="Times New Roman" panose="02020603050405020304" pitchFamily="18" charset="0"/>
            </a:endParaRPr>
          </a:p>
        </p:txBody>
      </p:sp>
      <p:sp>
        <p:nvSpPr>
          <p:cNvPr id="2059" name="Text Box 11">
            <a:extLst>
              <a:ext uri="{FF2B5EF4-FFF2-40B4-BE49-F238E27FC236}">
                <a16:creationId xmlns:a16="http://schemas.microsoft.com/office/drawing/2014/main" id="{6B973F10-946D-4E7E-B76B-2039EDBD784D}"/>
              </a:ext>
            </a:extLst>
          </p:cNvPr>
          <p:cNvSpPr txBox="1">
            <a:spLocks noChangeArrowheads="1"/>
          </p:cNvSpPr>
          <p:nvPr/>
        </p:nvSpPr>
        <p:spPr bwMode="auto">
          <a:xfrm>
            <a:off x="2514600" y="50292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3200" b="1" i="1">
                <a:solidFill>
                  <a:schemeClr val="tx2"/>
                </a:solidFill>
                <a:latin typeface="Times New Roman" panose="02020603050405020304" pitchFamily="18" charset="0"/>
                <a:cs typeface="Times New Roman" panose="02020603050405020304" pitchFamily="18" charset="0"/>
              </a:rPr>
              <a:t>and</a:t>
            </a:r>
            <a:endParaRPr lang="en-US" altLang="en-US" b="1" i="1">
              <a:solidFill>
                <a:schemeClr val="tx2"/>
              </a:solidFill>
              <a:latin typeface="Times New Roman" panose="02020603050405020304" pitchFamily="18" charset="0"/>
              <a:cs typeface="Times New Roman" panose="02020603050405020304" pitchFamily="18" charset="0"/>
            </a:endParaRPr>
          </a:p>
        </p:txBody>
      </p:sp>
      <p:sp>
        <p:nvSpPr>
          <p:cNvPr id="2060" name="Text Box 12">
            <a:extLst>
              <a:ext uri="{FF2B5EF4-FFF2-40B4-BE49-F238E27FC236}">
                <a16:creationId xmlns:a16="http://schemas.microsoft.com/office/drawing/2014/main" id="{89AE84F2-D623-4752-8E83-FC686C24F33F}"/>
              </a:ext>
            </a:extLst>
          </p:cNvPr>
          <p:cNvSpPr txBox="1">
            <a:spLocks noChangeArrowheads="1"/>
          </p:cNvSpPr>
          <p:nvPr/>
        </p:nvSpPr>
        <p:spPr bwMode="auto">
          <a:xfrm>
            <a:off x="3016250" y="5522913"/>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5500" b="1">
                <a:solidFill>
                  <a:srgbClr val="FF5400"/>
                </a:solidFill>
                <a:latin typeface="Times New Roman" panose="02020603050405020304" pitchFamily="18" charset="0"/>
                <a:cs typeface="Times New Roman" panose="02020603050405020304" pitchFamily="18" charset="0"/>
              </a:rPr>
              <a:t>Why</a:t>
            </a:r>
            <a:endParaRPr lang="en-US" altLang="en-US" b="1">
              <a:solidFill>
                <a:srgbClr val="FF5400"/>
              </a:solidFill>
              <a:latin typeface="Times New Roman" panose="02020603050405020304" pitchFamily="18" charset="0"/>
              <a:cs typeface="Times New Roman" panose="02020603050405020304" pitchFamily="18" charset="0"/>
            </a:endParaRPr>
          </a:p>
        </p:txBody>
      </p:sp>
      <p:grpSp>
        <p:nvGrpSpPr>
          <p:cNvPr id="2" name="Group 85">
            <a:extLst>
              <a:ext uri="{FF2B5EF4-FFF2-40B4-BE49-F238E27FC236}">
                <a16:creationId xmlns:a16="http://schemas.microsoft.com/office/drawing/2014/main" id="{C975EE51-F901-486B-83C4-791F27308522}"/>
              </a:ext>
            </a:extLst>
          </p:cNvPr>
          <p:cNvGrpSpPr>
            <a:grpSpLocks/>
          </p:cNvGrpSpPr>
          <p:nvPr/>
        </p:nvGrpSpPr>
        <p:grpSpPr bwMode="auto">
          <a:xfrm>
            <a:off x="4751388" y="5487987"/>
            <a:ext cx="395287" cy="912813"/>
            <a:chOff x="2791" y="3242"/>
            <a:chExt cx="249" cy="575"/>
          </a:xfrm>
          <a:solidFill>
            <a:schemeClr val="accent3"/>
          </a:solidFill>
        </p:grpSpPr>
        <p:sp>
          <p:nvSpPr>
            <p:cNvPr id="2109" name="Freeform 61">
              <a:extLst>
                <a:ext uri="{FF2B5EF4-FFF2-40B4-BE49-F238E27FC236}">
                  <a16:creationId xmlns:a16="http://schemas.microsoft.com/office/drawing/2014/main" id="{EEF86C96-9285-4A61-B8F8-CD2EA9A87A14}"/>
                </a:ext>
              </a:extLst>
            </p:cNvPr>
            <p:cNvSpPr>
              <a:spLocks/>
            </p:cNvSpPr>
            <p:nvPr/>
          </p:nvSpPr>
          <p:spPr bwMode="auto">
            <a:xfrm>
              <a:off x="2791" y="3242"/>
              <a:ext cx="249" cy="575"/>
            </a:xfrm>
            <a:custGeom>
              <a:avLst/>
              <a:gdLst/>
              <a:ahLst/>
              <a:cxnLst>
                <a:cxn ang="0">
                  <a:pos x="5" y="96"/>
                </a:cxn>
                <a:cxn ang="0">
                  <a:pos x="0" y="104"/>
                </a:cxn>
                <a:cxn ang="0">
                  <a:pos x="2" y="167"/>
                </a:cxn>
                <a:cxn ang="0">
                  <a:pos x="16" y="184"/>
                </a:cxn>
                <a:cxn ang="0">
                  <a:pos x="25" y="229"/>
                </a:cxn>
                <a:cxn ang="0">
                  <a:pos x="23" y="233"/>
                </a:cxn>
                <a:cxn ang="0">
                  <a:pos x="21" y="240"/>
                </a:cxn>
                <a:cxn ang="0">
                  <a:pos x="22" y="327"/>
                </a:cxn>
                <a:cxn ang="0">
                  <a:pos x="25" y="334"/>
                </a:cxn>
                <a:cxn ang="0">
                  <a:pos x="23" y="353"/>
                </a:cxn>
                <a:cxn ang="0">
                  <a:pos x="15" y="358"/>
                </a:cxn>
                <a:cxn ang="0">
                  <a:pos x="12" y="367"/>
                </a:cxn>
                <a:cxn ang="0">
                  <a:pos x="12" y="404"/>
                </a:cxn>
                <a:cxn ang="0">
                  <a:pos x="13" y="409"/>
                </a:cxn>
                <a:cxn ang="0">
                  <a:pos x="16" y="416"/>
                </a:cxn>
                <a:cxn ang="0">
                  <a:pos x="16" y="435"/>
                </a:cxn>
                <a:cxn ang="0">
                  <a:pos x="19" y="440"/>
                </a:cxn>
                <a:cxn ang="0">
                  <a:pos x="30" y="452"/>
                </a:cxn>
                <a:cxn ang="0">
                  <a:pos x="36" y="466"/>
                </a:cxn>
                <a:cxn ang="0">
                  <a:pos x="43" y="475"/>
                </a:cxn>
                <a:cxn ang="0">
                  <a:pos x="65" y="486"/>
                </a:cxn>
                <a:cxn ang="0">
                  <a:pos x="95" y="492"/>
                </a:cxn>
                <a:cxn ang="0">
                  <a:pos x="103" y="500"/>
                </a:cxn>
                <a:cxn ang="0">
                  <a:pos x="99" y="504"/>
                </a:cxn>
                <a:cxn ang="0">
                  <a:pos x="99" y="536"/>
                </a:cxn>
                <a:cxn ang="0">
                  <a:pos x="115" y="556"/>
                </a:cxn>
                <a:cxn ang="0">
                  <a:pos x="146" y="569"/>
                </a:cxn>
                <a:cxn ang="0">
                  <a:pos x="176" y="574"/>
                </a:cxn>
                <a:cxn ang="0">
                  <a:pos x="207" y="565"/>
                </a:cxn>
                <a:cxn ang="0">
                  <a:pos x="231" y="550"/>
                </a:cxn>
                <a:cxn ang="0">
                  <a:pos x="242" y="534"/>
                </a:cxn>
                <a:cxn ang="0">
                  <a:pos x="243" y="514"/>
                </a:cxn>
                <a:cxn ang="0">
                  <a:pos x="246" y="509"/>
                </a:cxn>
                <a:cxn ang="0">
                  <a:pos x="248" y="501"/>
                </a:cxn>
                <a:cxn ang="0">
                  <a:pos x="247" y="460"/>
                </a:cxn>
                <a:cxn ang="0">
                  <a:pos x="243" y="452"/>
                </a:cxn>
                <a:cxn ang="0">
                  <a:pos x="239" y="403"/>
                </a:cxn>
                <a:cxn ang="0">
                  <a:pos x="237" y="399"/>
                </a:cxn>
                <a:cxn ang="0">
                  <a:pos x="233" y="396"/>
                </a:cxn>
                <a:cxn ang="0">
                  <a:pos x="231" y="386"/>
                </a:cxn>
                <a:cxn ang="0">
                  <a:pos x="239" y="376"/>
                </a:cxn>
                <a:cxn ang="0">
                  <a:pos x="244" y="362"/>
                </a:cxn>
                <a:cxn ang="0">
                  <a:pos x="244" y="334"/>
                </a:cxn>
                <a:cxn ang="0">
                  <a:pos x="234" y="323"/>
                </a:cxn>
                <a:cxn ang="0">
                  <a:pos x="208" y="307"/>
                </a:cxn>
                <a:cxn ang="0">
                  <a:pos x="179" y="303"/>
                </a:cxn>
                <a:cxn ang="0">
                  <a:pos x="161" y="305"/>
                </a:cxn>
                <a:cxn ang="0">
                  <a:pos x="163" y="228"/>
                </a:cxn>
                <a:cxn ang="0">
                  <a:pos x="165" y="222"/>
                </a:cxn>
                <a:cxn ang="0">
                  <a:pos x="166" y="158"/>
                </a:cxn>
                <a:cxn ang="0">
                  <a:pos x="163" y="151"/>
                </a:cxn>
                <a:cxn ang="0">
                  <a:pos x="156" y="143"/>
                </a:cxn>
                <a:cxn ang="0">
                  <a:pos x="149" y="139"/>
                </a:cxn>
                <a:cxn ang="0">
                  <a:pos x="142" y="102"/>
                </a:cxn>
                <a:cxn ang="0">
                  <a:pos x="151" y="91"/>
                </a:cxn>
                <a:cxn ang="0">
                  <a:pos x="151" y="34"/>
                </a:cxn>
                <a:cxn ang="0">
                  <a:pos x="144" y="18"/>
                </a:cxn>
                <a:cxn ang="0">
                  <a:pos x="111" y="3"/>
                </a:cxn>
                <a:cxn ang="0">
                  <a:pos x="74" y="1"/>
                </a:cxn>
                <a:cxn ang="0">
                  <a:pos x="43" y="9"/>
                </a:cxn>
                <a:cxn ang="0">
                  <a:pos x="21" y="23"/>
                </a:cxn>
                <a:cxn ang="0">
                  <a:pos x="9" y="34"/>
                </a:cxn>
                <a:cxn ang="0">
                  <a:pos x="5" y="47"/>
                </a:cxn>
              </a:cxnLst>
              <a:rect l="0" t="0" r="r" b="b"/>
              <a:pathLst>
                <a:path w="249" h="575">
                  <a:moveTo>
                    <a:pt x="5" y="47"/>
                  </a:moveTo>
                  <a:lnTo>
                    <a:pt x="5" y="96"/>
                  </a:lnTo>
                  <a:lnTo>
                    <a:pt x="3" y="98"/>
                  </a:lnTo>
                  <a:lnTo>
                    <a:pt x="0" y="104"/>
                  </a:lnTo>
                  <a:lnTo>
                    <a:pt x="0" y="161"/>
                  </a:lnTo>
                  <a:lnTo>
                    <a:pt x="2" y="167"/>
                  </a:lnTo>
                  <a:lnTo>
                    <a:pt x="3" y="169"/>
                  </a:lnTo>
                  <a:lnTo>
                    <a:pt x="16" y="184"/>
                  </a:lnTo>
                  <a:lnTo>
                    <a:pt x="25" y="189"/>
                  </a:lnTo>
                  <a:lnTo>
                    <a:pt x="25" y="229"/>
                  </a:lnTo>
                  <a:lnTo>
                    <a:pt x="24" y="230"/>
                  </a:lnTo>
                  <a:lnTo>
                    <a:pt x="23" y="233"/>
                  </a:lnTo>
                  <a:lnTo>
                    <a:pt x="21" y="237"/>
                  </a:lnTo>
                  <a:lnTo>
                    <a:pt x="21" y="240"/>
                  </a:lnTo>
                  <a:lnTo>
                    <a:pt x="21" y="322"/>
                  </a:lnTo>
                  <a:lnTo>
                    <a:pt x="22" y="327"/>
                  </a:lnTo>
                  <a:lnTo>
                    <a:pt x="23" y="331"/>
                  </a:lnTo>
                  <a:lnTo>
                    <a:pt x="25" y="334"/>
                  </a:lnTo>
                  <a:lnTo>
                    <a:pt x="24" y="352"/>
                  </a:lnTo>
                  <a:lnTo>
                    <a:pt x="23" y="353"/>
                  </a:lnTo>
                  <a:lnTo>
                    <a:pt x="19" y="355"/>
                  </a:lnTo>
                  <a:lnTo>
                    <a:pt x="15" y="358"/>
                  </a:lnTo>
                  <a:lnTo>
                    <a:pt x="14" y="362"/>
                  </a:lnTo>
                  <a:lnTo>
                    <a:pt x="12" y="367"/>
                  </a:lnTo>
                  <a:lnTo>
                    <a:pt x="12" y="372"/>
                  </a:lnTo>
                  <a:lnTo>
                    <a:pt x="12" y="404"/>
                  </a:lnTo>
                  <a:lnTo>
                    <a:pt x="12" y="407"/>
                  </a:lnTo>
                  <a:lnTo>
                    <a:pt x="13" y="409"/>
                  </a:lnTo>
                  <a:lnTo>
                    <a:pt x="14" y="412"/>
                  </a:lnTo>
                  <a:lnTo>
                    <a:pt x="16" y="416"/>
                  </a:lnTo>
                  <a:lnTo>
                    <a:pt x="16" y="432"/>
                  </a:lnTo>
                  <a:lnTo>
                    <a:pt x="16" y="435"/>
                  </a:lnTo>
                  <a:lnTo>
                    <a:pt x="17" y="437"/>
                  </a:lnTo>
                  <a:lnTo>
                    <a:pt x="19" y="440"/>
                  </a:lnTo>
                  <a:lnTo>
                    <a:pt x="22" y="445"/>
                  </a:lnTo>
                  <a:lnTo>
                    <a:pt x="30" y="452"/>
                  </a:lnTo>
                  <a:lnTo>
                    <a:pt x="35" y="456"/>
                  </a:lnTo>
                  <a:lnTo>
                    <a:pt x="36" y="466"/>
                  </a:lnTo>
                  <a:lnTo>
                    <a:pt x="38" y="470"/>
                  </a:lnTo>
                  <a:lnTo>
                    <a:pt x="43" y="475"/>
                  </a:lnTo>
                  <a:lnTo>
                    <a:pt x="53" y="481"/>
                  </a:lnTo>
                  <a:lnTo>
                    <a:pt x="65" y="486"/>
                  </a:lnTo>
                  <a:lnTo>
                    <a:pt x="81" y="490"/>
                  </a:lnTo>
                  <a:lnTo>
                    <a:pt x="95" y="492"/>
                  </a:lnTo>
                  <a:lnTo>
                    <a:pt x="103" y="493"/>
                  </a:lnTo>
                  <a:lnTo>
                    <a:pt x="103" y="500"/>
                  </a:lnTo>
                  <a:lnTo>
                    <a:pt x="101" y="502"/>
                  </a:lnTo>
                  <a:lnTo>
                    <a:pt x="99" y="504"/>
                  </a:lnTo>
                  <a:lnTo>
                    <a:pt x="98" y="507"/>
                  </a:lnTo>
                  <a:lnTo>
                    <a:pt x="99" y="536"/>
                  </a:lnTo>
                  <a:lnTo>
                    <a:pt x="103" y="544"/>
                  </a:lnTo>
                  <a:lnTo>
                    <a:pt x="115" y="556"/>
                  </a:lnTo>
                  <a:lnTo>
                    <a:pt x="129" y="564"/>
                  </a:lnTo>
                  <a:lnTo>
                    <a:pt x="146" y="569"/>
                  </a:lnTo>
                  <a:lnTo>
                    <a:pt x="161" y="572"/>
                  </a:lnTo>
                  <a:lnTo>
                    <a:pt x="176" y="574"/>
                  </a:lnTo>
                  <a:lnTo>
                    <a:pt x="193" y="570"/>
                  </a:lnTo>
                  <a:lnTo>
                    <a:pt x="207" y="565"/>
                  </a:lnTo>
                  <a:lnTo>
                    <a:pt x="219" y="560"/>
                  </a:lnTo>
                  <a:lnTo>
                    <a:pt x="231" y="550"/>
                  </a:lnTo>
                  <a:lnTo>
                    <a:pt x="239" y="539"/>
                  </a:lnTo>
                  <a:lnTo>
                    <a:pt x="242" y="534"/>
                  </a:lnTo>
                  <a:lnTo>
                    <a:pt x="242" y="517"/>
                  </a:lnTo>
                  <a:lnTo>
                    <a:pt x="243" y="514"/>
                  </a:lnTo>
                  <a:lnTo>
                    <a:pt x="245" y="510"/>
                  </a:lnTo>
                  <a:lnTo>
                    <a:pt x="246" y="509"/>
                  </a:lnTo>
                  <a:lnTo>
                    <a:pt x="247" y="506"/>
                  </a:lnTo>
                  <a:lnTo>
                    <a:pt x="248" y="501"/>
                  </a:lnTo>
                  <a:lnTo>
                    <a:pt x="248" y="466"/>
                  </a:lnTo>
                  <a:lnTo>
                    <a:pt x="247" y="460"/>
                  </a:lnTo>
                  <a:lnTo>
                    <a:pt x="245" y="455"/>
                  </a:lnTo>
                  <a:lnTo>
                    <a:pt x="243" y="452"/>
                  </a:lnTo>
                  <a:lnTo>
                    <a:pt x="240" y="449"/>
                  </a:lnTo>
                  <a:lnTo>
                    <a:pt x="239" y="403"/>
                  </a:lnTo>
                  <a:lnTo>
                    <a:pt x="238" y="401"/>
                  </a:lnTo>
                  <a:lnTo>
                    <a:pt x="237" y="399"/>
                  </a:lnTo>
                  <a:lnTo>
                    <a:pt x="235" y="397"/>
                  </a:lnTo>
                  <a:lnTo>
                    <a:pt x="233" y="396"/>
                  </a:lnTo>
                  <a:lnTo>
                    <a:pt x="231" y="395"/>
                  </a:lnTo>
                  <a:lnTo>
                    <a:pt x="231" y="386"/>
                  </a:lnTo>
                  <a:lnTo>
                    <a:pt x="234" y="382"/>
                  </a:lnTo>
                  <a:lnTo>
                    <a:pt x="239" y="376"/>
                  </a:lnTo>
                  <a:lnTo>
                    <a:pt x="242" y="370"/>
                  </a:lnTo>
                  <a:lnTo>
                    <a:pt x="244" y="362"/>
                  </a:lnTo>
                  <a:lnTo>
                    <a:pt x="244" y="338"/>
                  </a:lnTo>
                  <a:lnTo>
                    <a:pt x="244" y="334"/>
                  </a:lnTo>
                  <a:lnTo>
                    <a:pt x="243" y="331"/>
                  </a:lnTo>
                  <a:lnTo>
                    <a:pt x="234" y="323"/>
                  </a:lnTo>
                  <a:lnTo>
                    <a:pt x="223" y="313"/>
                  </a:lnTo>
                  <a:lnTo>
                    <a:pt x="208" y="307"/>
                  </a:lnTo>
                  <a:lnTo>
                    <a:pt x="193" y="304"/>
                  </a:lnTo>
                  <a:lnTo>
                    <a:pt x="179" y="303"/>
                  </a:lnTo>
                  <a:lnTo>
                    <a:pt x="167" y="304"/>
                  </a:lnTo>
                  <a:lnTo>
                    <a:pt x="161" y="305"/>
                  </a:lnTo>
                  <a:lnTo>
                    <a:pt x="161" y="230"/>
                  </a:lnTo>
                  <a:lnTo>
                    <a:pt x="163" y="228"/>
                  </a:lnTo>
                  <a:lnTo>
                    <a:pt x="164" y="226"/>
                  </a:lnTo>
                  <a:lnTo>
                    <a:pt x="165" y="222"/>
                  </a:lnTo>
                  <a:lnTo>
                    <a:pt x="166" y="219"/>
                  </a:lnTo>
                  <a:lnTo>
                    <a:pt x="166" y="158"/>
                  </a:lnTo>
                  <a:lnTo>
                    <a:pt x="165" y="155"/>
                  </a:lnTo>
                  <a:lnTo>
                    <a:pt x="163" y="151"/>
                  </a:lnTo>
                  <a:lnTo>
                    <a:pt x="160" y="146"/>
                  </a:lnTo>
                  <a:lnTo>
                    <a:pt x="156" y="143"/>
                  </a:lnTo>
                  <a:lnTo>
                    <a:pt x="153" y="142"/>
                  </a:lnTo>
                  <a:lnTo>
                    <a:pt x="149" y="139"/>
                  </a:lnTo>
                  <a:lnTo>
                    <a:pt x="143" y="137"/>
                  </a:lnTo>
                  <a:lnTo>
                    <a:pt x="142" y="102"/>
                  </a:lnTo>
                  <a:lnTo>
                    <a:pt x="146" y="98"/>
                  </a:lnTo>
                  <a:lnTo>
                    <a:pt x="151" y="91"/>
                  </a:lnTo>
                  <a:lnTo>
                    <a:pt x="153" y="87"/>
                  </a:lnTo>
                  <a:lnTo>
                    <a:pt x="151" y="34"/>
                  </a:lnTo>
                  <a:lnTo>
                    <a:pt x="150" y="27"/>
                  </a:lnTo>
                  <a:lnTo>
                    <a:pt x="144" y="18"/>
                  </a:lnTo>
                  <a:lnTo>
                    <a:pt x="129" y="8"/>
                  </a:lnTo>
                  <a:lnTo>
                    <a:pt x="111" y="3"/>
                  </a:lnTo>
                  <a:lnTo>
                    <a:pt x="92" y="0"/>
                  </a:lnTo>
                  <a:lnTo>
                    <a:pt x="74" y="1"/>
                  </a:lnTo>
                  <a:lnTo>
                    <a:pt x="59" y="4"/>
                  </a:lnTo>
                  <a:lnTo>
                    <a:pt x="43" y="9"/>
                  </a:lnTo>
                  <a:lnTo>
                    <a:pt x="29" y="16"/>
                  </a:lnTo>
                  <a:lnTo>
                    <a:pt x="21" y="23"/>
                  </a:lnTo>
                  <a:lnTo>
                    <a:pt x="12" y="31"/>
                  </a:lnTo>
                  <a:lnTo>
                    <a:pt x="9" y="34"/>
                  </a:lnTo>
                  <a:lnTo>
                    <a:pt x="5" y="41"/>
                  </a:lnTo>
                  <a:lnTo>
                    <a:pt x="5" y="47"/>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0" name="Freeform 62">
              <a:extLst>
                <a:ext uri="{FF2B5EF4-FFF2-40B4-BE49-F238E27FC236}">
                  <a16:creationId xmlns:a16="http://schemas.microsoft.com/office/drawing/2014/main" id="{408464FF-AF35-440C-B647-730A4D5EDF05}"/>
                </a:ext>
              </a:extLst>
            </p:cNvPr>
            <p:cNvSpPr>
              <a:spLocks/>
            </p:cNvSpPr>
            <p:nvPr/>
          </p:nvSpPr>
          <p:spPr bwMode="auto">
            <a:xfrm>
              <a:off x="2796" y="3242"/>
              <a:ext cx="147" cy="80"/>
            </a:xfrm>
            <a:custGeom>
              <a:avLst/>
              <a:gdLst/>
              <a:ahLst/>
              <a:cxnLst>
                <a:cxn ang="0">
                  <a:pos x="0" y="38"/>
                </a:cxn>
                <a:cxn ang="0">
                  <a:pos x="0" y="42"/>
                </a:cxn>
                <a:cxn ang="0">
                  <a:pos x="0" y="44"/>
                </a:cxn>
                <a:cxn ang="0">
                  <a:pos x="1" y="48"/>
                </a:cxn>
                <a:cxn ang="0">
                  <a:pos x="3" y="53"/>
                </a:cxn>
                <a:cxn ang="0">
                  <a:pos x="5" y="58"/>
                </a:cxn>
                <a:cxn ang="0">
                  <a:pos x="9" y="62"/>
                </a:cxn>
                <a:cxn ang="0">
                  <a:pos x="24" y="72"/>
                </a:cxn>
                <a:cxn ang="0">
                  <a:pos x="40" y="77"/>
                </a:cxn>
                <a:cxn ang="0">
                  <a:pos x="56" y="79"/>
                </a:cxn>
                <a:cxn ang="0">
                  <a:pos x="78" y="77"/>
                </a:cxn>
                <a:cxn ang="0">
                  <a:pos x="99" y="73"/>
                </a:cxn>
                <a:cxn ang="0">
                  <a:pos x="118" y="66"/>
                </a:cxn>
                <a:cxn ang="0">
                  <a:pos x="131" y="57"/>
                </a:cxn>
                <a:cxn ang="0">
                  <a:pos x="138" y="51"/>
                </a:cxn>
                <a:cxn ang="0">
                  <a:pos x="143" y="46"/>
                </a:cxn>
                <a:cxn ang="0">
                  <a:pos x="145" y="41"/>
                </a:cxn>
                <a:cxn ang="0">
                  <a:pos x="146" y="38"/>
                </a:cxn>
                <a:cxn ang="0">
                  <a:pos x="146" y="30"/>
                </a:cxn>
                <a:cxn ang="0">
                  <a:pos x="144" y="23"/>
                </a:cxn>
                <a:cxn ang="0">
                  <a:pos x="135" y="16"/>
                </a:cxn>
                <a:cxn ang="0">
                  <a:pos x="124" y="10"/>
                </a:cxn>
                <a:cxn ang="0">
                  <a:pos x="107" y="4"/>
                </a:cxn>
                <a:cxn ang="0">
                  <a:pos x="92" y="0"/>
                </a:cxn>
                <a:cxn ang="0">
                  <a:pos x="72" y="0"/>
                </a:cxn>
                <a:cxn ang="0">
                  <a:pos x="60" y="3"/>
                </a:cxn>
                <a:cxn ang="0">
                  <a:pos x="55" y="3"/>
                </a:cxn>
                <a:cxn ang="0">
                  <a:pos x="44" y="6"/>
                </a:cxn>
                <a:cxn ang="0">
                  <a:pos x="42" y="7"/>
                </a:cxn>
                <a:cxn ang="0">
                  <a:pos x="29" y="12"/>
                </a:cxn>
                <a:cxn ang="0">
                  <a:pos x="19" y="17"/>
                </a:cxn>
                <a:cxn ang="0">
                  <a:pos x="10" y="25"/>
                </a:cxn>
                <a:cxn ang="0">
                  <a:pos x="6" y="29"/>
                </a:cxn>
                <a:cxn ang="0">
                  <a:pos x="3" y="34"/>
                </a:cxn>
                <a:cxn ang="0">
                  <a:pos x="0" y="37"/>
                </a:cxn>
                <a:cxn ang="0">
                  <a:pos x="0" y="38"/>
                </a:cxn>
              </a:cxnLst>
              <a:rect l="0" t="0" r="r" b="b"/>
              <a:pathLst>
                <a:path w="147" h="80">
                  <a:moveTo>
                    <a:pt x="0" y="38"/>
                  </a:moveTo>
                  <a:lnTo>
                    <a:pt x="0" y="42"/>
                  </a:lnTo>
                  <a:lnTo>
                    <a:pt x="0" y="44"/>
                  </a:lnTo>
                  <a:lnTo>
                    <a:pt x="1" y="48"/>
                  </a:lnTo>
                  <a:lnTo>
                    <a:pt x="3" y="53"/>
                  </a:lnTo>
                  <a:lnTo>
                    <a:pt x="5" y="58"/>
                  </a:lnTo>
                  <a:lnTo>
                    <a:pt x="9" y="62"/>
                  </a:lnTo>
                  <a:lnTo>
                    <a:pt x="24" y="72"/>
                  </a:lnTo>
                  <a:lnTo>
                    <a:pt x="40" y="77"/>
                  </a:lnTo>
                  <a:lnTo>
                    <a:pt x="56" y="79"/>
                  </a:lnTo>
                  <a:lnTo>
                    <a:pt x="78" y="77"/>
                  </a:lnTo>
                  <a:lnTo>
                    <a:pt x="99" y="73"/>
                  </a:lnTo>
                  <a:lnTo>
                    <a:pt x="118" y="66"/>
                  </a:lnTo>
                  <a:lnTo>
                    <a:pt x="131" y="57"/>
                  </a:lnTo>
                  <a:lnTo>
                    <a:pt x="138" y="51"/>
                  </a:lnTo>
                  <a:lnTo>
                    <a:pt x="143" y="46"/>
                  </a:lnTo>
                  <a:lnTo>
                    <a:pt x="145" y="41"/>
                  </a:lnTo>
                  <a:lnTo>
                    <a:pt x="146" y="38"/>
                  </a:lnTo>
                  <a:lnTo>
                    <a:pt x="146" y="30"/>
                  </a:lnTo>
                  <a:lnTo>
                    <a:pt x="144" y="23"/>
                  </a:lnTo>
                  <a:lnTo>
                    <a:pt x="135" y="16"/>
                  </a:lnTo>
                  <a:lnTo>
                    <a:pt x="124" y="10"/>
                  </a:lnTo>
                  <a:lnTo>
                    <a:pt x="107" y="4"/>
                  </a:lnTo>
                  <a:lnTo>
                    <a:pt x="92" y="0"/>
                  </a:lnTo>
                  <a:lnTo>
                    <a:pt x="72" y="0"/>
                  </a:lnTo>
                  <a:lnTo>
                    <a:pt x="60" y="3"/>
                  </a:lnTo>
                  <a:lnTo>
                    <a:pt x="55" y="3"/>
                  </a:lnTo>
                  <a:lnTo>
                    <a:pt x="44" y="6"/>
                  </a:lnTo>
                  <a:lnTo>
                    <a:pt x="42" y="7"/>
                  </a:lnTo>
                  <a:lnTo>
                    <a:pt x="29" y="12"/>
                  </a:lnTo>
                  <a:lnTo>
                    <a:pt x="19" y="17"/>
                  </a:lnTo>
                  <a:lnTo>
                    <a:pt x="10" y="25"/>
                  </a:lnTo>
                  <a:lnTo>
                    <a:pt x="6" y="29"/>
                  </a:lnTo>
                  <a:lnTo>
                    <a:pt x="3" y="34"/>
                  </a:lnTo>
                  <a:lnTo>
                    <a:pt x="0" y="37"/>
                  </a:lnTo>
                  <a:lnTo>
                    <a:pt x="0" y="38"/>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1" name="Freeform 63">
              <a:extLst>
                <a:ext uri="{FF2B5EF4-FFF2-40B4-BE49-F238E27FC236}">
                  <a16:creationId xmlns:a16="http://schemas.microsoft.com/office/drawing/2014/main" id="{4F1F663C-49D3-4551-B037-B9CDA205E3D2}"/>
                </a:ext>
              </a:extLst>
            </p:cNvPr>
            <p:cNvSpPr>
              <a:spLocks/>
            </p:cNvSpPr>
            <p:nvPr/>
          </p:nvSpPr>
          <p:spPr bwMode="auto">
            <a:xfrm>
              <a:off x="2791" y="3336"/>
              <a:ext cx="144" cy="52"/>
            </a:xfrm>
            <a:custGeom>
              <a:avLst/>
              <a:gdLst/>
              <a:ahLst/>
              <a:cxnLst>
                <a:cxn ang="0">
                  <a:pos x="5" y="0"/>
                </a:cxn>
                <a:cxn ang="0">
                  <a:pos x="3" y="4"/>
                </a:cxn>
                <a:cxn ang="0">
                  <a:pos x="1" y="6"/>
                </a:cxn>
                <a:cxn ang="0">
                  <a:pos x="0" y="8"/>
                </a:cxn>
                <a:cxn ang="0">
                  <a:pos x="0" y="12"/>
                </a:cxn>
                <a:cxn ang="0">
                  <a:pos x="0" y="16"/>
                </a:cxn>
                <a:cxn ang="0">
                  <a:pos x="1" y="20"/>
                </a:cxn>
                <a:cxn ang="0">
                  <a:pos x="3" y="23"/>
                </a:cxn>
                <a:cxn ang="0">
                  <a:pos x="5" y="28"/>
                </a:cxn>
                <a:cxn ang="0">
                  <a:pos x="10" y="32"/>
                </a:cxn>
                <a:cxn ang="0">
                  <a:pos x="20" y="38"/>
                </a:cxn>
                <a:cxn ang="0">
                  <a:pos x="32" y="44"/>
                </a:cxn>
                <a:cxn ang="0">
                  <a:pos x="45" y="49"/>
                </a:cxn>
                <a:cxn ang="0">
                  <a:pos x="61" y="51"/>
                </a:cxn>
                <a:cxn ang="0">
                  <a:pos x="75" y="51"/>
                </a:cxn>
                <a:cxn ang="0">
                  <a:pos x="91" y="49"/>
                </a:cxn>
                <a:cxn ang="0">
                  <a:pos x="111" y="43"/>
                </a:cxn>
                <a:cxn ang="0">
                  <a:pos x="127" y="33"/>
                </a:cxn>
                <a:cxn ang="0">
                  <a:pos x="139" y="27"/>
                </a:cxn>
                <a:cxn ang="0">
                  <a:pos x="143" y="21"/>
                </a:cxn>
                <a:cxn ang="0">
                  <a:pos x="142" y="9"/>
                </a:cxn>
                <a:cxn ang="0">
                  <a:pos x="136" y="14"/>
                </a:cxn>
                <a:cxn ang="0">
                  <a:pos x="116" y="23"/>
                </a:cxn>
                <a:cxn ang="0">
                  <a:pos x="96" y="30"/>
                </a:cxn>
                <a:cxn ang="0">
                  <a:pos x="69" y="33"/>
                </a:cxn>
                <a:cxn ang="0">
                  <a:pos x="41" y="29"/>
                </a:cxn>
                <a:cxn ang="0">
                  <a:pos x="23" y="22"/>
                </a:cxn>
                <a:cxn ang="0">
                  <a:pos x="14" y="17"/>
                </a:cxn>
                <a:cxn ang="0">
                  <a:pos x="9" y="12"/>
                </a:cxn>
                <a:cxn ang="0">
                  <a:pos x="7" y="8"/>
                </a:cxn>
                <a:cxn ang="0">
                  <a:pos x="5" y="0"/>
                </a:cxn>
              </a:cxnLst>
              <a:rect l="0" t="0" r="r" b="b"/>
              <a:pathLst>
                <a:path w="144" h="52">
                  <a:moveTo>
                    <a:pt x="5" y="0"/>
                  </a:moveTo>
                  <a:lnTo>
                    <a:pt x="3" y="4"/>
                  </a:lnTo>
                  <a:lnTo>
                    <a:pt x="1" y="6"/>
                  </a:lnTo>
                  <a:lnTo>
                    <a:pt x="0" y="8"/>
                  </a:lnTo>
                  <a:lnTo>
                    <a:pt x="0" y="12"/>
                  </a:lnTo>
                  <a:lnTo>
                    <a:pt x="0" y="16"/>
                  </a:lnTo>
                  <a:lnTo>
                    <a:pt x="1" y="20"/>
                  </a:lnTo>
                  <a:lnTo>
                    <a:pt x="3" y="23"/>
                  </a:lnTo>
                  <a:lnTo>
                    <a:pt x="5" y="28"/>
                  </a:lnTo>
                  <a:lnTo>
                    <a:pt x="10" y="32"/>
                  </a:lnTo>
                  <a:lnTo>
                    <a:pt x="20" y="38"/>
                  </a:lnTo>
                  <a:lnTo>
                    <a:pt x="32" y="44"/>
                  </a:lnTo>
                  <a:lnTo>
                    <a:pt x="45" y="49"/>
                  </a:lnTo>
                  <a:lnTo>
                    <a:pt x="61" y="51"/>
                  </a:lnTo>
                  <a:lnTo>
                    <a:pt x="75" y="51"/>
                  </a:lnTo>
                  <a:lnTo>
                    <a:pt x="91" y="49"/>
                  </a:lnTo>
                  <a:lnTo>
                    <a:pt x="111" y="43"/>
                  </a:lnTo>
                  <a:lnTo>
                    <a:pt x="127" y="33"/>
                  </a:lnTo>
                  <a:lnTo>
                    <a:pt x="139" y="27"/>
                  </a:lnTo>
                  <a:lnTo>
                    <a:pt x="143" y="21"/>
                  </a:lnTo>
                  <a:lnTo>
                    <a:pt x="142" y="9"/>
                  </a:lnTo>
                  <a:lnTo>
                    <a:pt x="136" y="14"/>
                  </a:lnTo>
                  <a:lnTo>
                    <a:pt x="116" y="23"/>
                  </a:lnTo>
                  <a:lnTo>
                    <a:pt x="96" y="30"/>
                  </a:lnTo>
                  <a:lnTo>
                    <a:pt x="69" y="33"/>
                  </a:lnTo>
                  <a:lnTo>
                    <a:pt x="41" y="29"/>
                  </a:lnTo>
                  <a:lnTo>
                    <a:pt x="23" y="22"/>
                  </a:lnTo>
                  <a:lnTo>
                    <a:pt x="14" y="17"/>
                  </a:lnTo>
                  <a:lnTo>
                    <a:pt x="9" y="12"/>
                  </a:lnTo>
                  <a:lnTo>
                    <a:pt x="7" y="8"/>
                  </a:lnTo>
                  <a:lnTo>
                    <a:pt x="5"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2" name="Freeform 64">
              <a:extLst>
                <a:ext uri="{FF2B5EF4-FFF2-40B4-BE49-F238E27FC236}">
                  <a16:creationId xmlns:a16="http://schemas.microsoft.com/office/drawing/2014/main" id="{FA42520F-8A9B-4519-85EB-D2ADE489822D}"/>
                </a:ext>
              </a:extLst>
            </p:cNvPr>
            <p:cNvSpPr>
              <a:spLocks/>
            </p:cNvSpPr>
            <p:nvPr/>
          </p:nvSpPr>
          <p:spPr bwMode="auto">
            <a:xfrm>
              <a:off x="2816" y="3377"/>
              <a:ext cx="141" cy="70"/>
            </a:xfrm>
            <a:custGeom>
              <a:avLst/>
              <a:gdLst/>
              <a:ahLst/>
              <a:cxnLst>
                <a:cxn ang="0">
                  <a:pos x="117" y="0"/>
                </a:cxn>
                <a:cxn ang="0">
                  <a:pos x="117" y="7"/>
                </a:cxn>
                <a:cxn ang="0">
                  <a:pos x="117" y="15"/>
                </a:cxn>
                <a:cxn ang="0">
                  <a:pos x="116" y="24"/>
                </a:cxn>
                <a:cxn ang="0">
                  <a:pos x="112" y="31"/>
                </a:cxn>
                <a:cxn ang="0">
                  <a:pos x="103" y="41"/>
                </a:cxn>
                <a:cxn ang="0">
                  <a:pos x="93" y="49"/>
                </a:cxn>
                <a:cxn ang="0">
                  <a:pos x="83" y="53"/>
                </a:cxn>
                <a:cxn ang="0">
                  <a:pos x="69" y="57"/>
                </a:cxn>
                <a:cxn ang="0">
                  <a:pos x="48" y="61"/>
                </a:cxn>
                <a:cxn ang="0">
                  <a:pos x="30" y="59"/>
                </a:cxn>
                <a:cxn ang="0">
                  <a:pos x="17" y="57"/>
                </a:cxn>
                <a:cxn ang="0">
                  <a:pos x="0" y="52"/>
                </a:cxn>
                <a:cxn ang="0">
                  <a:pos x="32" y="64"/>
                </a:cxn>
                <a:cxn ang="0">
                  <a:pos x="55" y="69"/>
                </a:cxn>
                <a:cxn ang="0">
                  <a:pos x="74" y="69"/>
                </a:cxn>
                <a:cxn ang="0">
                  <a:pos x="91" y="65"/>
                </a:cxn>
                <a:cxn ang="0">
                  <a:pos x="106" y="59"/>
                </a:cxn>
                <a:cxn ang="0">
                  <a:pos x="121" y="52"/>
                </a:cxn>
                <a:cxn ang="0">
                  <a:pos x="130" y="43"/>
                </a:cxn>
                <a:cxn ang="0">
                  <a:pos x="136" y="35"/>
                </a:cxn>
                <a:cxn ang="0">
                  <a:pos x="138" y="30"/>
                </a:cxn>
                <a:cxn ang="0">
                  <a:pos x="140" y="23"/>
                </a:cxn>
                <a:cxn ang="0">
                  <a:pos x="139" y="19"/>
                </a:cxn>
                <a:cxn ang="0">
                  <a:pos x="138" y="14"/>
                </a:cxn>
                <a:cxn ang="0">
                  <a:pos x="136" y="12"/>
                </a:cxn>
                <a:cxn ang="0">
                  <a:pos x="133" y="9"/>
                </a:cxn>
                <a:cxn ang="0">
                  <a:pos x="131" y="7"/>
                </a:cxn>
                <a:cxn ang="0">
                  <a:pos x="129" y="5"/>
                </a:cxn>
                <a:cxn ang="0">
                  <a:pos x="126" y="5"/>
                </a:cxn>
                <a:cxn ang="0">
                  <a:pos x="121" y="2"/>
                </a:cxn>
                <a:cxn ang="0">
                  <a:pos x="117" y="3"/>
                </a:cxn>
                <a:cxn ang="0">
                  <a:pos x="117" y="0"/>
                </a:cxn>
              </a:cxnLst>
              <a:rect l="0" t="0" r="r" b="b"/>
              <a:pathLst>
                <a:path w="141" h="70">
                  <a:moveTo>
                    <a:pt x="117" y="0"/>
                  </a:moveTo>
                  <a:lnTo>
                    <a:pt x="117" y="7"/>
                  </a:lnTo>
                  <a:lnTo>
                    <a:pt x="117" y="15"/>
                  </a:lnTo>
                  <a:lnTo>
                    <a:pt x="116" y="24"/>
                  </a:lnTo>
                  <a:lnTo>
                    <a:pt x="112" y="31"/>
                  </a:lnTo>
                  <a:lnTo>
                    <a:pt x="103" y="41"/>
                  </a:lnTo>
                  <a:lnTo>
                    <a:pt x="93" y="49"/>
                  </a:lnTo>
                  <a:lnTo>
                    <a:pt x="83" y="53"/>
                  </a:lnTo>
                  <a:lnTo>
                    <a:pt x="69" y="57"/>
                  </a:lnTo>
                  <a:lnTo>
                    <a:pt x="48" y="61"/>
                  </a:lnTo>
                  <a:lnTo>
                    <a:pt x="30" y="59"/>
                  </a:lnTo>
                  <a:lnTo>
                    <a:pt x="17" y="57"/>
                  </a:lnTo>
                  <a:lnTo>
                    <a:pt x="0" y="52"/>
                  </a:lnTo>
                  <a:lnTo>
                    <a:pt x="32" y="64"/>
                  </a:lnTo>
                  <a:lnTo>
                    <a:pt x="55" y="69"/>
                  </a:lnTo>
                  <a:lnTo>
                    <a:pt x="74" y="69"/>
                  </a:lnTo>
                  <a:lnTo>
                    <a:pt x="91" y="65"/>
                  </a:lnTo>
                  <a:lnTo>
                    <a:pt x="106" y="59"/>
                  </a:lnTo>
                  <a:lnTo>
                    <a:pt x="121" y="52"/>
                  </a:lnTo>
                  <a:lnTo>
                    <a:pt x="130" y="43"/>
                  </a:lnTo>
                  <a:lnTo>
                    <a:pt x="136" y="35"/>
                  </a:lnTo>
                  <a:lnTo>
                    <a:pt x="138" y="30"/>
                  </a:lnTo>
                  <a:lnTo>
                    <a:pt x="140" y="23"/>
                  </a:lnTo>
                  <a:lnTo>
                    <a:pt x="139" y="19"/>
                  </a:lnTo>
                  <a:lnTo>
                    <a:pt x="138" y="14"/>
                  </a:lnTo>
                  <a:lnTo>
                    <a:pt x="136" y="12"/>
                  </a:lnTo>
                  <a:lnTo>
                    <a:pt x="133" y="9"/>
                  </a:lnTo>
                  <a:lnTo>
                    <a:pt x="131" y="7"/>
                  </a:lnTo>
                  <a:lnTo>
                    <a:pt x="129" y="5"/>
                  </a:lnTo>
                  <a:lnTo>
                    <a:pt x="126" y="5"/>
                  </a:lnTo>
                  <a:lnTo>
                    <a:pt x="121" y="2"/>
                  </a:lnTo>
                  <a:lnTo>
                    <a:pt x="117" y="3"/>
                  </a:lnTo>
                  <a:lnTo>
                    <a:pt x="117"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3" name="Freeform 65">
              <a:extLst>
                <a:ext uri="{FF2B5EF4-FFF2-40B4-BE49-F238E27FC236}">
                  <a16:creationId xmlns:a16="http://schemas.microsoft.com/office/drawing/2014/main" id="{587AF320-0AEA-4700-8D38-A5491AF8059A}"/>
                </a:ext>
              </a:extLst>
            </p:cNvPr>
            <p:cNvSpPr>
              <a:spLocks/>
            </p:cNvSpPr>
            <p:nvPr/>
          </p:nvSpPr>
          <p:spPr bwMode="auto">
            <a:xfrm>
              <a:off x="2812" y="3471"/>
              <a:ext cx="143" cy="48"/>
            </a:xfrm>
            <a:custGeom>
              <a:avLst/>
              <a:gdLst/>
              <a:ahLst/>
              <a:cxnLst>
                <a:cxn ang="0">
                  <a:pos x="4" y="0"/>
                </a:cxn>
                <a:cxn ang="0">
                  <a:pos x="3" y="1"/>
                </a:cxn>
                <a:cxn ang="0">
                  <a:pos x="2" y="4"/>
                </a:cxn>
                <a:cxn ang="0">
                  <a:pos x="1" y="6"/>
                </a:cxn>
                <a:cxn ang="0">
                  <a:pos x="0" y="9"/>
                </a:cxn>
                <a:cxn ang="0">
                  <a:pos x="2" y="17"/>
                </a:cxn>
                <a:cxn ang="0">
                  <a:pos x="6" y="24"/>
                </a:cxn>
                <a:cxn ang="0">
                  <a:pos x="13" y="31"/>
                </a:cxn>
                <a:cxn ang="0">
                  <a:pos x="26" y="38"/>
                </a:cxn>
                <a:cxn ang="0">
                  <a:pos x="43" y="44"/>
                </a:cxn>
                <a:cxn ang="0">
                  <a:pos x="64" y="47"/>
                </a:cxn>
                <a:cxn ang="0">
                  <a:pos x="85" y="44"/>
                </a:cxn>
                <a:cxn ang="0">
                  <a:pos x="102" y="40"/>
                </a:cxn>
                <a:cxn ang="0">
                  <a:pos x="114" y="34"/>
                </a:cxn>
                <a:cxn ang="0">
                  <a:pos x="123" y="27"/>
                </a:cxn>
                <a:cxn ang="0">
                  <a:pos x="133" y="18"/>
                </a:cxn>
                <a:cxn ang="0">
                  <a:pos x="141" y="7"/>
                </a:cxn>
                <a:cxn ang="0">
                  <a:pos x="141" y="6"/>
                </a:cxn>
                <a:cxn ang="0">
                  <a:pos x="141" y="4"/>
                </a:cxn>
                <a:cxn ang="0">
                  <a:pos x="142" y="2"/>
                </a:cxn>
                <a:cxn ang="0">
                  <a:pos x="135" y="8"/>
                </a:cxn>
                <a:cxn ang="0">
                  <a:pos x="129" y="15"/>
                </a:cxn>
                <a:cxn ang="0">
                  <a:pos x="123" y="17"/>
                </a:cxn>
                <a:cxn ang="0">
                  <a:pos x="110" y="25"/>
                </a:cxn>
                <a:cxn ang="0">
                  <a:pos x="98" y="28"/>
                </a:cxn>
                <a:cxn ang="0">
                  <a:pos x="88" y="28"/>
                </a:cxn>
                <a:cxn ang="0">
                  <a:pos x="70" y="29"/>
                </a:cxn>
                <a:cxn ang="0">
                  <a:pos x="45" y="27"/>
                </a:cxn>
                <a:cxn ang="0">
                  <a:pos x="29" y="23"/>
                </a:cxn>
                <a:cxn ang="0">
                  <a:pos x="15" y="14"/>
                </a:cxn>
                <a:cxn ang="0">
                  <a:pos x="6" y="8"/>
                </a:cxn>
                <a:cxn ang="0">
                  <a:pos x="4" y="0"/>
                </a:cxn>
              </a:cxnLst>
              <a:rect l="0" t="0" r="r" b="b"/>
              <a:pathLst>
                <a:path w="143" h="48">
                  <a:moveTo>
                    <a:pt x="4" y="0"/>
                  </a:moveTo>
                  <a:lnTo>
                    <a:pt x="3" y="1"/>
                  </a:lnTo>
                  <a:lnTo>
                    <a:pt x="2" y="4"/>
                  </a:lnTo>
                  <a:lnTo>
                    <a:pt x="1" y="6"/>
                  </a:lnTo>
                  <a:lnTo>
                    <a:pt x="0" y="9"/>
                  </a:lnTo>
                  <a:lnTo>
                    <a:pt x="2" y="17"/>
                  </a:lnTo>
                  <a:lnTo>
                    <a:pt x="6" y="24"/>
                  </a:lnTo>
                  <a:lnTo>
                    <a:pt x="13" y="31"/>
                  </a:lnTo>
                  <a:lnTo>
                    <a:pt x="26" y="38"/>
                  </a:lnTo>
                  <a:lnTo>
                    <a:pt x="43" y="44"/>
                  </a:lnTo>
                  <a:lnTo>
                    <a:pt x="64" y="47"/>
                  </a:lnTo>
                  <a:lnTo>
                    <a:pt x="85" y="44"/>
                  </a:lnTo>
                  <a:lnTo>
                    <a:pt x="102" y="40"/>
                  </a:lnTo>
                  <a:lnTo>
                    <a:pt x="114" y="34"/>
                  </a:lnTo>
                  <a:lnTo>
                    <a:pt x="123" y="27"/>
                  </a:lnTo>
                  <a:lnTo>
                    <a:pt x="133" y="18"/>
                  </a:lnTo>
                  <a:lnTo>
                    <a:pt x="141" y="7"/>
                  </a:lnTo>
                  <a:lnTo>
                    <a:pt x="141" y="6"/>
                  </a:lnTo>
                  <a:lnTo>
                    <a:pt x="141" y="4"/>
                  </a:lnTo>
                  <a:lnTo>
                    <a:pt x="142" y="2"/>
                  </a:lnTo>
                  <a:lnTo>
                    <a:pt x="135" y="8"/>
                  </a:lnTo>
                  <a:lnTo>
                    <a:pt x="129" y="15"/>
                  </a:lnTo>
                  <a:lnTo>
                    <a:pt x="123" y="17"/>
                  </a:lnTo>
                  <a:lnTo>
                    <a:pt x="110" y="25"/>
                  </a:lnTo>
                  <a:lnTo>
                    <a:pt x="98" y="28"/>
                  </a:lnTo>
                  <a:lnTo>
                    <a:pt x="88" y="28"/>
                  </a:lnTo>
                  <a:lnTo>
                    <a:pt x="70" y="29"/>
                  </a:lnTo>
                  <a:lnTo>
                    <a:pt x="45" y="27"/>
                  </a:lnTo>
                  <a:lnTo>
                    <a:pt x="29" y="23"/>
                  </a:lnTo>
                  <a:lnTo>
                    <a:pt x="15" y="14"/>
                  </a:lnTo>
                  <a:lnTo>
                    <a:pt x="6" y="8"/>
                  </a:lnTo>
                  <a:lnTo>
                    <a:pt x="4"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4" name="Freeform 66">
              <a:extLst>
                <a:ext uri="{FF2B5EF4-FFF2-40B4-BE49-F238E27FC236}">
                  <a16:creationId xmlns:a16="http://schemas.microsoft.com/office/drawing/2014/main" id="{AF1B306F-1D22-48B0-8616-042C3E320F87}"/>
                </a:ext>
              </a:extLst>
            </p:cNvPr>
            <p:cNvSpPr>
              <a:spLocks/>
            </p:cNvSpPr>
            <p:nvPr/>
          </p:nvSpPr>
          <p:spPr bwMode="auto">
            <a:xfrm>
              <a:off x="2803" y="3592"/>
              <a:ext cx="84" cy="61"/>
            </a:xfrm>
            <a:custGeom>
              <a:avLst/>
              <a:gdLst/>
              <a:ahLst/>
              <a:cxnLst>
                <a:cxn ang="0">
                  <a:pos x="12" y="2"/>
                </a:cxn>
                <a:cxn ang="0">
                  <a:pos x="6" y="5"/>
                </a:cxn>
                <a:cxn ang="0">
                  <a:pos x="4" y="7"/>
                </a:cxn>
                <a:cxn ang="0">
                  <a:pos x="2" y="10"/>
                </a:cxn>
                <a:cxn ang="0">
                  <a:pos x="1" y="14"/>
                </a:cxn>
                <a:cxn ang="0">
                  <a:pos x="0" y="17"/>
                </a:cxn>
                <a:cxn ang="0">
                  <a:pos x="1" y="25"/>
                </a:cxn>
                <a:cxn ang="0">
                  <a:pos x="3" y="32"/>
                </a:cxn>
                <a:cxn ang="0">
                  <a:pos x="12" y="41"/>
                </a:cxn>
                <a:cxn ang="0">
                  <a:pos x="23" y="49"/>
                </a:cxn>
                <a:cxn ang="0">
                  <a:pos x="37" y="55"/>
                </a:cxn>
                <a:cxn ang="0">
                  <a:pos x="47" y="58"/>
                </a:cxn>
                <a:cxn ang="0">
                  <a:pos x="58" y="60"/>
                </a:cxn>
                <a:cxn ang="0">
                  <a:pos x="70" y="60"/>
                </a:cxn>
                <a:cxn ang="0">
                  <a:pos x="83" y="60"/>
                </a:cxn>
                <a:cxn ang="0">
                  <a:pos x="83" y="36"/>
                </a:cxn>
                <a:cxn ang="0">
                  <a:pos x="62" y="35"/>
                </a:cxn>
                <a:cxn ang="0">
                  <a:pos x="47" y="31"/>
                </a:cxn>
                <a:cxn ang="0">
                  <a:pos x="35" y="28"/>
                </a:cxn>
                <a:cxn ang="0">
                  <a:pos x="25" y="23"/>
                </a:cxn>
                <a:cxn ang="0">
                  <a:pos x="19" y="20"/>
                </a:cxn>
                <a:cxn ang="0">
                  <a:pos x="15" y="16"/>
                </a:cxn>
                <a:cxn ang="0">
                  <a:pos x="14" y="13"/>
                </a:cxn>
                <a:cxn ang="0">
                  <a:pos x="13" y="10"/>
                </a:cxn>
                <a:cxn ang="0">
                  <a:pos x="13" y="0"/>
                </a:cxn>
                <a:cxn ang="0">
                  <a:pos x="12" y="2"/>
                </a:cxn>
              </a:cxnLst>
              <a:rect l="0" t="0" r="r" b="b"/>
              <a:pathLst>
                <a:path w="84" h="61">
                  <a:moveTo>
                    <a:pt x="12" y="2"/>
                  </a:moveTo>
                  <a:lnTo>
                    <a:pt x="6" y="5"/>
                  </a:lnTo>
                  <a:lnTo>
                    <a:pt x="4" y="7"/>
                  </a:lnTo>
                  <a:lnTo>
                    <a:pt x="2" y="10"/>
                  </a:lnTo>
                  <a:lnTo>
                    <a:pt x="1" y="14"/>
                  </a:lnTo>
                  <a:lnTo>
                    <a:pt x="0" y="17"/>
                  </a:lnTo>
                  <a:lnTo>
                    <a:pt x="1" y="25"/>
                  </a:lnTo>
                  <a:lnTo>
                    <a:pt x="3" y="32"/>
                  </a:lnTo>
                  <a:lnTo>
                    <a:pt x="12" y="41"/>
                  </a:lnTo>
                  <a:lnTo>
                    <a:pt x="23" y="49"/>
                  </a:lnTo>
                  <a:lnTo>
                    <a:pt x="37" y="55"/>
                  </a:lnTo>
                  <a:lnTo>
                    <a:pt x="47" y="58"/>
                  </a:lnTo>
                  <a:lnTo>
                    <a:pt x="58" y="60"/>
                  </a:lnTo>
                  <a:lnTo>
                    <a:pt x="70" y="60"/>
                  </a:lnTo>
                  <a:lnTo>
                    <a:pt x="83" y="60"/>
                  </a:lnTo>
                  <a:lnTo>
                    <a:pt x="83" y="36"/>
                  </a:lnTo>
                  <a:lnTo>
                    <a:pt x="62" y="35"/>
                  </a:lnTo>
                  <a:lnTo>
                    <a:pt x="47" y="31"/>
                  </a:lnTo>
                  <a:lnTo>
                    <a:pt x="35" y="28"/>
                  </a:lnTo>
                  <a:lnTo>
                    <a:pt x="25" y="23"/>
                  </a:lnTo>
                  <a:lnTo>
                    <a:pt x="19" y="20"/>
                  </a:lnTo>
                  <a:lnTo>
                    <a:pt x="15" y="16"/>
                  </a:lnTo>
                  <a:lnTo>
                    <a:pt x="14" y="13"/>
                  </a:lnTo>
                  <a:lnTo>
                    <a:pt x="13" y="10"/>
                  </a:lnTo>
                  <a:lnTo>
                    <a:pt x="13" y="0"/>
                  </a:lnTo>
                  <a:lnTo>
                    <a:pt x="12" y="2"/>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5" name="Freeform 67">
              <a:extLst>
                <a:ext uri="{FF2B5EF4-FFF2-40B4-BE49-F238E27FC236}">
                  <a16:creationId xmlns:a16="http://schemas.microsoft.com/office/drawing/2014/main" id="{8ACA0368-E051-4514-BFC3-BC0C0E565B60}"/>
                </a:ext>
              </a:extLst>
            </p:cNvPr>
            <p:cNvSpPr>
              <a:spLocks/>
            </p:cNvSpPr>
            <p:nvPr/>
          </p:nvSpPr>
          <p:spPr bwMode="auto">
            <a:xfrm>
              <a:off x="2894" y="3544"/>
              <a:ext cx="142" cy="77"/>
            </a:xfrm>
            <a:custGeom>
              <a:avLst/>
              <a:gdLst/>
              <a:ahLst/>
              <a:cxnLst>
                <a:cxn ang="0">
                  <a:pos x="58" y="3"/>
                </a:cxn>
                <a:cxn ang="0">
                  <a:pos x="48" y="5"/>
                </a:cxn>
                <a:cxn ang="0">
                  <a:pos x="38" y="8"/>
                </a:cxn>
                <a:cxn ang="0">
                  <a:pos x="19" y="17"/>
                </a:cxn>
                <a:cxn ang="0">
                  <a:pos x="12" y="21"/>
                </a:cxn>
                <a:cxn ang="0">
                  <a:pos x="6" y="25"/>
                </a:cxn>
                <a:cxn ang="0">
                  <a:pos x="4" y="29"/>
                </a:cxn>
                <a:cxn ang="0">
                  <a:pos x="2" y="32"/>
                </a:cxn>
                <a:cxn ang="0">
                  <a:pos x="1" y="36"/>
                </a:cxn>
                <a:cxn ang="0">
                  <a:pos x="0" y="40"/>
                </a:cxn>
                <a:cxn ang="0">
                  <a:pos x="0" y="44"/>
                </a:cxn>
                <a:cxn ang="0">
                  <a:pos x="0" y="47"/>
                </a:cxn>
                <a:cxn ang="0">
                  <a:pos x="2" y="50"/>
                </a:cxn>
                <a:cxn ang="0">
                  <a:pos x="7" y="56"/>
                </a:cxn>
                <a:cxn ang="0">
                  <a:pos x="15" y="62"/>
                </a:cxn>
                <a:cxn ang="0">
                  <a:pos x="26" y="68"/>
                </a:cxn>
                <a:cxn ang="0">
                  <a:pos x="41" y="74"/>
                </a:cxn>
                <a:cxn ang="0">
                  <a:pos x="61" y="76"/>
                </a:cxn>
                <a:cxn ang="0">
                  <a:pos x="79" y="75"/>
                </a:cxn>
                <a:cxn ang="0">
                  <a:pos x="97" y="71"/>
                </a:cxn>
                <a:cxn ang="0">
                  <a:pos x="112" y="64"/>
                </a:cxn>
                <a:cxn ang="0">
                  <a:pos x="128" y="53"/>
                </a:cxn>
                <a:cxn ang="0">
                  <a:pos x="134" y="46"/>
                </a:cxn>
                <a:cxn ang="0">
                  <a:pos x="137" y="43"/>
                </a:cxn>
                <a:cxn ang="0">
                  <a:pos x="139" y="40"/>
                </a:cxn>
                <a:cxn ang="0">
                  <a:pos x="141" y="37"/>
                </a:cxn>
                <a:cxn ang="0">
                  <a:pos x="141" y="33"/>
                </a:cxn>
                <a:cxn ang="0">
                  <a:pos x="140" y="30"/>
                </a:cxn>
                <a:cxn ang="0">
                  <a:pos x="136" y="24"/>
                </a:cxn>
                <a:cxn ang="0">
                  <a:pos x="124" y="14"/>
                </a:cxn>
                <a:cxn ang="0">
                  <a:pos x="117" y="8"/>
                </a:cxn>
                <a:cxn ang="0">
                  <a:pos x="99" y="4"/>
                </a:cxn>
                <a:cxn ang="0">
                  <a:pos x="83" y="0"/>
                </a:cxn>
                <a:cxn ang="0">
                  <a:pos x="72" y="2"/>
                </a:cxn>
                <a:cxn ang="0">
                  <a:pos x="65" y="1"/>
                </a:cxn>
                <a:cxn ang="0">
                  <a:pos x="58" y="1"/>
                </a:cxn>
                <a:cxn ang="0">
                  <a:pos x="58" y="3"/>
                </a:cxn>
              </a:cxnLst>
              <a:rect l="0" t="0" r="r" b="b"/>
              <a:pathLst>
                <a:path w="142" h="77">
                  <a:moveTo>
                    <a:pt x="58" y="3"/>
                  </a:moveTo>
                  <a:lnTo>
                    <a:pt x="48" y="5"/>
                  </a:lnTo>
                  <a:lnTo>
                    <a:pt x="38" y="8"/>
                  </a:lnTo>
                  <a:lnTo>
                    <a:pt x="19" y="17"/>
                  </a:lnTo>
                  <a:lnTo>
                    <a:pt x="12" y="21"/>
                  </a:lnTo>
                  <a:lnTo>
                    <a:pt x="6" y="25"/>
                  </a:lnTo>
                  <a:lnTo>
                    <a:pt x="4" y="29"/>
                  </a:lnTo>
                  <a:lnTo>
                    <a:pt x="2" y="32"/>
                  </a:lnTo>
                  <a:lnTo>
                    <a:pt x="1" y="36"/>
                  </a:lnTo>
                  <a:lnTo>
                    <a:pt x="0" y="40"/>
                  </a:lnTo>
                  <a:lnTo>
                    <a:pt x="0" y="44"/>
                  </a:lnTo>
                  <a:lnTo>
                    <a:pt x="0" y="47"/>
                  </a:lnTo>
                  <a:lnTo>
                    <a:pt x="2" y="50"/>
                  </a:lnTo>
                  <a:lnTo>
                    <a:pt x="7" y="56"/>
                  </a:lnTo>
                  <a:lnTo>
                    <a:pt x="15" y="62"/>
                  </a:lnTo>
                  <a:lnTo>
                    <a:pt x="26" y="68"/>
                  </a:lnTo>
                  <a:lnTo>
                    <a:pt x="41" y="74"/>
                  </a:lnTo>
                  <a:lnTo>
                    <a:pt x="61" y="76"/>
                  </a:lnTo>
                  <a:lnTo>
                    <a:pt x="79" y="75"/>
                  </a:lnTo>
                  <a:lnTo>
                    <a:pt x="97" y="71"/>
                  </a:lnTo>
                  <a:lnTo>
                    <a:pt x="112" y="64"/>
                  </a:lnTo>
                  <a:lnTo>
                    <a:pt x="128" y="53"/>
                  </a:lnTo>
                  <a:lnTo>
                    <a:pt x="134" y="46"/>
                  </a:lnTo>
                  <a:lnTo>
                    <a:pt x="137" y="43"/>
                  </a:lnTo>
                  <a:lnTo>
                    <a:pt x="139" y="40"/>
                  </a:lnTo>
                  <a:lnTo>
                    <a:pt x="141" y="37"/>
                  </a:lnTo>
                  <a:lnTo>
                    <a:pt x="141" y="33"/>
                  </a:lnTo>
                  <a:lnTo>
                    <a:pt x="140" y="30"/>
                  </a:lnTo>
                  <a:lnTo>
                    <a:pt x="136" y="24"/>
                  </a:lnTo>
                  <a:lnTo>
                    <a:pt x="124" y="14"/>
                  </a:lnTo>
                  <a:lnTo>
                    <a:pt x="117" y="8"/>
                  </a:lnTo>
                  <a:lnTo>
                    <a:pt x="99" y="4"/>
                  </a:lnTo>
                  <a:lnTo>
                    <a:pt x="83" y="0"/>
                  </a:lnTo>
                  <a:lnTo>
                    <a:pt x="72" y="2"/>
                  </a:lnTo>
                  <a:lnTo>
                    <a:pt x="65" y="1"/>
                  </a:lnTo>
                  <a:lnTo>
                    <a:pt x="58" y="1"/>
                  </a:lnTo>
                  <a:lnTo>
                    <a:pt x="58" y="3"/>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6" name="Freeform 68">
              <a:extLst>
                <a:ext uri="{FF2B5EF4-FFF2-40B4-BE49-F238E27FC236}">
                  <a16:creationId xmlns:a16="http://schemas.microsoft.com/office/drawing/2014/main" id="{1EA41F04-F918-464E-9FB1-5D189B26D275}"/>
                </a:ext>
              </a:extLst>
            </p:cNvPr>
            <p:cNvSpPr>
              <a:spLocks/>
            </p:cNvSpPr>
            <p:nvPr/>
          </p:nvSpPr>
          <p:spPr bwMode="auto">
            <a:xfrm>
              <a:off x="2887" y="3587"/>
              <a:ext cx="136" cy="74"/>
            </a:xfrm>
            <a:custGeom>
              <a:avLst/>
              <a:gdLst/>
              <a:ahLst/>
              <a:cxnLst>
                <a:cxn ang="0">
                  <a:pos x="135" y="38"/>
                </a:cxn>
                <a:cxn ang="0">
                  <a:pos x="128" y="44"/>
                </a:cxn>
                <a:cxn ang="0">
                  <a:pos x="116" y="53"/>
                </a:cxn>
                <a:cxn ang="0">
                  <a:pos x="99" y="59"/>
                </a:cxn>
                <a:cxn ang="0">
                  <a:pos x="81" y="64"/>
                </a:cxn>
                <a:cxn ang="0">
                  <a:pos x="60" y="65"/>
                </a:cxn>
                <a:cxn ang="0">
                  <a:pos x="41" y="61"/>
                </a:cxn>
                <a:cxn ang="0">
                  <a:pos x="28" y="55"/>
                </a:cxn>
                <a:cxn ang="0">
                  <a:pos x="18" y="49"/>
                </a:cxn>
                <a:cxn ang="0">
                  <a:pos x="11" y="41"/>
                </a:cxn>
                <a:cxn ang="0">
                  <a:pos x="7" y="34"/>
                </a:cxn>
                <a:cxn ang="0">
                  <a:pos x="7" y="0"/>
                </a:cxn>
                <a:cxn ang="0">
                  <a:pos x="5" y="11"/>
                </a:cxn>
                <a:cxn ang="0">
                  <a:pos x="1" y="19"/>
                </a:cxn>
                <a:cxn ang="0">
                  <a:pos x="0" y="30"/>
                </a:cxn>
                <a:cxn ang="0">
                  <a:pos x="1" y="44"/>
                </a:cxn>
                <a:cxn ang="0">
                  <a:pos x="5" y="53"/>
                </a:cxn>
                <a:cxn ang="0">
                  <a:pos x="14" y="62"/>
                </a:cxn>
                <a:cxn ang="0">
                  <a:pos x="24" y="67"/>
                </a:cxn>
                <a:cxn ang="0">
                  <a:pos x="35" y="70"/>
                </a:cxn>
                <a:cxn ang="0">
                  <a:pos x="57" y="72"/>
                </a:cxn>
                <a:cxn ang="0">
                  <a:pos x="61" y="73"/>
                </a:cxn>
                <a:cxn ang="0">
                  <a:pos x="91" y="68"/>
                </a:cxn>
                <a:cxn ang="0">
                  <a:pos x="112" y="59"/>
                </a:cxn>
                <a:cxn ang="0">
                  <a:pos x="125" y="50"/>
                </a:cxn>
                <a:cxn ang="0">
                  <a:pos x="135" y="41"/>
                </a:cxn>
                <a:cxn ang="0">
                  <a:pos x="135" y="38"/>
                </a:cxn>
              </a:cxnLst>
              <a:rect l="0" t="0" r="r" b="b"/>
              <a:pathLst>
                <a:path w="136" h="74">
                  <a:moveTo>
                    <a:pt x="135" y="38"/>
                  </a:moveTo>
                  <a:lnTo>
                    <a:pt x="128" y="44"/>
                  </a:lnTo>
                  <a:lnTo>
                    <a:pt x="116" y="53"/>
                  </a:lnTo>
                  <a:lnTo>
                    <a:pt x="99" y="59"/>
                  </a:lnTo>
                  <a:lnTo>
                    <a:pt x="81" y="64"/>
                  </a:lnTo>
                  <a:lnTo>
                    <a:pt x="60" y="65"/>
                  </a:lnTo>
                  <a:lnTo>
                    <a:pt x="41" y="61"/>
                  </a:lnTo>
                  <a:lnTo>
                    <a:pt x="28" y="55"/>
                  </a:lnTo>
                  <a:lnTo>
                    <a:pt x="18" y="49"/>
                  </a:lnTo>
                  <a:lnTo>
                    <a:pt x="11" y="41"/>
                  </a:lnTo>
                  <a:lnTo>
                    <a:pt x="7" y="34"/>
                  </a:lnTo>
                  <a:lnTo>
                    <a:pt x="7" y="0"/>
                  </a:lnTo>
                  <a:lnTo>
                    <a:pt x="5" y="11"/>
                  </a:lnTo>
                  <a:lnTo>
                    <a:pt x="1" y="19"/>
                  </a:lnTo>
                  <a:lnTo>
                    <a:pt x="0" y="30"/>
                  </a:lnTo>
                  <a:lnTo>
                    <a:pt x="1" y="44"/>
                  </a:lnTo>
                  <a:lnTo>
                    <a:pt x="5" y="53"/>
                  </a:lnTo>
                  <a:lnTo>
                    <a:pt x="14" y="62"/>
                  </a:lnTo>
                  <a:lnTo>
                    <a:pt x="24" y="67"/>
                  </a:lnTo>
                  <a:lnTo>
                    <a:pt x="35" y="70"/>
                  </a:lnTo>
                  <a:lnTo>
                    <a:pt x="57" y="72"/>
                  </a:lnTo>
                  <a:lnTo>
                    <a:pt x="61" y="73"/>
                  </a:lnTo>
                  <a:lnTo>
                    <a:pt x="91" y="68"/>
                  </a:lnTo>
                  <a:lnTo>
                    <a:pt x="112" y="59"/>
                  </a:lnTo>
                  <a:lnTo>
                    <a:pt x="125" y="50"/>
                  </a:lnTo>
                  <a:lnTo>
                    <a:pt x="135" y="41"/>
                  </a:lnTo>
                  <a:lnTo>
                    <a:pt x="135" y="38"/>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7" name="Freeform 69">
              <a:extLst>
                <a:ext uri="{FF2B5EF4-FFF2-40B4-BE49-F238E27FC236}">
                  <a16:creationId xmlns:a16="http://schemas.microsoft.com/office/drawing/2014/main" id="{C084469D-239C-4784-91AA-1EF4B50E9CC0}"/>
                </a:ext>
              </a:extLst>
            </p:cNvPr>
            <p:cNvSpPr>
              <a:spLocks/>
            </p:cNvSpPr>
            <p:nvPr/>
          </p:nvSpPr>
          <p:spPr bwMode="auto">
            <a:xfrm>
              <a:off x="2894" y="3679"/>
              <a:ext cx="146" cy="79"/>
            </a:xfrm>
            <a:custGeom>
              <a:avLst/>
              <a:gdLst/>
              <a:ahLst/>
              <a:cxnLst>
                <a:cxn ang="0">
                  <a:pos x="136" y="12"/>
                </a:cxn>
                <a:cxn ang="0">
                  <a:pos x="136" y="18"/>
                </a:cxn>
                <a:cxn ang="0">
                  <a:pos x="133" y="30"/>
                </a:cxn>
                <a:cxn ang="0">
                  <a:pos x="125" y="39"/>
                </a:cxn>
                <a:cxn ang="0">
                  <a:pos x="114" y="48"/>
                </a:cxn>
                <a:cxn ang="0">
                  <a:pos x="100" y="54"/>
                </a:cxn>
                <a:cxn ang="0">
                  <a:pos x="83" y="59"/>
                </a:cxn>
                <a:cxn ang="0">
                  <a:pos x="64" y="62"/>
                </a:cxn>
                <a:cxn ang="0">
                  <a:pos x="41" y="61"/>
                </a:cxn>
                <a:cxn ang="0">
                  <a:pos x="20" y="55"/>
                </a:cxn>
                <a:cxn ang="0">
                  <a:pos x="10" y="48"/>
                </a:cxn>
                <a:cxn ang="0">
                  <a:pos x="4" y="44"/>
                </a:cxn>
                <a:cxn ang="0">
                  <a:pos x="0" y="35"/>
                </a:cxn>
                <a:cxn ang="0">
                  <a:pos x="0" y="0"/>
                </a:cxn>
                <a:cxn ang="0">
                  <a:pos x="0" y="40"/>
                </a:cxn>
                <a:cxn ang="0">
                  <a:pos x="5" y="49"/>
                </a:cxn>
                <a:cxn ang="0">
                  <a:pos x="17" y="58"/>
                </a:cxn>
                <a:cxn ang="0">
                  <a:pos x="30" y="66"/>
                </a:cxn>
                <a:cxn ang="0">
                  <a:pos x="42" y="70"/>
                </a:cxn>
                <a:cxn ang="0">
                  <a:pos x="58" y="76"/>
                </a:cxn>
                <a:cxn ang="0">
                  <a:pos x="80" y="78"/>
                </a:cxn>
                <a:cxn ang="0">
                  <a:pos x="103" y="75"/>
                </a:cxn>
                <a:cxn ang="0">
                  <a:pos x="123" y="65"/>
                </a:cxn>
                <a:cxn ang="0">
                  <a:pos x="138" y="52"/>
                </a:cxn>
                <a:cxn ang="0">
                  <a:pos x="142" y="44"/>
                </a:cxn>
                <a:cxn ang="0">
                  <a:pos x="145" y="31"/>
                </a:cxn>
                <a:cxn ang="0">
                  <a:pos x="144" y="24"/>
                </a:cxn>
                <a:cxn ang="0">
                  <a:pos x="144" y="19"/>
                </a:cxn>
                <a:cxn ang="0">
                  <a:pos x="142" y="17"/>
                </a:cxn>
                <a:cxn ang="0">
                  <a:pos x="140" y="13"/>
                </a:cxn>
                <a:cxn ang="0">
                  <a:pos x="137" y="11"/>
                </a:cxn>
                <a:cxn ang="0">
                  <a:pos x="136" y="12"/>
                </a:cxn>
              </a:cxnLst>
              <a:rect l="0" t="0" r="r" b="b"/>
              <a:pathLst>
                <a:path w="146" h="79">
                  <a:moveTo>
                    <a:pt x="136" y="12"/>
                  </a:moveTo>
                  <a:lnTo>
                    <a:pt x="136" y="18"/>
                  </a:lnTo>
                  <a:lnTo>
                    <a:pt x="133" y="30"/>
                  </a:lnTo>
                  <a:lnTo>
                    <a:pt x="125" y="39"/>
                  </a:lnTo>
                  <a:lnTo>
                    <a:pt x="114" y="48"/>
                  </a:lnTo>
                  <a:lnTo>
                    <a:pt x="100" y="54"/>
                  </a:lnTo>
                  <a:lnTo>
                    <a:pt x="83" y="59"/>
                  </a:lnTo>
                  <a:lnTo>
                    <a:pt x="64" y="62"/>
                  </a:lnTo>
                  <a:lnTo>
                    <a:pt x="41" y="61"/>
                  </a:lnTo>
                  <a:lnTo>
                    <a:pt x="20" y="55"/>
                  </a:lnTo>
                  <a:lnTo>
                    <a:pt x="10" y="48"/>
                  </a:lnTo>
                  <a:lnTo>
                    <a:pt x="4" y="44"/>
                  </a:lnTo>
                  <a:lnTo>
                    <a:pt x="0" y="35"/>
                  </a:lnTo>
                  <a:lnTo>
                    <a:pt x="0" y="0"/>
                  </a:lnTo>
                  <a:lnTo>
                    <a:pt x="0" y="40"/>
                  </a:lnTo>
                  <a:lnTo>
                    <a:pt x="5" y="49"/>
                  </a:lnTo>
                  <a:lnTo>
                    <a:pt x="17" y="58"/>
                  </a:lnTo>
                  <a:lnTo>
                    <a:pt x="30" y="66"/>
                  </a:lnTo>
                  <a:lnTo>
                    <a:pt x="42" y="70"/>
                  </a:lnTo>
                  <a:lnTo>
                    <a:pt x="58" y="76"/>
                  </a:lnTo>
                  <a:lnTo>
                    <a:pt x="80" y="78"/>
                  </a:lnTo>
                  <a:lnTo>
                    <a:pt x="103" y="75"/>
                  </a:lnTo>
                  <a:lnTo>
                    <a:pt x="123" y="65"/>
                  </a:lnTo>
                  <a:lnTo>
                    <a:pt x="138" y="52"/>
                  </a:lnTo>
                  <a:lnTo>
                    <a:pt x="142" y="44"/>
                  </a:lnTo>
                  <a:lnTo>
                    <a:pt x="145" y="31"/>
                  </a:lnTo>
                  <a:lnTo>
                    <a:pt x="144" y="24"/>
                  </a:lnTo>
                  <a:lnTo>
                    <a:pt x="144" y="19"/>
                  </a:lnTo>
                  <a:lnTo>
                    <a:pt x="142" y="17"/>
                  </a:lnTo>
                  <a:lnTo>
                    <a:pt x="140" y="13"/>
                  </a:lnTo>
                  <a:lnTo>
                    <a:pt x="137" y="11"/>
                  </a:lnTo>
                  <a:lnTo>
                    <a:pt x="136" y="12"/>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8" name="Freeform 70">
              <a:extLst>
                <a:ext uri="{FF2B5EF4-FFF2-40B4-BE49-F238E27FC236}">
                  <a16:creationId xmlns:a16="http://schemas.microsoft.com/office/drawing/2014/main" id="{EF98FC45-24A8-4F41-B1A5-FFF1E0ABEBF9}"/>
                </a:ext>
              </a:extLst>
            </p:cNvPr>
            <p:cNvSpPr>
              <a:spLocks/>
            </p:cNvSpPr>
            <p:nvPr/>
          </p:nvSpPr>
          <p:spPr bwMode="auto">
            <a:xfrm>
              <a:off x="2894" y="3635"/>
              <a:ext cx="137" cy="59"/>
            </a:xfrm>
            <a:custGeom>
              <a:avLst/>
              <a:gdLst/>
              <a:ahLst/>
              <a:cxnLst>
                <a:cxn ang="0">
                  <a:pos x="128" y="0"/>
                </a:cxn>
                <a:cxn ang="0">
                  <a:pos x="128" y="5"/>
                </a:cxn>
                <a:cxn ang="0">
                  <a:pos x="122" y="13"/>
                </a:cxn>
                <a:cxn ang="0">
                  <a:pos x="111" y="25"/>
                </a:cxn>
                <a:cxn ang="0">
                  <a:pos x="98" y="33"/>
                </a:cxn>
                <a:cxn ang="0">
                  <a:pos x="84" y="39"/>
                </a:cxn>
                <a:cxn ang="0">
                  <a:pos x="66" y="43"/>
                </a:cxn>
                <a:cxn ang="0">
                  <a:pos x="45" y="44"/>
                </a:cxn>
                <a:cxn ang="0">
                  <a:pos x="24" y="41"/>
                </a:cxn>
                <a:cxn ang="0">
                  <a:pos x="11" y="38"/>
                </a:cxn>
                <a:cxn ang="0">
                  <a:pos x="0" y="32"/>
                </a:cxn>
                <a:cxn ang="0">
                  <a:pos x="8" y="41"/>
                </a:cxn>
                <a:cxn ang="0">
                  <a:pos x="23" y="49"/>
                </a:cxn>
                <a:cxn ang="0">
                  <a:pos x="45" y="57"/>
                </a:cxn>
                <a:cxn ang="0">
                  <a:pos x="61" y="58"/>
                </a:cxn>
                <a:cxn ang="0">
                  <a:pos x="77" y="58"/>
                </a:cxn>
                <a:cxn ang="0">
                  <a:pos x="98" y="51"/>
                </a:cxn>
                <a:cxn ang="0">
                  <a:pos x="114" y="41"/>
                </a:cxn>
                <a:cxn ang="0">
                  <a:pos x="128" y="29"/>
                </a:cxn>
                <a:cxn ang="0">
                  <a:pos x="132" y="25"/>
                </a:cxn>
                <a:cxn ang="0">
                  <a:pos x="134" y="18"/>
                </a:cxn>
                <a:cxn ang="0">
                  <a:pos x="135" y="15"/>
                </a:cxn>
                <a:cxn ang="0">
                  <a:pos x="136" y="11"/>
                </a:cxn>
                <a:cxn ang="0">
                  <a:pos x="135" y="7"/>
                </a:cxn>
                <a:cxn ang="0">
                  <a:pos x="133" y="5"/>
                </a:cxn>
                <a:cxn ang="0">
                  <a:pos x="131" y="3"/>
                </a:cxn>
                <a:cxn ang="0">
                  <a:pos x="128" y="3"/>
                </a:cxn>
                <a:cxn ang="0">
                  <a:pos x="128" y="0"/>
                </a:cxn>
              </a:cxnLst>
              <a:rect l="0" t="0" r="r" b="b"/>
              <a:pathLst>
                <a:path w="137" h="59">
                  <a:moveTo>
                    <a:pt x="128" y="0"/>
                  </a:moveTo>
                  <a:lnTo>
                    <a:pt x="128" y="5"/>
                  </a:lnTo>
                  <a:lnTo>
                    <a:pt x="122" y="13"/>
                  </a:lnTo>
                  <a:lnTo>
                    <a:pt x="111" y="25"/>
                  </a:lnTo>
                  <a:lnTo>
                    <a:pt x="98" y="33"/>
                  </a:lnTo>
                  <a:lnTo>
                    <a:pt x="84" y="39"/>
                  </a:lnTo>
                  <a:lnTo>
                    <a:pt x="66" y="43"/>
                  </a:lnTo>
                  <a:lnTo>
                    <a:pt x="45" y="44"/>
                  </a:lnTo>
                  <a:lnTo>
                    <a:pt x="24" y="41"/>
                  </a:lnTo>
                  <a:lnTo>
                    <a:pt x="11" y="38"/>
                  </a:lnTo>
                  <a:lnTo>
                    <a:pt x="0" y="32"/>
                  </a:lnTo>
                  <a:lnTo>
                    <a:pt x="8" y="41"/>
                  </a:lnTo>
                  <a:lnTo>
                    <a:pt x="23" y="49"/>
                  </a:lnTo>
                  <a:lnTo>
                    <a:pt x="45" y="57"/>
                  </a:lnTo>
                  <a:lnTo>
                    <a:pt x="61" y="58"/>
                  </a:lnTo>
                  <a:lnTo>
                    <a:pt x="77" y="58"/>
                  </a:lnTo>
                  <a:lnTo>
                    <a:pt x="98" y="51"/>
                  </a:lnTo>
                  <a:lnTo>
                    <a:pt x="114" y="41"/>
                  </a:lnTo>
                  <a:lnTo>
                    <a:pt x="128" y="29"/>
                  </a:lnTo>
                  <a:lnTo>
                    <a:pt x="132" y="25"/>
                  </a:lnTo>
                  <a:lnTo>
                    <a:pt x="134" y="18"/>
                  </a:lnTo>
                  <a:lnTo>
                    <a:pt x="135" y="15"/>
                  </a:lnTo>
                  <a:lnTo>
                    <a:pt x="136" y="11"/>
                  </a:lnTo>
                  <a:lnTo>
                    <a:pt x="135" y="7"/>
                  </a:lnTo>
                  <a:lnTo>
                    <a:pt x="133" y="5"/>
                  </a:lnTo>
                  <a:lnTo>
                    <a:pt x="131" y="3"/>
                  </a:lnTo>
                  <a:lnTo>
                    <a:pt x="128" y="3"/>
                  </a:lnTo>
                  <a:lnTo>
                    <a:pt x="128"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19" name="Freeform 71">
              <a:extLst>
                <a:ext uri="{FF2B5EF4-FFF2-40B4-BE49-F238E27FC236}">
                  <a16:creationId xmlns:a16="http://schemas.microsoft.com/office/drawing/2014/main" id="{6A08E370-E1AC-479F-A711-D460197EE464}"/>
                </a:ext>
              </a:extLst>
            </p:cNvPr>
            <p:cNvSpPr>
              <a:spLocks/>
            </p:cNvSpPr>
            <p:nvPr/>
          </p:nvSpPr>
          <p:spPr bwMode="auto">
            <a:xfrm>
              <a:off x="2890" y="3735"/>
              <a:ext cx="144" cy="52"/>
            </a:xfrm>
            <a:custGeom>
              <a:avLst/>
              <a:gdLst/>
              <a:ahLst/>
              <a:cxnLst>
                <a:cxn ang="0">
                  <a:pos x="4" y="5"/>
                </a:cxn>
                <a:cxn ang="0">
                  <a:pos x="2" y="7"/>
                </a:cxn>
                <a:cxn ang="0">
                  <a:pos x="1" y="9"/>
                </a:cxn>
                <a:cxn ang="0">
                  <a:pos x="0" y="11"/>
                </a:cxn>
                <a:cxn ang="0">
                  <a:pos x="0" y="13"/>
                </a:cxn>
                <a:cxn ang="0">
                  <a:pos x="1" y="17"/>
                </a:cxn>
                <a:cxn ang="0">
                  <a:pos x="3" y="22"/>
                </a:cxn>
                <a:cxn ang="0">
                  <a:pos x="6" y="25"/>
                </a:cxn>
                <a:cxn ang="0">
                  <a:pos x="18" y="36"/>
                </a:cxn>
                <a:cxn ang="0">
                  <a:pos x="35" y="43"/>
                </a:cxn>
                <a:cxn ang="0">
                  <a:pos x="57" y="49"/>
                </a:cxn>
                <a:cxn ang="0">
                  <a:pos x="83" y="51"/>
                </a:cxn>
                <a:cxn ang="0">
                  <a:pos x="108" y="45"/>
                </a:cxn>
                <a:cxn ang="0">
                  <a:pos x="125" y="38"/>
                </a:cxn>
                <a:cxn ang="0">
                  <a:pos x="134" y="31"/>
                </a:cxn>
                <a:cxn ang="0">
                  <a:pos x="143" y="23"/>
                </a:cxn>
                <a:cxn ang="0">
                  <a:pos x="115" y="38"/>
                </a:cxn>
                <a:cxn ang="0">
                  <a:pos x="93" y="45"/>
                </a:cxn>
                <a:cxn ang="0">
                  <a:pos x="70" y="45"/>
                </a:cxn>
                <a:cxn ang="0">
                  <a:pos x="46" y="42"/>
                </a:cxn>
                <a:cxn ang="0">
                  <a:pos x="27" y="34"/>
                </a:cxn>
                <a:cxn ang="0">
                  <a:pos x="14" y="25"/>
                </a:cxn>
                <a:cxn ang="0">
                  <a:pos x="9" y="17"/>
                </a:cxn>
                <a:cxn ang="0">
                  <a:pos x="6" y="12"/>
                </a:cxn>
                <a:cxn ang="0">
                  <a:pos x="4" y="6"/>
                </a:cxn>
                <a:cxn ang="0">
                  <a:pos x="4" y="0"/>
                </a:cxn>
                <a:cxn ang="0">
                  <a:pos x="4" y="5"/>
                </a:cxn>
              </a:cxnLst>
              <a:rect l="0" t="0" r="r" b="b"/>
              <a:pathLst>
                <a:path w="144" h="52">
                  <a:moveTo>
                    <a:pt x="4" y="5"/>
                  </a:moveTo>
                  <a:lnTo>
                    <a:pt x="2" y="7"/>
                  </a:lnTo>
                  <a:lnTo>
                    <a:pt x="1" y="9"/>
                  </a:lnTo>
                  <a:lnTo>
                    <a:pt x="0" y="11"/>
                  </a:lnTo>
                  <a:lnTo>
                    <a:pt x="0" y="13"/>
                  </a:lnTo>
                  <a:lnTo>
                    <a:pt x="1" y="17"/>
                  </a:lnTo>
                  <a:lnTo>
                    <a:pt x="3" y="22"/>
                  </a:lnTo>
                  <a:lnTo>
                    <a:pt x="6" y="25"/>
                  </a:lnTo>
                  <a:lnTo>
                    <a:pt x="18" y="36"/>
                  </a:lnTo>
                  <a:lnTo>
                    <a:pt x="35" y="43"/>
                  </a:lnTo>
                  <a:lnTo>
                    <a:pt x="57" y="49"/>
                  </a:lnTo>
                  <a:lnTo>
                    <a:pt x="83" y="51"/>
                  </a:lnTo>
                  <a:lnTo>
                    <a:pt x="108" y="45"/>
                  </a:lnTo>
                  <a:lnTo>
                    <a:pt x="125" y="38"/>
                  </a:lnTo>
                  <a:lnTo>
                    <a:pt x="134" y="31"/>
                  </a:lnTo>
                  <a:lnTo>
                    <a:pt x="143" y="23"/>
                  </a:lnTo>
                  <a:lnTo>
                    <a:pt x="115" y="38"/>
                  </a:lnTo>
                  <a:lnTo>
                    <a:pt x="93" y="45"/>
                  </a:lnTo>
                  <a:lnTo>
                    <a:pt x="70" y="45"/>
                  </a:lnTo>
                  <a:lnTo>
                    <a:pt x="46" y="42"/>
                  </a:lnTo>
                  <a:lnTo>
                    <a:pt x="27" y="34"/>
                  </a:lnTo>
                  <a:lnTo>
                    <a:pt x="14" y="25"/>
                  </a:lnTo>
                  <a:lnTo>
                    <a:pt x="9" y="17"/>
                  </a:lnTo>
                  <a:lnTo>
                    <a:pt x="6" y="12"/>
                  </a:lnTo>
                  <a:lnTo>
                    <a:pt x="4" y="6"/>
                  </a:lnTo>
                  <a:lnTo>
                    <a:pt x="4" y="0"/>
                  </a:lnTo>
                  <a:lnTo>
                    <a:pt x="4" y="5"/>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0" name="Freeform 72">
              <a:extLst>
                <a:ext uri="{FF2B5EF4-FFF2-40B4-BE49-F238E27FC236}">
                  <a16:creationId xmlns:a16="http://schemas.microsoft.com/office/drawing/2014/main" id="{F917AF1E-5F5D-4709-9D00-DE46CD835410}"/>
                </a:ext>
              </a:extLst>
            </p:cNvPr>
            <p:cNvSpPr>
              <a:spLocks/>
            </p:cNvSpPr>
            <p:nvPr/>
          </p:nvSpPr>
          <p:spPr bwMode="auto">
            <a:xfrm>
              <a:off x="2796" y="3307"/>
              <a:ext cx="148" cy="39"/>
            </a:xfrm>
            <a:custGeom>
              <a:avLst/>
              <a:gdLst/>
              <a:ahLst/>
              <a:cxnLst>
                <a:cxn ang="0">
                  <a:pos x="0" y="12"/>
                </a:cxn>
                <a:cxn ang="0">
                  <a:pos x="12" y="24"/>
                </a:cxn>
                <a:cxn ang="0">
                  <a:pos x="34" y="35"/>
                </a:cxn>
                <a:cxn ang="0">
                  <a:pos x="50" y="38"/>
                </a:cxn>
                <a:cxn ang="0">
                  <a:pos x="66" y="38"/>
                </a:cxn>
                <a:cxn ang="0">
                  <a:pos x="88" y="35"/>
                </a:cxn>
                <a:cxn ang="0">
                  <a:pos x="111" y="29"/>
                </a:cxn>
                <a:cxn ang="0">
                  <a:pos x="132" y="18"/>
                </a:cxn>
                <a:cxn ang="0">
                  <a:pos x="142" y="8"/>
                </a:cxn>
                <a:cxn ang="0">
                  <a:pos x="147" y="0"/>
                </a:cxn>
              </a:cxnLst>
              <a:rect l="0" t="0" r="r" b="b"/>
              <a:pathLst>
                <a:path w="148" h="39">
                  <a:moveTo>
                    <a:pt x="0" y="12"/>
                  </a:moveTo>
                  <a:lnTo>
                    <a:pt x="12" y="24"/>
                  </a:lnTo>
                  <a:lnTo>
                    <a:pt x="34" y="35"/>
                  </a:lnTo>
                  <a:lnTo>
                    <a:pt x="50" y="38"/>
                  </a:lnTo>
                  <a:lnTo>
                    <a:pt x="66" y="38"/>
                  </a:lnTo>
                  <a:lnTo>
                    <a:pt x="88" y="35"/>
                  </a:lnTo>
                  <a:lnTo>
                    <a:pt x="111" y="29"/>
                  </a:lnTo>
                  <a:lnTo>
                    <a:pt x="132" y="18"/>
                  </a:lnTo>
                  <a:lnTo>
                    <a:pt x="142" y="8"/>
                  </a:lnTo>
                  <a:lnTo>
                    <a:pt x="147"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1" name="Freeform 73">
              <a:extLst>
                <a:ext uri="{FF2B5EF4-FFF2-40B4-BE49-F238E27FC236}">
                  <a16:creationId xmlns:a16="http://schemas.microsoft.com/office/drawing/2014/main" id="{A0639425-FA4F-4E9B-ABC3-725D4FE8A4C5}"/>
                </a:ext>
              </a:extLst>
            </p:cNvPr>
            <p:cNvSpPr>
              <a:spLocks/>
            </p:cNvSpPr>
            <p:nvPr/>
          </p:nvSpPr>
          <p:spPr bwMode="auto">
            <a:xfrm>
              <a:off x="2791" y="3377"/>
              <a:ext cx="143" cy="37"/>
            </a:xfrm>
            <a:custGeom>
              <a:avLst/>
              <a:gdLst/>
              <a:ahLst/>
              <a:cxnLst>
                <a:cxn ang="0">
                  <a:pos x="0" y="5"/>
                </a:cxn>
                <a:cxn ang="0">
                  <a:pos x="7" y="15"/>
                </a:cxn>
                <a:cxn ang="0">
                  <a:pos x="23" y="25"/>
                </a:cxn>
                <a:cxn ang="0">
                  <a:pos x="41" y="32"/>
                </a:cxn>
                <a:cxn ang="0">
                  <a:pos x="66" y="36"/>
                </a:cxn>
                <a:cxn ang="0">
                  <a:pos x="88" y="35"/>
                </a:cxn>
                <a:cxn ang="0">
                  <a:pos x="110" y="27"/>
                </a:cxn>
                <a:cxn ang="0">
                  <a:pos x="125" y="21"/>
                </a:cxn>
                <a:cxn ang="0">
                  <a:pos x="132" y="15"/>
                </a:cxn>
                <a:cxn ang="0">
                  <a:pos x="140" y="7"/>
                </a:cxn>
                <a:cxn ang="0">
                  <a:pos x="142" y="0"/>
                </a:cxn>
              </a:cxnLst>
              <a:rect l="0" t="0" r="r" b="b"/>
              <a:pathLst>
                <a:path w="143" h="37">
                  <a:moveTo>
                    <a:pt x="0" y="5"/>
                  </a:moveTo>
                  <a:lnTo>
                    <a:pt x="7" y="15"/>
                  </a:lnTo>
                  <a:lnTo>
                    <a:pt x="23" y="25"/>
                  </a:lnTo>
                  <a:lnTo>
                    <a:pt x="41" y="32"/>
                  </a:lnTo>
                  <a:lnTo>
                    <a:pt x="66" y="36"/>
                  </a:lnTo>
                  <a:lnTo>
                    <a:pt x="88" y="35"/>
                  </a:lnTo>
                  <a:lnTo>
                    <a:pt x="110" y="27"/>
                  </a:lnTo>
                  <a:lnTo>
                    <a:pt x="125" y="21"/>
                  </a:lnTo>
                  <a:lnTo>
                    <a:pt x="132" y="15"/>
                  </a:lnTo>
                  <a:lnTo>
                    <a:pt x="140" y="7"/>
                  </a:lnTo>
                  <a:lnTo>
                    <a:pt x="142"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2" name="Freeform 74">
              <a:extLst>
                <a:ext uri="{FF2B5EF4-FFF2-40B4-BE49-F238E27FC236}">
                  <a16:creationId xmlns:a16="http://schemas.microsoft.com/office/drawing/2014/main" id="{D9DA6FB2-A1AF-4C71-8B9E-9599956D1D3A}"/>
                </a:ext>
              </a:extLst>
            </p:cNvPr>
            <p:cNvSpPr>
              <a:spLocks/>
            </p:cNvSpPr>
            <p:nvPr/>
          </p:nvSpPr>
          <p:spPr bwMode="auto">
            <a:xfrm>
              <a:off x="2816" y="3431"/>
              <a:ext cx="142" cy="44"/>
            </a:xfrm>
            <a:custGeom>
              <a:avLst/>
              <a:gdLst/>
              <a:ahLst/>
              <a:cxnLst>
                <a:cxn ang="0">
                  <a:pos x="0" y="21"/>
                </a:cxn>
                <a:cxn ang="0">
                  <a:pos x="13" y="31"/>
                </a:cxn>
                <a:cxn ang="0">
                  <a:pos x="27" y="35"/>
                </a:cxn>
                <a:cxn ang="0">
                  <a:pos x="45" y="40"/>
                </a:cxn>
                <a:cxn ang="0">
                  <a:pos x="62" y="43"/>
                </a:cxn>
                <a:cxn ang="0">
                  <a:pos x="85" y="40"/>
                </a:cxn>
                <a:cxn ang="0">
                  <a:pos x="110" y="37"/>
                </a:cxn>
                <a:cxn ang="0">
                  <a:pos x="123" y="28"/>
                </a:cxn>
                <a:cxn ang="0">
                  <a:pos x="131" y="19"/>
                </a:cxn>
                <a:cxn ang="0">
                  <a:pos x="137" y="10"/>
                </a:cxn>
                <a:cxn ang="0">
                  <a:pos x="141" y="0"/>
                </a:cxn>
              </a:cxnLst>
              <a:rect l="0" t="0" r="r" b="b"/>
              <a:pathLst>
                <a:path w="142" h="44">
                  <a:moveTo>
                    <a:pt x="0" y="21"/>
                  </a:moveTo>
                  <a:lnTo>
                    <a:pt x="13" y="31"/>
                  </a:lnTo>
                  <a:lnTo>
                    <a:pt x="27" y="35"/>
                  </a:lnTo>
                  <a:lnTo>
                    <a:pt x="45" y="40"/>
                  </a:lnTo>
                  <a:lnTo>
                    <a:pt x="62" y="43"/>
                  </a:lnTo>
                  <a:lnTo>
                    <a:pt x="85" y="40"/>
                  </a:lnTo>
                  <a:lnTo>
                    <a:pt x="110" y="37"/>
                  </a:lnTo>
                  <a:lnTo>
                    <a:pt x="123" y="28"/>
                  </a:lnTo>
                  <a:lnTo>
                    <a:pt x="131" y="19"/>
                  </a:lnTo>
                  <a:lnTo>
                    <a:pt x="137" y="10"/>
                  </a:lnTo>
                  <a:lnTo>
                    <a:pt x="141"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3" name="Freeform 75">
              <a:extLst>
                <a:ext uri="{FF2B5EF4-FFF2-40B4-BE49-F238E27FC236}">
                  <a16:creationId xmlns:a16="http://schemas.microsoft.com/office/drawing/2014/main" id="{E267BB51-ABBC-4BFD-9C14-DE46021C7C00}"/>
                </a:ext>
              </a:extLst>
            </p:cNvPr>
            <p:cNvSpPr>
              <a:spLocks/>
            </p:cNvSpPr>
            <p:nvPr/>
          </p:nvSpPr>
          <p:spPr bwMode="auto">
            <a:xfrm>
              <a:off x="2812" y="3502"/>
              <a:ext cx="140" cy="39"/>
            </a:xfrm>
            <a:custGeom>
              <a:avLst/>
              <a:gdLst/>
              <a:ahLst/>
              <a:cxnLst>
                <a:cxn ang="0">
                  <a:pos x="0" y="10"/>
                </a:cxn>
                <a:cxn ang="0">
                  <a:pos x="6" y="19"/>
                </a:cxn>
                <a:cxn ang="0">
                  <a:pos x="12" y="24"/>
                </a:cxn>
                <a:cxn ang="0">
                  <a:pos x="22" y="29"/>
                </a:cxn>
                <a:cxn ang="0">
                  <a:pos x="35" y="34"/>
                </a:cxn>
                <a:cxn ang="0">
                  <a:pos x="50" y="37"/>
                </a:cxn>
                <a:cxn ang="0">
                  <a:pos x="67" y="38"/>
                </a:cxn>
                <a:cxn ang="0">
                  <a:pos x="86" y="36"/>
                </a:cxn>
                <a:cxn ang="0">
                  <a:pos x="108" y="31"/>
                </a:cxn>
                <a:cxn ang="0">
                  <a:pos x="122" y="22"/>
                </a:cxn>
                <a:cxn ang="0">
                  <a:pos x="132" y="12"/>
                </a:cxn>
                <a:cxn ang="0">
                  <a:pos x="139" y="0"/>
                </a:cxn>
              </a:cxnLst>
              <a:rect l="0" t="0" r="r" b="b"/>
              <a:pathLst>
                <a:path w="140" h="39">
                  <a:moveTo>
                    <a:pt x="0" y="10"/>
                  </a:moveTo>
                  <a:lnTo>
                    <a:pt x="6" y="19"/>
                  </a:lnTo>
                  <a:lnTo>
                    <a:pt x="12" y="24"/>
                  </a:lnTo>
                  <a:lnTo>
                    <a:pt x="22" y="29"/>
                  </a:lnTo>
                  <a:lnTo>
                    <a:pt x="35" y="34"/>
                  </a:lnTo>
                  <a:lnTo>
                    <a:pt x="50" y="37"/>
                  </a:lnTo>
                  <a:lnTo>
                    <a:pt x="67" y="38"/>
                  </a:lnTo>
                  <a:lnTo>
                    <a:pt x="86" y="36"/>
                  </a:lnTo>
                  <a:lnTo>
                    <a:pt x="108" y="31"/>
                  </a:lnTo>
                  <a:lnTo>
                    <a:pt x="122" y="22"/>
                  </a:lnTo>
                  <a:lnTo>
                    <a:pt x="132" y="12"/>
                  </a:lnTo>
                  <a:lnTo>
                    <a:pt x="139"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4" name="Freeform 76">
              <a:extLst>
                <a:ext uri="{FF2B5EF4-FFF2-40B4-BE49-F238E27FC236}">
                  <a16:creationId xmlns:a16="http://schemas.microsoft.com/office/drawing/2014/main" id="{1F29788C-803B-44DC-A13E-2AA2FF346D3A}"/>
                </a:ext>
              </a:extLst>
            </p:cNvPr>
            <p:cNvSpPr>
              <a:spLocks/>
            </p:cNvSpPr>
            <p:nvPr/>
          </p:nvSpPr>
          <p:spPr bwMode="auto">
            <a:xfrm>
              <a:off x="2951" y="3500"/>
              <a:ext cx="3" cy="3"/>
            </a:xfrm>
            <a:custGeom>
              <a:avLst/>
              <a:gdLst/>
              <a:ahLst/>
              <a:cxnLst>
                <a:cxn ang="0">
                  <a:pos x="0" y="2"/>
                </a:cxn>
                <a:cxn ang="0">
                  <a:pos x="2" y="0"/>
                </a:cxn>
              </a:cxnLst>
              <a:rect l="0" t="0" r="r" b="b"/>
              <a:pathLst>
                <a:path w="3" h="3">
                  <a:moveTo>
                    <a:pt x="0" y="2"/>
                  </a:moveTo>
                  <a:lnTo>
                    <a:pt x="2"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5" name="Freeform 77">
              <a:extLst>
                <a:ext uri="{FF2B5EF4-FFF2-40B4-BE49-F238E27FC236}">
                  <a16:creationId xmlns:a16="http://schemas.microsoft.com/office/drawing/2014/main" id="{D5D3E2FF-C2F0-4976-892B-8D5859A3EC7B}"/>
                </a:ext>
              </a:extLst>
            </p:cNvPr>
            <p:cNvSpPr>
              <a:spLocks/>
            </p:cNvSpPr>
            <p:nvPr/>
          </p:nvSpPr>
          <p:spPr bwMode="auto">
            <a:xfrm>
              <a:off x="2812" y="3539"/>
              <a:ext cx="99" cy="28"/>
            </a:xfrm>
            <a:custGeom>
              <a:avLst/>
              <a:gdLst/>
              <a:ahLst/>
              <a:cxnLst>
                <a:cxn ang="0">
                  <a:pos x="0" y="0"/>
                </a:cxn>
                <a:cxn ang="0">
                  <a:pos x="2" y="4"/>
                </a:cxn>
                <a:cxn ang="0">
                  <a:pos x="7" y="11"/>
                </a:cxn>
                <a:cxn ang="0">
                  <a:pos x="26" y="19"/>
                </a:cxn>
                <a:cxn ang="0">
                  <a:pos x="46" y="24"/>
                </a:cxn>
                <a:cxn ang="0">
                  <a:pos x="63" y="27"/>
                </a:cxn>
                <a:cxn ang="0">
                  <a:pos x="73" y="27"/>
                </a:cxn>
                <a:cxn ang="0">
                  <a:pos x="80" y="26"/>
                </a:cxn>
                <a:cxn ang="0">
                  <a:pos x="95" y="24"/>
                </a:cxn>
                <a:cxn ang="0">
                  <a:pos x="98" y="23"/>
                </a:cxn>
              </a:cxnLst>
              <a:rect l="0" t="0" r="r" b="b"/>
              <a:pathLst>
                <a:path w="99" h="28">
                  <a:moveTo>
                    <a:pt x="0" y="0"/>
                  </a:moveTo>
                  <a:lnTo>
                    <a:pt x="2" y="4"/>
                  </a:lnTo>
                  <a:lnTo>
                    <a:pt x="7" y="11"/>
                  </a:lnTo>
                  <a:lnTo>
                    <a:pt x="26" y="19"/>
                  </a:lnTo>
                  <a:lnTo>
                    <a:pt x="46" y="24"/>
                  </a:lnTo>
                  <a:lnTo>
                    <a:pt x="63" y="27"/>
                  </a:lnTo>
                  <a:lnTo>
                    <a:pt x="73" y="27"/>
                  </a:lnTo>
                  <a:lnTo>
                    <a:pt x="80" y="26"/>
                  </a:lnTo>
                  <a:lnTo>
                    <a:pt x="95" y="24"/>
                  </a:lnTo>
                  <a:lnTo>
                    <a:pt x="98" y="23"/>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6" name="Freeform 78">
              <a:extLst>
                <a:ext uri="{FF2B5EF4-FFF2-40B4-BE49-F238E27FC236}">
                  <a16:creationId xmlns:a16="http://schemas.microsoft.com/office/drawing/2014/main" id="{38CD5217-F6DA-44F2-8AE2-F8666793004D}"/>
                </a:ext>
              </a:extLst>
            </p:cNvPr>
            <p:cNvSpPr>
              <a:spLocks/>
            </p:cNvSpPr>
            <p:nvPr/>
          </p:nvSpPr>
          <p:spPr bwMode="auto">
            <a:xfrm>
              <a:off x="2924" y="3527"/>
              <a:ext cx="29" cy="30"/>
            </a:xfrm>
            <a:custGeom>
              <a:avLst/>
              <a:gdLst/>
              <a:ahLst/>
              <a:cxnLst>
                <a:cxn ang="0">
                  <a:pos x="28" y="0"/>
                </a:cxn>
                <a:cxn ang="0">
                  <a:pos x="25" y="8"/>
                </a:cxn>
                <a:cxn ang="0">
                  <a:pos x="16" y="17"/>
                </a:cxn>
                <a:cxn ang="0">
                  <a:pos x="11" y="20"/>
                </a:cxn>
                <a:cxn ang="0">
                  <a:pos x="5" y="23"/>
                </a:cxn>
                <a:cxn ang="0">
                  <a:pos x="0" y="29"/>
                </a:cxn>
              </a:cxnLst>
              <a:rect l="0" t="0" r="r" b="b"/>
              <a:pathLst>
                <a:path w="29" h="30">
                  <a:moveTo>
                    <a:pt x="28" y="0"/>
                  </a:moveTo>
                  <a:lnTo>
                    <a:pt x="25" y="8"/>
                  </a:lnTo>
                  <a:lnTo>
                    <a:pt x="16" y="17"/>
                  </a:lnTo>
                  <a:lnTo>
                    <a:pt x="11" y="20"/>
                  </a:lnTo>
                  <a:lnTo>
                    <a:pt x="5" y="23"/>
                  </a:lnTo>
                  <a:lnTo>
                    <a:pt x="0" y="29"/>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7" name="Freeform 79">
              <a:extLst>
                <a:ext uri="{FF2B5EF4-FFF2-40B4-BE49-F238E27FC236}">
                  <a16:creationId xmlns:a16="http://schemas.microsoft.com/office/drawing/2014/main" id="{94EE7CEB-9A35-40F3-B3CF-12B3924AF8DE}"/>
                </a:ext>
              </a:extLst>
            </p:cNvPr>
            <p:cNvSpPr>
              <a:spLocks/>
            </p:cNvSpPr>
            <p:nvPr/>
          </p:nvSpPr>
          <p:spPr bwMode="auto">
            <a:xfrm>
              <a:off x="2815" y="3574"/>
              <a:ext cx="79" cy="23"/>
            </a:xfrm>
            <a:custGeom>
              <a:avLst/>
              <a:gdLst/>
              <a:ahLst/>
              <a:cxnLst>
                <a:cxn ang="0">
                  <a:pos x="0" y="0"/>
                </a:cxn>
                <a:cxn ang="0">
                  <a:pos x="9" y="8"/>
                </a:cxn>
                <a:cxn ang="0">
                  <a:pos x="19" y="12"/>
                </a:cxn>
                <a:cxn ang="0">
                  <a:pos x="30" y="16"/>
                </a:cxn>
                <a:cxn ang="0">
                  <a:pos x="59" y="22"/>
                </a:cxn>
                <a:cxn ang="0">
                  <a:pos x="70" y="21"/>
                </a:cxn>
                <a:cxn ang="0">
                  <a:pos x="78" y="21"/>
                </a:cxn>
              </a:cxnLst>
              <a:rect l="0" t="0" r="r" b="b"/>
              <a:pathLst>
                <a:path w="79" h="23">
                  <a:moveTo>
                    <a:pt x="0" y="0"/>
                  </a:moveTo>
                  <a:lnTo>
                    <a:pt x="9" y="8"/>
                  </a:lnTo>
                  <a:lnTo>
                    <a:pt x="19" y="12"/>
                  </a:lnTo>
                  <a:lnTo>
                    <a:pt x="30" y="16"/>
                  </a:lnTo>
                  <a:lnTo>
                    <a:pt x="59" y="22"/>
                  </a:lnTo>
                  <a:lnTo>
                    <a:pt x="70" y="21"/>
                  </a:lnTo>
                  <a:lnTo>
                    <a:pt x="78" y="21"/>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8" name="Freeform 80">
              <a:extLst>
                <a:ext uri="{FF2B5EF4-FFF2-40B4-BE49-F238E27FC236}">
                  <a16:creationId xmlns:a16="http://schemas.microsoft.com/office/drawing/2014/main" id="{E25501D8-D223-4F10-9B66-AF6EB5504362}"/>
                </a:ext>
              </a:extLst>
            </p:cNvPr>
            <p:cNvSpPr>
              <a:spLocks/>
            </p:cNvSpPr>
            <p:nvPr/>
          </p:nvSpPr>
          <p:spPr bwMode="auto">
            <a:xfrm>
              <a:off x="2807" y="3660"/>
              <a:ext cx="88" cy="28"/>
            </a:xfrm>
            <a:custGeom>
              <a:avLst/>
              <a:gdLst/>
              <a:ahLst/>
              <a:cxnLst>
                <a:cxn ang="0">
                  <a:pos x="0" y="0"/>
                </a:cxn>
                <a:cxn ang="0">
                  <a:pos x="8" y="8"/>
                </a:cxn>
                <a:cxn ang="0">
                  <a:pos x="12" y="10"/>
                </a:cxn>
                <a:cxn ang="0">
                  <a:pos x="19" y="14"/>
                </a:cxn>
                <a:cxn ang="0">
                  <a:pos x="25" y="16"/>
                </a:cxn>
                <a:cxn ang="0">
                  <a:pos x="33" y="20"/>
                </a:cxn>
                <a:cxn ang="0">
                  <a:pos x="50" y="24"/>
                </a:cxn>
                <a:cxn ang="0">
                  <a:pos x="65" y="26"/>
                </a:cxn>
                <a:cxn ang="0">
                  <a:pos x="80" y="27"/>
                </a:cxn>
                <a:cxn ang="0">
                  <a:pos x="87" y="23"/>
                </a:cxn>
              </a:cxnLst>
              <a:rect l="0" t="0" r="r" b="b"/>
              <a:pathLst>
                <a:path w="88" h="28">
                  <a:moveTo>
                    <a:pt x="0" y="0"/>
                  </a:moveTo>
                  <a:lnTo>
                    <a:pt x="8" y="8"/>
                  </a:lnTo>
                  <a:lnTo>
                    <a:pt x="12" y="10"/>
                  </a:lnTo>
                  <a:lnTo>
                    <a:pt x="19" y="14"/>
                  </a:lnTo>
                  <a:lnTo>
                    <a:pt x="25" y="16"/>
                  </a:lnTo>
                  <a:lnTo>
                    <a:pt x="33" y="20"/>
                  </a:lnTo>
                  <a:lnTo>
                    <a:pt x="50" y="24"/>
                  </a:lnTo>
                  <a:lnTo>
                    <a:pt x="65" y="26"/>
                  </a:lnTo>
                  <a:lnTo>
                    <a:pt x="80" y="27"/>
                  </a:lnTo>
                  <a:lnTo>
                    <a:pt x="87" y="23"/>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29" name="Freeform 81">
              <a:extLst>
                <a:ext uri="{FF2B5EF4-FFF2-40B4-BE49-F238E27FC236}">
                  <a16:creationId xmlns:a16="http://schemas.microsoft.com/office/drawing/2014/main" id="{52193548-536B-4FF2-A37A-809AFAB9F179}"/>
                </a:ext>
              </a:extLst>
            </p:cNvPr>
            <p:cNvSpPr>
              <a:spLocks/>
            </p:cNvSpPr>
            <p:nvPr/>
          </p:nvSpPr>
          <p:spPr bwMode="auto">
            <a:xfrm>
              <a:off x="2887" y="3626"/>
              <a:ext cx="10" cy="42"/>
            </a:xfrm>
            <a:custGeom>
              <a:avLst/>
              <a:gdLst/>
              <a:ahLst/>
              <a:cxnLst>
                <a:cxn ang="0">
                  <a:pos x="1" y="0"/>
                </a:cxn>
                <a:cxn ang="0">
                  <a:pos x="0" y="27"/>
                </a:cxn>
                <a:cxn ang="0">
                  <a:pos x="2" y="33"/>
                </a:cxn>
                <a:cxn ang="0">
                  <a:pos x="4" y="37"/>
                </a:cxn>
                <a:cxn ang="0">
                  <a:pos x="9" y="41"/>
                </a:cxn>
              </a:cxnLst>
              <a:rect l="0" t="0" r="r" b="b"/>
              <a:pathLst>
                <a:path w="10" h="42">
                  <a:moveTo>
                    <a:pt x="1" y="0"/>
                  </a:moveTo>
                  <a:lnTo>
                    <a:pt x="0" y="27"/>
                  </a:lnTo>
                  <a:lnTo>
                    <a:pt x="2" y="33"/>
                  </a:lnTo>
                  <a:lnTo>
                    <a:pt x="4" y="37"/>
                  </a:lnTo>
                  <a:lnTo>
                    <a:pt x="9" y="41"/>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30" name="Freeform 82">
              <a:extLst>
                <a:ext uri="{FF2B5EF4-FFF2-40B4-BE49-F238E27FC236}">
                  <a16:creationId xmlns:a16="http://schemas.microsoft.com/office/drawing/2014/main" id="{6E5C8B2C-D0AD-4B19-865B-E3E30B3C1CEA}"/>
                </a:ext>
              </a:extLst>
            </p:cNvPr>
            <p:cNvSpPr>
              <a:spLocks/>
            </p:cNvSpPr>
            <p:nvPr/>
          </p:nvSpPr>
          <p:spPr bwMode="auto">
            <a:xfrm>
              <a:off x="2826" y="3697"/>
              <a:ext cx="70" cy="13"/>
            </a:xfrm>
            <a:custGeom>
              <a:avLst/>
              <a:gdLst/>
              <a:ahLst/>
              <a:cxnLst>
                <a:cxn ang="0">
                  <a:pos x="0" y="0"/>
                </a:cxn>
                <a:cxn ang="0">
                  <a:pos x="15" y="8"/>
                </a:cxn>
                <a:cxn ang="0">
                  <a:pos x="29" y="12"/>
                </a:cxn>
                <a:cxn ang="0">
                  <a:pos x="44" y="12"/>
                </a:cxn>
                <a:cxn ang="0">
                  <a:pos x="54" y="12"/>
                </a:cxn>
                <a:cxn ang="0">
                  <a:pos x="66" y="11"/>
                </a:cxn>
                <a:cxn ang="0">
                  <a:pos x="69" y="11"/>
                </a:cxn>
              </a:cxnLst>
              <a:rect l="0" t="0" r="r" b="b"/>
              <a:pathLst>
                <a:path w="70" h="13">
                  <a:moveTo>
                    <a:pt x="0" y="0"/>
                  </a:moveTo>
                  <a:lnTo>
                    <a:pt x="15" y="8"/>
                  </a:lnTo>
                  <a:lnTo>
                    <a:pt x="29" y="12"/>
                  </a:lnTo>
                  <a:lnTo>
                    <a:pt x="44" y="12"/>
                  </a:lnTo>
                  <a:lnTo>
                    <a:pt x="54" y="12"/>
                  </a:lnTo>
                  <a:lnTo>
                    <a:pt x="66" y="11"/>
                  </a:lnTo>
                  <a:lnTo>
                    <a:pt x="69" y="11"/>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31" name="Freeform 83">
              <a:extLst>
                <a:ext uri="{FF2B5EF4-FFF2-40B4-BE49-F238E27FC236}">
                  <a16:creationId xmlns:a16="http://schemas.microsoft.com/office/drawing/2014/main" id="{878E87CB-CBED-4993-93D7-C108166BB263}"/>
                </a:ext>
              </a:extLst>
            </p:cNvPr>
            <p:cNvSpPr>
              <a:spLocks/>
            </p:cNvSpPr>
            <p:nvPr/>
          </p:nvSpPr>
          <p:spPr bwMode="auto">
            <a:xfrm>
              <a:off x="2894" y="3666"/>
              <a:ext cx="2" cy="17"/>
            </a:xfrm>
            <a:custGeom>
              <a:avLst/>
              <a:gdLst/>
              <a:ahLst/>
              <a:cxnLst>
                <a:cxn ang="0">
                  <a:pos x="0" y="16"/>
                </a:cxn>
                <a:cxn ang="0">
                  <a:pos x="1" y="0"/>
                </a:cxn>
              </a:cxnLst>
              <a:rect l="0" t="0" r="r" b="b"/>
              <a:pathLst>
                <a:path w="2" h="17">
                  <a:moveTo>
                    <a:pt x="0" y="16"/>
                  </a:moveTo>
                  <a:lnTo>
                    <a:pt x="1"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sp>
          <p:nvSpPr>
            <p:cNvPr id="2132" name="Freeform 84">
              <a:extLst>
                <a:ext uri="{FF2B5EF4-FFF2-40B4-BE49-F238E27FC236}">
                  <a16:creationId xmlns:a16="http://schemas.microsoft.com/office/drawing/2014/main" id="{9716BED6-FCA3-4F7B-A568-752C13CC2A41}"/>
                </a:ext>
              </a:extLst>
            </p:cNvPr>
            <p:cNvSpPr>
              <a:spLocks/>
            </p:cNvSpPr>
            <p:nvPr/>
          </p:nvSpPr>
          <p:spPr bwMode="auto">
            <a:xfrm>
              <a:off x="2894" y="3675"/>
              <a:ext cx="137" cy="40"/>
            </a:xfrm>
            <a:custGeom>
              <a:avLst/>
              <a:gdLst/>
              <a:ahLst/>
              <a:cxnLst>
                <a:cxn ang="0">
                  <a:pos x="0" y="17"/>
                </a:cxn>
                <a:cxn ang="0">
                  <a:pos x="8" y="25"/>
                </a:cxn>
                <a:cxn ang="0">
                  <a:pos x="14" y="27"/>
                </a:cxn>
                <a:cxn ang="0">
                  <a:pos x="22" y="31"/>
                </a:cxn>
                <a:cxn ang="0">
                  <a:pos x="33" y="35"/>
                </a:cxn>
                <a:cxn ang="0">
                  <a:pos x="56" y="39"/>
                </a:cxn>
                <a:cxn ang="0">
                  <a:pos x="77" y="38"/>
                </a:cxn>
                <a:cxn ang="0">
                  <a:pos x="100" y="33"/>
                </a:cxn>
                <a:cxn ang="0">
                  <a:pos x="114" y="26"/>
                </a:cxn>
                <a:cxn ang="0">
                  <a:pos x="128" y="14"/>
                </a:cxn>
                <a:cxn ang="0">
                  <a:pos x="134" y="7"/>
                </a:cxn>
                <a:cxn ang="0">
                  <a:pos x="136" y="0"/>
                </a:cxn>
              </a:cxnLst>
              <a:rect l="0" t="0" r="r" b="b"/>
              <a:pathLst>
                <a:path w="137" h="40">
                  <a:moveTo>
                    <a:pt x="0" y="17"/>
                  </a:moveTo>
                  <a:lnTo>
                    <a:pt x="8" y="25"/>
                  </a:lnTo>
                  <a:lnTo>
                    <a:pt x="14" y="27"/>
                  </a:lnTo>
                  <a:lnTo>
                    <a:pt x="22" y="31"/>
                  </a:lnTo>
                  <a:lnTo>
                    <a:pt x="33" y="35"/>
                  </a:lnTo>
                  <a:lnTo>
                    <a:pt x="56" y="39"/>
                  </a:lnTo>
                  <a:lnTo>
                    <a:pt x="77" y="38"/>
                  </a:lnTo>
                  <a:lnTo>
                    <a:pt x="100" y="33"/>
                  </a:lnTo>
                  <a:lnTo>
                    <a:pt x="114" y="26"/>
                  </a:lnTo>
                  <a:lnTo>
                    <a:pt x="128" y="14"/>
                  </a:lnTo>
                  <a:lnTo>
                    <a:pt x="134" y="7"/>
                  </a:lnTo>
                  <a:lnTo>
                    <a:pt x="136" y="0"/>
                  </a:lnTo>
                </a:path>
              </a:pathLst>
            </a:custGeom>
            <a:grpFill/>
            <a:ln w="9525" cap="flat" cmpd="sng">
              <a:solidFill>
                <a:schemeClr val="tx1"/>
              </a:solidFill>
              <a:prstDash val="solid"/>
              <a:round/>
              <a:headEnd/>
              <a:tailEnd/>
            </a:ln>
            <a:effectLst/>
          </p:spPr>
          <p:txBody>
            <a:bodyPr/>
            <a:lstStyle/>
            <a:p>
              <a:pPr>
                <a:defRPr/>
              </a:pPr>
              <a:endParaRPr lang="en-US">
                <a:latin typeface="+mj-lt"/>
              </a:endParaRPr>
            </a:p>
          </p:txBody>
        </p:sp>
      </p:grpSp>
      <p:grpSp>
        <p:nvGrpSpPr>
          <p:cNvPr id="3" name="Group 165">
            <a:extLst>
              <a:ext uri="{FF2B5EF4-FFF2-40B4-BE49-F238E27FC236}">
                <a16:creationId xmlns:a16="http://schemas.microsoft.com/office/drawing/2014/main" id="{EBCC88A6-7ED9-4C0E-8F62-9E3197A69135}"/>
              </a:ext>
            </a:extLst>
          </p:cNvPr>
          <p:cNvGrpSpPr>
            <a:grpSpLocks/>
          </p:cNvGrpSpPr>
          <p:nvPr/>
        </p:nvGrpSpPr>
        <p:grpSpPr bwMode="auto">
          <a:xfrm>
            <a:off x="5292725" y="5684838"/>
            <a:ext cx="2000250" cy="715962"/>
            <a:chOff x="5292725" y="5343525"/>
            <a:chExt cx="2000250" cy="715963"/>
          </a:xfrm>
        </p:grpSpPr>
        <p:grpSp>
          <p:nvGrpSpPr>
            <p:cNvPr id="4" name="Group 60">
              <a:extLst>
                <a:ext uri="{FF2B5EF4-FFF2-40B4-BE49-F238E27FC236}">
                  <a16:creationId xmlns:a16="http://schemas.microsoft.com/office/drawing/2014/main" id="{0C6B5A75-B092-4A69-8D83-015017A49951}"/>
                </a:ext>
              </a:extLst>
            </p:cNvPr>
            <p:cNvGrpSpPr>
              <a:grpSpLocks/>
            </p:cNvGrpSpPr>
            <p:nvPr/>
          </p:nvGrpSpPr>
          <p:grpSpPr bwMode="auto">
            <a:xfrm>
              <a:off x="5292725" y="5584825"/>
              <a:ext cx="393700" cy="474663"/>
              <a:chOff x="3132" y="3518"/>
              <a:chExt cx="248" cy="299"/>
            </a:xfrm>
            <a:solidFill>
              <a:srgbClr val="FFA800"/>
            </a:solidFill>
          </p:grpSpPr>
          <p:sp>
            <p:nvSpPr>
              <p:cNvPr id="2062" name="Freeform 14">
                <a:extLst>
                  <a:ext uri="{FF2B5EF4-FFF2-40B4-BE49-F238E27FC236}">
                    <a16:creationId xmlns:a16="http://schemas.microsoft.com/office/drawing/2014/main" id="{1F2B102F-700A-4627-A6AD-B1C93B544E0D}"/>
                  </a:ext>
                </a:extLst>
              </p:cNvPr>
              <p:cNvSpPr>
                <a:spLocks/>
              </p:cNvSpPr>
              <p:nvPr/>
            </p:nvSpPr>
            <p:spPr bwMode="auto">
              <a:xfrm>
                <a:off x="3134" y="3558"/>
                <a:ext cx="40" cy="127"/>
              </a:xfrm>
              <a:custGeom>
                <a:avLst/>
                <a:gdLst/>
                <a:ahLst/>
                <a:cxnLst>
                  <a:cxn ang="0">
                    <a:pos x="0" y="0"/>
                  </a:cxn>
                  <a:cxn ang="0">
                    <a:pos x="1" y="46"/>
                  </a:cxn>
                  <a:cxn ang="0">
                    <a:pos x="39" y="126"/>
                  </a:cxn>
                  <a:cxn ang="0">
                    <a:pos x="38" y="77"/>
                  </a:cxn>
                  <a:cxn ang="0">
                    <a:pos x="0" y="0"/>
                  </a:cxn>
                </a:cxnLst>
                <a:rect l="0" t="0" r="r" b="b"/>
                <a:pathLst>
                  <a:path w="40" h="127">
                    <a:moveTo>
                      <a:pt x="0" y="0"/>
                    </a:moveTo>
                    <a:lnTo>
                      <a:pt x="1" y="46"/>
                    </a:lnTo>
                    <a:lnTo>
                      <a:pt x="39" y="126"/>
                    </a:lnTo>
                    <a:lnTo>
                      <a:pt x="38" y="77"/>
                    </a:ln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63" name="Freeform 15">
                <a:extLst>
                  <a:ext uri="{FF2B5EF4-FFF2-40B4-BE49-F238E27FC236}">
                    <a16:creationId xmlns:a16="http://schemas.microsoft.com/office/drawing/2014/main" id="{BE14C1C9-584B-4389-9C8D-B71229857C25}"/>
                  </a:ext>
                </a:extLst>
              </p:cNvPr>
              <p:cNvSpPr>
                <a:spLocks/>
              </p:cNvSpPr>
              <p:nvPr/>
            </p:nvSpPr>
            <p:spPr bwMode="auto">
              <a:xfrm>
                <a:off x="3132" y="3683"/>
                <a:ext cx="36" cy="134"/>
              </a:xfrm>
              <a:custGeom>
                <a:avLst/>
                <a:gdLst/>
                <a:ahLst/>
                <a:cxnLst>
                  <a:cxn ang="0">
                    <a:pos x="0" y="0"/>
                  </a:cxn>
                  <a:cxn ang="0">
                    <a:pos x="3" y="48"/>
                  </a:cxn>
                  <a:cxn ang="0">
                    <a:pos x="35" y="133"/>
                  </a:cxn>
                  <a:cxn ang="0">
                    <a:pos x="32" y="75"/>
                  </a:cxn>
                  <a:cxn ang="0">
                    <a:pos x="0" y="0"/>
                  </a:cxn>
                </a:cxnLst>
                <a:rect l="0" t="0" r="r" b="b"/>
                <a:pathLst>
                  <a:path w="36" h="134">
                    <a:moveTo>
                      <a:pt x="0" y="0"/>
                    </a:moveTo>
                    <a:lnTo>
                      <a:pt x="3" y="48"/>
                    </a:lnTo>
                    <a:lnTo>
                      <a:pt x="35" y="133"/>
                    </a:lnTo>
                    <a:lnTo>
                      <a:pt x="32" y="75"/>
                    </a:ln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64" name="Freeform 16">
                <a:extLst>
                  <a:ext uri="{FF2B5EF4-FFF2-40B4-BE49-F238E27FC236}">
                    <a16:creationId xmlns:a16="http://schemas.microsoft.com/office/drawing/2014/main" id="{1159C44E-C454-4A4A-A958-EE173BD47146}"/>
                  </a:ext>
                </a:extLst>
              </p:cNvPr>
              <p:cNvSpPr>
                <a:spLocks/>
              </p:cNvSpPr>
              <p:nvPr/>
            </p:nvSpPr>
            <p:spPr bwMode="auto">
              <a:xfrm>
                <a:off x="3330" y="3636"/>
                <a:ext cx="50" cy="127"/>
              </a:xfrm>
              <a:custGeom>
                <a:avLst/>
                <a:gdLst/>
                <a:ahLst/>
                <a:cxnLst>
                  <a:cxn ang="0">
                    <a:pos x="5" y="78"/>
                  </a:cxn>
                  <a:cxn ang="0">
                    <a:pos x="0" y="126"/>
                  </a:cxn>
                  <a:cxn ang="0">
                    <a:pos x="45" y="43"/>
                  </a:cxn>
                  <a:cxn ang="0">
                    <a:pos x="49" y="0"/>
                  </a:cxn>
                  <a:cxn ang="0">
                    <a:pos x="5" y="78"/>
                  </a:cxn>
                </a:cxnLst>
                <a:rect l="0" t="0" r="r" b="b"/>
                <a:pathLst>
                  <a:path w="50" h="127">
                    <a:moveTo>
                      <a:pt x="5" y="78"/>
                    </a:moveTo>
                    <a:lnTo>
                      <a:pt x="0" y="126"/>
                    </a:lnTo>
                    <a:lnTo>
                      <a:pt x="45" y="43"/>
                    </a:lnTo>
                    <a:lnTo>
                      <a:pt x="49" y="0"/>
                    </a:lnTo>
                    <a:lnTo>
                      <a:pt x="5" y="78"/>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65" name="Freeform 17">
                <a:extLst>
                  <a:ext uri="{FF2B5EF4-FFF2-40B4-BE49-F238E27FC236}">
                    <a16:creationId xmlns:a16="http://schemas.microsoft.com/office/drawing/2014/main" id="{B3B44868-FD7D-4729-BF2E-770CA0C0E284}"/>
                  </a:ext>
                </a:extLst>
              </p:cNvPr>
              <p:cNvSpPr>
                <a:spLocks/>
              </p:cNvSpPr>
              <p:nvPr/>
            </p:nvSpPr>
            <p:spPr bwMode="auto">
              <a:xfrm>
                <a:off x="3134" y="3518"/>
                <a:ext cx="231" cy="119"/>
              </a:xfrm>
              <a:custGeom>
                <a:avLst/>
                <a:gdLst/>
                <a:ahLst/>
                <a:cxnLst>
                  <a:cxn ang="0">
                    <a:pos x="0" y="39"/>
                  </a:cxn>
                  <a:cxn ang="0">
                    <a:pos x="73" y="28"/>
                  </a:cxn>
                  <a:cxn ang="0">
                    <a:pos x="110" y="18"/>
                  </a:cxn>
                  <a:cxn ang="0">
                    <a:pos x="170" y="0"/>
                  </a:cxn>
                  <a:cxn ang="0">
                    <a:pos x="230" y="58"/>
                  </a:cxn>
                  <a:cxn ang="0">
                    <a:pos x="158" y="80"/>
                  </a:cxn>
                  <a:cxn ang="0">
                    <a:pos x="111" y="92"/>
                  </a:cxn>
                  <a:cxn ang="0">
                    <a:pos x="38" y="118"/>
                  </a:cxn>
                </a:cxnLst>
                <a:rect l="0" t="0" r="r" b="b"/>
                <a:pathLst>
                  <a:path w="231" h="119">
                    <a:moveTo>
                      <a:pt x="0" y="39"/>
                    </a:moveTo>
                    <a:lnTo>
                      <a:pt x="73" y="28"/>
                    </a:lnTo>
                    <a:lnTo>
                      <a:pt x="110" y="18"/>
                    </a:lnTo>
                    <a:lnTo>
                      <a:pt x="170" y="0"/>
                    </a:lnTo>
                    <a:lnTo>
                      <a:pt x="230" y="58"/>
                    </a:lnTo>
                    <a:lnTo>
                      <a:pt x="158" y="80"/>
                    </a:lnTo>
                    <a:lnTo>
                      <a:pt x="111" y="92"/>
                    </a:lnTo>
                    <a:lnTo>
                      <a:pt x="38" y="118"/>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66" name="Freeform 18">
                <a:extLst>
                  <a:ext uri="{FF2B5EF4-FFF2-40B4-BE49-F238E27FC236}">
                    <a16:creationId xmlns:a16="http://schemas.microsoft.com/office/drawing/2014/main" id="{EE7A6D58-35DE-4181-B82A-6895AAB53682}"/>
                  </a:ext>
                </a:extLst>
              </p:cNvPr>
              <p:cNvSpPr>
                <a:spLocks/>
              </p:cNvSpPr>
              <p:nvPr/>
            </p:nvSpPr>
            <p:spPr bwMode="auto">
              <a:xfrm>
                <a:off x="3173" y="3576"/>
                <a:ext cx="191" cy="109"/>
              </a:xfrm>
              <a:custGeom>
                <a:avLst/>
                <a:gdLst/>
                <a:ahLst/>
                <a:cxnLst>
                  <a:cxn ang="0">
                    <a:pos x="0" y="108"/>
                  </a:cxn>
                  <a:cxn ang="0">
                    <a:pos x="75" y="78"/>
                  </a:cxn>
                  <a:cxn ang="0">
                    <a:pos x="120" y="64"/>
                  </a:cxn>
                  <a:cxn ang="0">
                    <a:pos x="188" y="46"/>
                  </a:cxn>
                  <a:cxn ang="0">
                    <a:pos x="190" y="0"/>
                  </a:cxn>
                </a:cxnLst>
                <a:rect l="0" t="0" r="r" b="b"/>
                <a:pathLst>
                  <a:path w="191" h="109">
                    <a:moveTo>
                      <a:pt x="0" y="108"/>
                    </a:moveTo>
                    <a:lnTo>
                      <a:pt x="75" y="78"/>
                    </a:lnTo>
                    <a:lnTo>
                      <a:pt x="120" y="64"/>
                    </a:lnTo>
                    <a:lnTo>
                      <a:pt x="188" y="46"/>
                    </a:lnTo>
                    <a:lnTo>
                      <a:pt x="19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67" name="Freeform 19">
                <a:extLst>
                  <a:ext uri="{FF2B5EF4-FFF2-40B4-BE49-F238E27FC236}">
                    <a16:creationId xmlns:a16="http://schemas.microsoft.com/office/drawing/2014/main" id="{05DE6DDE-13F7-4652-A569-824D73900DAC}"/>
                  </a:ext>
                </a:extLst>
              </p:cNvPr>
              <p:cNvSpPr>
                <a:spLocks/>
              </p:cNvSpPr>
              <p:nvPr/>
            </p:nvSpPr>
            <p:spPr bwMode="auto">
              <a:xfrm>
                <a:off x="3133" y="3670"/>
                <a:ext cx="34" cy="14"/>
              </a:xfrm>
              <a:custGeom>
                <a:avLst/>
                <a:gdLst/>
                <a:ahLst/>
                <a:cxnLst>
                  <a:cxn ang="0">
                    <a:pos x="0" y="13"/>
                  </a:cxn>
                  <a:cxn ang="0">
                    <a:pos x="33" y="0"/>
                  </a:cxn>
                </a:cxnLst>
                <a:rect l="0" t="0" r="r" b="b"/>
                <a:pathLst>
                  <a:path w="34" h="14">
                    <a:moveTo>
                      <a:pt x="0" y="13"/>
                    </a:moveTo>
                    <a:lnTo>
                      <a:pt x="33"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68" name="Freeform 20">
                <a:extLst>
                  <a:ext uri="{FF2B5EF4-FFF2-40B4-BE49-F238E27FC236}">
                    <a16:creationId xmlns:a16="http://schemas.microsoft.com/office/drawing/2014/main" id="{03C483D8-C92B-4DD3-A7AB-48713DDB6457}"/>
                  </a:ext>
                </a:extLst>
              </p:cNvPr>
              <p:cNvSpPr>
                <a:spLocks/>
              </p:cNvSpPr>
              <p:nvPr/>
            </p:nvSpPr>
            <p:spPr bwMode="auto">
              <a:xfrm>
                <a:off x="3357" y="3624"/>
                <a:ext cx="23" cy="13"/>
              </a:xfrm>
              <a:custGeom>
                <a:avLst/>
                <a:gdLst/>
                <a:ahLst/>
                <a:cxnLst>
                  <a:cxn ang="0">
                    <a:pos x="22" y="12"/>
                  </a:cxn>
                  <a:cxn ang="0">
                    <a:pos x="0" y="0"/>
                  </a:cxn>
                </a:cxnLst>
                <a:rect l="0" t="0" r="r" b="b"/>
                <a:pathLst>
                  <a:path w="23" h="13">
                    <a:moveTo>
                      <a:pt x="22" y="12"/>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69" name="Freeform 21">
                <a:extLst>
                  <a:ext uri="{FF2B5EF4-FFF2-40B4-BE49-F238E27FC236}">
                    <a16:creationId xmlns:a16="http://schemas.microsoft.com/office/drawing/2014/main" id="{265DF21B-55F8-4AA9-8332-1ECD9F09BB80}"/>
                  </a:ext>
                </a:extLst>
              </p:cNvPr>
              <p:cNvSpPr>
                <a:spLocks/>
              </p:cNvSpPr>
              <p:nvPr/>
            </p:nvSpPr>
            <p:spPr bwMode="auto">
              <a:xfrm>
                <a:off x="3249" y="3655"/>
                <a:ext cx="86" cy="60"/>
              </a:xfrm>
              <a:custGeom>
                <a:avLst/>
                <a:gdLst/>
                <a:ahLst/>
                <a:cxnLst>
                  <a:cxn ang="0">
                    <a:pos x="85" y="59"/>
                  </a:cxn>
                  <a:cxn ang="0">
                    <a:pos x="23" y="14"/>
                  </a:cxn>
                  <a:cxn ang="0">
                    <a:pos x="0" y="0"/>
                  </a:cxn>
                </a:cxnLst>
                <a:rect l="0" t="0" r="r" b="b"/>
                <a:pathLst>
                  <a:path w="86" h="60">
                    <a:moveTo>
                      <a:pt x="85" y="59"/>
                    </a:moveTo>
                    <a:lnTo>
                      <a:pt x="23" y="14"/>
                    </a:ln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0" name="Freeform 22">
                <a:extLst>
                  <a:ext uri="{FF2B5EF4-FFF2-40B4-BE49-F238E27FC236}">
                    <a16:creationId xmlns:a16="http://schemas.microsoft.com/office/drawing/2014/main" id="{ED69F451-0094-4704-929D-09958AC70763}"/>
                  </a:ext>
                </a:extLst>
              </p:cNvPr>
              <p:cNvSpPr>
                <a:spLocks/>
              </p:cNvSpPr>
              <p:nvPr/>
            </p:nvSpPr>
            <p:spPr bwMode="auto">
              <a:xfrm>
                <a:off x="3205" y="3673"/>
                <a:ext cx="126" cy="87"/>
              </a:xfrm>
              <a:custGeom>
                <a:avLst/>
                <a:gdLst/>
                <a:ahLst/>
                <a:cxnLst>
                  <a:cxn ang="0">
                    <a:pos x="125" y="86"/>
                  </a:cxn>
                  <a:cxn ang="0">
                    <a:pos x="65" y="44"/>
                  </a:cxn>
                  <a:cxn ang="0">
                    <a:pos x="29" y="17"/>
                  </a:cxn>
                  <a:cxn ang="0">
                    <a:pos x="0" y="0"/>
                  </a:cxn>
                </a:cxnLst>
                <a:rect l="0" t="0" r="r" b="b"/>
                <a:pathLst>
                  <a:path w="126" h="87">
                    <a:moveTo>
                      <a:pt x="125" y="86"/>
                    </a:moveTo>
                    <a:lnTo>
                      <a:pt x="65" y="44"/>
                    </a:lnTo>
                    <a:lnTo>
                      <a:pt x="29" y="17"/>
                    </a:ln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1" name="Freeform 23">
                <a:extLst>
                  <a:ext uri="{FF2B5EF4-FFF2-40B4-BE49-F238E27FC236}">
                    <a16:creationId xmlns:a16="http://schemas.microsoft.com/office/drawing/2014/main" id="{05DC21A4-DB25-43D9-B1A2-023613E54E66}"/>
                  </a:ext>
                </a:extLst>
              </p:cNvPr>
              <p:cNvSpPr>
                <a:spLocks/>
              </p:cNvSpPr>
              <p:nvPr/>
            </p:nvSpPr>
            <p:spPr bwMode="auto">
              <a:xfrm>
                <a:off x="3167" y="3702"/>
                <a:ext cx="198" cy="115"/>
              </a:xfrm>
              <a:custGeom>
                <a:avLst/>
                <a:gdLst/>
                <a:ahLst/>
                <a:cxnLst>
                  <a:cxn ang="0">
                    <a:pos x="0" y="114"/>
                  </a:cxn>
                  <a:cxn ang="0">
                    <a:pos x="82" y="80"/>
                  </a:cxn>
                  <a:cxn ang="0">
                    <a:pos x="124" y="70"/>
                  </a:cxn>
                  <a:cxn ang="0">
                    <a:pos x="195" y="53"/>
                  </a:cxn>
                  <a:cxn ang="0">
                    <a:pos x="197" y="0"/>
                  </a:cxn>
                </a:cxnLst>
                <a:rect l="0" t="0" r="r" b="b"/>
                <a:pathLst>
                  <a:path w="198" h="115">
                    <a:moveTo>
                      <a:pt x="0" y="114"/>
                    </a:moveTo>
                    <a:lnTo>
                      <a:pt x="82" y="80"/>
                    </a:lnTo>
                    <a:lnTo>
                      <a:pt x="124" y="70"/>
                    </a:lnTo>
                    <a:lnTo>
                      <a:pt x="195" y="53"/>
                    </a:lnTo>
                    <a:lnTo>
                      <a:pt x="197"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2" name="Freeform 24">
                <a:extLst>
                  <a:ext uri="{FF2B5EF4-FFF2-40B4-BE49-F238E27FC236}">
                    <a16:creationId xmlns:a16="http://schemas.microsoft.com/office/drawing/2014/main" id="{37E05D40-57A9-4BE6-A57B-452B0ECCF4C6}"/>
                  </a:ext>
                </a:extLst>
              </p:cNvPr>
              <p:cNvSpPr>
                <a:spLocks/>
              </p:cNvSpPr>
              <p:nvPr/>
            </p:nvSpPr>
            <p:spPr bwMode="auto">
              <a:xfrm>
                <a:off x="3207" y="3537"/>
                <a:ext cx="85" cy="118"/>
              </a:xfrm>
              <a:custGeom>
                <a:avLst/>
                <a:gdLst/>
                <a:ahLst/>
                <a:cxnLst>
                  <a:cxn ang="0">
                    <a:pos x="0" y="8"/>
                  </a:cxn>
                  <a:cxn ang="0">
                    <a:pos x="43" y="72"/>
                  </a:cxn>
                  <a:cxn ang="0">
                    <a:pos x="42" y="117"/>
                  </a:cxn>
                  <a:cxn ang="0">
                    <a:pos x="84" y="104"/>
                  </a:cxn>
                  <a:cxn ang="0">
                    <a:pos x="83" y="60"/>
                  </a:cxn>
                  <a:cxn ang="0">
                    <a:pos x="38" y="0"/>
                  </a:cxn>
                  <a:cxn ang="0">
                    <a:pos x="0" y="8"/>
                  </a:cxn>
                </a:cxnLst>
                <a:rect l="0" t="0" r="r" b="b"/>
                <a:pathLst>
                  <a:path w="85" h="118">
                    <a:moveTo>
                      <a:pt x="0" y="8"/>
                    </a:moveTo>
                    <a:lnTo>
                      <a:pt x="43" y="72"/>
                    </a:lnTo>
                    <a:lnTo>
                      <a:pt x="42" y="117"/>
                    </a:lnTo>
                    <a:lnTo>
                      <a:pt x="84" y="104"/>
                    </a:lnTo>
                    <a:lnTo>
                      <a:pt x="83" y="60"/>
                    </a:lnTo>
                    <a:lnTo>
                      <a:pt x="38" y="0"/>
                    </a:lnTo>
                    <a:lnTo>
                      <a:pt x="0" y="8"/>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3" name="Freeform 25">
                <a:extLst>
                  <a:ext uri="{FF2B5EF4-FFF2-40B4-BE49-F238E27FC236}">
                    <a16:creationId xmlns:a16="http://schemas.microsoft.com/office/drawing/2014/main" id="{D5536DD3-4534-4AF7-BE06-AE8DFAB59AC0}"/>
                  </a:ext>
                </a:extLst>
              </p:cNvPr>
              <p:cNvSpPr>
                <a:spLocks/>
              </p:cNvSpPr>
              <p:nvPr/>
            </p:nvSpPr>
            <p:spPr bwMode="auto">
              <a:xfrm>
                <a:off x="3230" y="3640"/>
                <a:ext cx="63" cy="80"/>
              </a:xfrm>
              <a:custGeom>
                <a:avLst/>
                <a:gdLst/>
                <a:ahLst/>
                <a:cxnLst>
                  <a:cxn ang="0">
                    <a:pos x="62" y="0"/>
                  </a:cxn>
                  <a:cxn ang="0">
                    <a:pos x="42" y="29"/>
                  </a:cxn>
                  <a:cxn ang="0">
                    <a:pos x="42" y="79"/>
                  </a:cxn>
                  <a:cxn ang="0">
                    <a:pos x="0" y="45"/>
                  </a:cxn>
                  <a:cxn ang="0">
                    <a:pos x="0" y="21"/>
                  </a:cxn>
                  <a:cxn ang="0">
                    <a:pos x="19" y="14"/>
                  </a:cxn>
                  <a:cxn ang="0">
                    <a:pos x="62" y="0"/>
                  </a:cxn>
                </a:cxnLst>
                <a:rect l="0" t="0" r="r" b="b"/>
                <a:pathLst>
                  <a:path w="63" h="80">
                    <a:moveTo>
                      <a:pt x="62" y="0"/>
                    </a:moveTo>
                    <a:lnTo>
                      <a:pt x="42" y="29"/>
                    </a:lnTo>
                    <a:lnTo>
                      <a:pt x="42" y="79"/>
                    </a:lnTo>
                    <a:lnTo>
                      <a:pt x="0" y="45"/>
                    </a:lnTo>
                    <a:lnTo>
                      <a:pt x="0" y="21"/>
                    </a:lnTo>
                    <a:lnTo>
                      <a:pt x="19" y="14"/>
                    </a:lnTo>
                    <a:lnTo>
                      <a:pt x="62"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4" name="Freeform 26">
                <a:extLst>
                  <a:ext uri="{FF2B5EF4-FFF2-40B4-BE49-F238E27FC236}">
                    <a16:creationId xmlns:a16="http://schemas.microsoft.com/office/drawing/2014/main" id="{5110ACD1-238E-4393-8893-C867C6A26763}"/>
                  </a:ext>
                </a:extLst>
              </p:cNvPr>
              <p:cNvSpPr>
                <a:spLocks/>
              </p:cNvSpPr>
              <p:nvPr/>
            </p:nvSpPr>
            <p:spPr bwMode="auto">
              <a:xfrm>
                <a:off x="3223" y="3684"/>
                <a:ext cx="69" cy="98"/>
              </a:xfrm>
              <a:custGeom>
                <a:avLst/>
                <a:gdLst/>
                <a:ahLst/>
                <a:cxnLst>
                  <a:cxn ang="0">
                    <a:pos x="67" y="88"/>
                  </a:cxn>
                  <a:cxn ang="0">
                    <a:pos x="68" y="48"/>
                  </a:cxn>
                  <a:cxn ang="0">
                    <a:pos x="49" y="36"/>
                  </a:cxn>
                  <a:cxn ang="0">
                    <a:pos x="6" y="1"/>
                  </a:cxn>
                  <a:cxn ang="0">
                    <a:pos x="0" y="0"/>
                  </a:cxn>
                  <a:cxn ang="0">
                    <a:pos x="25" y="46"/>
                  </a:cxn>
                  <a:cxn ang="0">
                    <a:pos x="26" y="97"/>
                  </a:cxn>
                  <a:cxn ang="0">
                    <a:pos x="67" y="88"/>
                  </a:cxn>
                </a:cxnLst>
                <a:rect l="0" t="0" r="r" b="b"/>
                <a:pathLst>
                  <a:path w="69" h="98">
                    <a:moveTo>
                      <a:pt x="67" y="88"/>
                    </a:moveTo>
                    <a:lnTo>
                      <a:pt x="68" y="48"/>
                    </a:lnTo>
                    <a:lnTo>
                      <a:pt x="49" y="36"/>
                    </a:lnTo>
                    <a:lnTo>
                      <a:pt x="6" y="1"/>
                    </a:lnTo>
                    <a:lnTo>
                      <a:pt x="0" y="0"/>
                    </a:lnTo>
                    <a:lnTo>
                      <a:pt x="25" y="46"/>
                    </a:lnTo>
                    <a:lnTo>
                      <a:pt x="26" y="97"/>
                    </a:lnTo>
                    <a:lnTo>
                      <a:pt x="67" y="88"/>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5" name="Freeform 27">
                <a:extLst>
                  <a:ext uri="{FF2B5EF4-FFF2-40B4-BE49-F238E27FC236}">
                    <a16:creationId xmlns:a16="http://schemas.microsoft.com/office/drawing/2014/main" id="{9BA4C125-B70F-4A39-898C-078764797DA6}"/>
                  </a:ext>
                </a:extLst>
              </p:cNvPr>
              <p:cNvSpPr>
                <a:spLocks/>
              </p:cNvSpPr>
              <p:nvPr/>
            </p:nvSpPr>
            <p:spPr bwMode="auto">
              <a:xfrm>
                <a:off x="3165" y="3731"/>
                <a:ext cx="84" cy="31"/>
              </a:xfrm>
              <a:custGeom>
                <a:avLst/>
                <a:gdLst/>
                <a:ahLst/>
                <a:cxnLst>
                  <a:cxn ang="0">
                    <a:pos x="0" y="30"/>
                  </a:cxn>
                  <a:cxn ang="0">
                    <a:pos x="83" y="0"/>
                  </a:cxn>
                </a:cxnLst>
                <a:rect l="0" t="0" r="r" b="b"/>
                <a:pathLst>
                  <a:path w="84" h="31">
                    <a:moveTo>
                      <a:pt x="0" y="30"/>
                    </a:moveTo>
                    <a:lnTo>
                      <a:pt x="83"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6" name="Freeform 28">
                <a:extLst>
                  <a:ext uri="{FF2B5EF4-FFF2-40B4-BE49-F238E27FC236}">
                    <a16:creationId xmlns:a16="http://schemas.microsoft.com/office/drawing/2014/main" id="{16FD8C93-B710-4F08-B6B2-0A5360D2EB6F}"/>
                  </a:ext>
                </a:extLst>
              </p:cNvPr>
              <p:cNvSpPr>
                <a:spLocks/>
              </p:cNvSpPr>
              <p:nvPr/>
            </p:nvSpPr>
            <p:spPr bwMode="auto">
              <a:xfrm>
                <a:off x="3173" y="3619"/>
                <a:ext cx="77" cy="28"/>
              </a:xfrm>
              <a:custGeom>
                <a:avLst/>
                <a:gdLst/>
                <a:ahLst/>
                <a:cxnLst>
                  <a:cxn ang="0">
                    <a:pos x="0" y="27"/>
                  </a:cxn>
                  <a:cxn ang="0">
                    <a:pos x="76" y="0"/>
                  </a:cxn>
                </a:cxnLst>
                <a:rect l="0" t="0" r="r" b="b"/>
                <a:pathLst>
                  <a:path w="77" h="28">
                    <a:moveTo>
                      <a:pt x="0" y="27"/>
                    </a:moveTo>
                    <a:lnTo>
                      <a:pt x="76"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7" name="Freeform 29">
                <a:extLst>
                  <a:ext uri="{FF2B5EF4-FFF2-40B4-BE49-F238E27FC236}">
                    <a16:creationId xmlns:a16="http://schemas.microsoft.com/office/drawing/2014/main" id="{2FA74F72-A5B9-4BAC-84E2-153B3B282D8C}"/>
                  </a:ext>
                </a:extLst>
              </p:cNvPr>
              <p:cNvSpPr>
                <a:spLocks/>
              </p:cNvSpPr>
              <p:nvPr/>
            </p:nvSpPr>
            <p:spPr bwMode="auto">
              <a:xfrm>
                <a:off x="3290" y="3586"/>
                <a:ext cx="73" cy="23"/>
              </a:xfrm>
              <a:custGeom>
                <a:avLst/>
                <a:gdLst/>
                <a:ahLst/>
                <a:cxnLst>
                  <a:cxn ang="0">
                    <a:pos x="0" y="22"/>
                  </a:cxn>
                  <a:cxn ang="0">
                    <a:pos x="72" y="0"/>
                  </a:cxn>
                </a:cxnLst>
                <a:rect l="0" t="0" r="r" b="b"/>
                <a:pathLst>
                  <a:path w="73" h="23">
                    <a:moveTo>
                      <a:pt x="0" y="22"/>
                    </a:moveTo>
                    <a:lnTo>
                      <a:pt x="72"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8" name="Freeform 30">
                <a:extLst>
                  <a:ext uri="{FF2B5EF4-FFF2-40B4-BE49-F238E27FC236}">
                    <a16:creationId xmlns:a16="http://schemas.microsoft.com/office/drawing/2014/main" id="{1F9735CE-D3B3-48BA-831F-D4FA0C03A082}"/>
                  </a:ext>
                </a:extLst>
              </p:cNvPr>
              <p:cNvSpPr>
                <a:spLocks/>
              </p:cNvSpPr>
              <p:nvPr/>
            </p:nvSpPr>
            <p:spPr bwMode="auto">
              <a:xfrm>
                <a:off x="3173" y="3627"/>
                <a:ext cx="77" cy="31"/>
              </a:xfrm>
              <a:custGeom>
                <a:avLst/>
                <a:gdLst/>
                <a:ahLst/>
                <a:cxnLst>
                  <a:cxn ang="0">
                    <a:pos x="0" y="30"/>
                  </a:cxn>
                  <a:cxn ang="0">
                    <a:pos x="76" y="0"/>
                  </a:cxn>
                </a:cxnLst>
                <a:rect l="0" t="0" r="r" b="b"/>
                <a:pathLst>
                  <a:path w="77" h="31">
                    <a:moveTo>
                      <a:pt x="0" y="30"/>
                    </a:moveTo>
                    <a:lnTo>
                      <a:pt x="76"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79" name="Freeform 31">
                <a:extLst>
                  <a:ext uri="{FF2B5EF4-FFF2-40B4-BE49-F238E27FC236}">
                    <a16:creationId xmlns:a16="http://schemas.microsoft.com/office/drawing/2014/main" id="{854D0C82-B82A-4050-97AB-8E518DA606D1}"/>
                  </a:ext>
                </a:extLst>
              </p:cNvPr>
              <p:cNvSpPr>
                <a:spLocks/>
              </p:cNvSpPr>
              <p:nvPr/>
            </p:nvSpPr>
            <p:spPr bwMode="auto">
              <a:xfrm>
                <a:off x="3290" y="3594"/>
                <a:ext cx="72" cy="23"/>
              </a:xfrm>
              <a:custGeom>
                <a:avLst/>
                <a:gdLst/>
                <a:ahLst/>
                <a:cxnLst>
                  <a:cxn ang="0">
                    <a:pos x="0" y="22"/>
                  </a:cxn>
                  <a:cxn ang="0">
                    <a:pos x="71" y="0"/>
                  </a:cxn>
                </a:cxnLst>
                <a:rect l="0" t="0" r="r" b="b"/>
                <a:pathLst>
                  <a:path w="72" h="23">
                    <a:moveTo>
                      <a:pt x="0" y="22"/>
                    </a:moveTo>
                    <a:lnTo>
                      <a:pt x="71"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0" name="Freeform 32">
                <a:extLst>
                  <a:ext uri="{FF2B5EF4-FFF2-40B4-BE49-F238E27FC236}">
                    <a16:creationId xmlns:a16="http://schemas.microsoft.com/office/drawing/2014/main" id="{5237D5B3-6900-479E-B04D-8D6E278F553C}"/>
                  </a:ext>
                </a:extLst>
              </p:cNvPr>
              <p:cNvSpPr>
                <a:spLocks/>
              </p:cNvSpPr>
              <p:nvPr/>
            </p:nvSpPr>
            <p:spPr bwMode="auto">
              <a:xfrm>
                <a:off x="3173" y="3636"/>
                <a:ext cx="77" cy="31"/>
              </a:xfrm>
              <a:custGeom>
                <a:avLst/>
                <a:gdLst/>
                <a:ahLst/>
                <a:cxnLst>
                  <a:cxn ang="0">
                    <a:pos x="0" y="30"/>
                  </a:cxn>
                  <a:cxn ang="0">
                    <a:pos x="76" y="0"/>
                  </a:cxn>
                </a:cxnLst>
                <a:rect l="0" t="0" r="r" b="b"/>
                <a:pathLst>
                  <a:path w="77" h="31">
                    <a:moveTo>
                      <a:pt x="0" y="30"/>
                    </a:moveTo>
                    <a:lnTo>
                      <a:pt x="76"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1" name="Freeform 33">
                <a:extLst>
                  <a:ext uri="{FF2B5EF4-FFF2-40B4-BE49-F238E27FC236}">
                    <a16:creationId xmlns:a16="http://schemas.microsoft.com/office/drawing/2014/main" id="{A3363A94-E43B-4AE2-A34A-95C54BAEEE96}"/>
                  </a:ext>
                </a:extLst>
              </p:cNvPr>
              <p:cNvSpPr>
                <a:spLocks/>
              </p:cNvSpPr>
              <p:nvPr/>
            </p:nvSpPr>
            <p:spPr bwMode="auto">
              <a:xfrm>
                <a:off x="3174" y="3644"/>
                <a:ext cx="76" cy="31"/>
              </a:xfrm>
              <a:custGeom>
                <a:avLst/>
                <a:gdLst/>
                <a:ahLst/>
                <a:cxnLst>
                  <a:cxn ang="0">
                    <a:pos x="0" y="30"/>
                  </a:cxn>
                  <a:cxn ang="0">
                    <a:pos x="75" y="0"/>
                  </a:cxn>
                </a:cxnLst>
                <a:rect l="0" t="0" r="r" b="b"/>
                <a:pathLst>
                  <a:path w="76" h="31">
                    <a:moveTo>
                      <a:pt x="0" y="30"/>
                    </a:moveTo>
                    <a:lnTo>
                      <a:pt x="75"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2" name="Freeform 34">
                <a:extLst>
                  <a:ext uri="{FF2B5EF4-FFF2-40B4-BE49-F238E27FC236}">
                    <a16:creationId xmlns:a16="http://schemas.microsoft.com/office/drawing/2014/main" id="{3D5A91C5-431C-41ED-9101-99F5759789A7}"/>
                  </a:ext>
                </a:extLst>
              </p:cNvPr>
              <p:cNvSpPr>
                <a:spLocks/>
              </p:cNvSpPr>
              <p:nvPr/>
            </p:nvSpPr>
            <p:spPr bwMode="auto">
              <a:xfrm>
                <a:off x="3291" y="3603"/>
                <a:ext cx="71" cy="22"/>
              </a:xfrm>
              <a:custGeom>
                <a:avLst/>
                <a:gdLst/>
                <a:ahLst/>
                <a:cxnLst>
                  <a:cxn ang="0">
                    <a:pos x="0" y="21"/>
                  </a:cxn>
                  <a:cxn ang="0">
                    <a:pos x="70" y="0"/>
                  </a:cxn>
                </a:cxnLst>
                <a:rect l="0" t="0" r="r" b="b"/>
                <a:pathLst>
                  <a:path w="71" h="22">
                    <a:moveTo>
                      <a:pt x="0" y="21"/>
                    </a:moveTo>
                    <a:lnTo>
                      <a:pt x="7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3" name="Freeform 35">
                <a:extLst>
                  <a:ext uri="{FF2B5EF4-FFF2-40B4-BE49-F238E27FC236}">
                    <a16:creationId xmlns:a16="http://schemas.microsoft.com/office/drawing/2014/main" id="{0F8ED61D-79A8-4633-A016-1902AE714185}"/>
                  </a:ext>
                </a:extLst>
              </p:cNvPr>
              <p:cNvSpPr>
                <a:spLocks/>
              </p:cNvSpPr>
              <p:nvPr/>
            </p:nvSpPr>
            <p:spPr bwMode="auto">
              <a:xfrm>
                <a:off x="3291" y="3613"/>
                <a:ext cx="71" cy="21"/>
              </a:xfrm>
              <a:custGeom>
                <a:avLst/>
                <a:gdLst/>
                <a:ahLst/>
                <a:cxnLst>
                  <a:cxn ang="0">
                    <a:pos x="0" y="20"/>
                  </a:cxn>
                  <a:cxn ang="0">
                    <a:pos x="70" y="0"/>
                  </a:cxn>
                </a:cxnLst>
                <a:rect l="0" t="0" r="r" b="b"/>
                <a:pathLst>
                  <a:path w="71" h="21">
                    <a:moveTo>
                      <a:pt x="0" y="20"/>
                    </a:moveTo>
                    <a:lnTo>
                      <a:pt x="7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4" name="Freeform 36">
                <a:extLst>
                  <a:ext uri="{FF2B5EF4-FFF2-40B4-BE49-F238E27FC236}">
                    <a16:creationId xmlns:a16="http://schemas.microsoft.com/office/drawing/2014/main" id="{DA92FDEE-DFF6-4D7A-93AC-019944FFF59A}"/>
                  </a:ext>
                </a:extLst>
              </p:cNvPr>
              <p:cNvSpPr>
                <a:spLocks/>
              </p:cNvSpPr>
              <p:nvPr/>
            </p:nvSpPr>
            <p:spPr bwMode="auto">
              <a:xfrm>
                <a:off x="3272" y="3679"/>
                <a:ext cx="62" cy="47"/>
              </a:xfrm>
              <a:custGeom>
                <a:avLst/>
                <a:gdLst/>
                <a:ahLst/>
                <a:cxnLst>
                  <a:cxn ang="0">
                    <a:pos x="61" y="46"/>
                  </a:cxn>
                  <a:cxn ang="0">
                    <a:pos x="0" y="0"/>
                  </a:cxn>
                </a:cxnLst>
                <a:rect l="0" t="0" r="r" b="b"/>
                <a:pathLst>
                  <a:path w="62" h="47">
                    <a:moveTo>
                      <a:pt x="61" y="46"/>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5" name="Freeform 37">
                <a:extLst>
                  <a:ext uri="{FF2B5EF4-FFF2-40B4-BE49-F238E27FC236}">
                    <a16:creationId xmlns:a16="http://schemas.microsoft.com/office/drawing/2014/main" id="{430917F8-3DD5-4140-AFD1-79710AABDC0E}"/>
                  </a:ext>
                </a:extLst>
              </p:cNvPr>
              <p:cNvSpPr>
                <a:spLocks/>
              </p:cNvSpPr>
              <p:nvPr/>
            </p:nvSpPr>
            <p:spPr bwMode="auto">
              <a:xfrm>
                <a:off x="3272" y="3690"/>
                <a:ext cx="61" cy="45"/>
              </a:xfrm>
              <a:custGeom>
                <a:avLst/>
                <a:gdLst/>
                <a:ahLst/>
                <a:cxnLst>
                  <a:cxn ang="0">
                    <a:pos x="60" y="44"/>
                  </a:cxn>
                  <a:cxn ang="0">
                    <a:pos x="0" y="0"/>
                  </a:cxn>
                </a:cxnLst>
                <a:rect l="0" t="0" r="r" b="b"/>
                <a:pathLst>
                  <a:path w="61" h="45">
                    <a:moveTo>
                      <a:pt x="60" y="44"/>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6" name="Freeform 38">
                <a:extLst>
                  <a:ext uri="{FF2B5EF4-FFF2-40B4-BE49-F238E27FC236}">
                    <a16:creationId xmlns:a16="http://schemas.microsoft.com/office/drawing/2014/main" id="{5DC80182-915C-4332-B13C-605CE4201D5A}"/>
                  </a:ext>
                </a:extLst>
              </p:cNvPr>
              <p:cNvSpPr>
                <a:spLocks/>
              </p:cNvSpPr>
              <p:nvPr/>
            </p:nvSpPr>
            <p:spPr bwMode="auto">
              <a:xfrm>
                <a:off x="3272" y="3701"/>
                <a:ext cx="61" cy="42"/>
              </a:xfrm>
              <a:custGeom>
                <a:avLst/>
                <a:gdLst/>
                <a:ahLst/>
                <a:cxnLst>
                  <a:cxn ang="0">
                    <a:pos x="60" y="41"/>
                  </a:cxn>
                  <a:cxn ang="0">
                    <a:pos x="0" y="0"/>
                  </a:cxn>
                </a:cxnLst>
                <a:rect l="0" t="0" r="r" b="b"/>
                <a:pathLst>
                  <a:path w="61" h="42">
                    <a:moveTo>
                      <a:pt x="60" y="41"/>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7" name="Freeform 39">
                <a:extLst>
                  <a:ext uri="{FF2B5EF4-FFF2-40B4-BE49-F238E27FC236}">
                    <a16:creationId xmlns:a16="http://schemas.microsoft.com/office/drawing/2014/main" id="{C309DF91-6ABC-41F9-8344-C8F30CC1C934}"/>
                  </a:ext>
                </a:extLst>
              </p:cNvPr>
              <p:cNvSpPr>
                <a:spLocks/>
              </p:cNvSpPr>
              <p:nvPr/>
            </p:nvSpPr>
            <p:spPr bwMode="auto">
              <a:xfrm>
                <a:off x="3222" y="3666"/>
                <a:ext cx="9" cy="5"/>
              </a:xfrm>
              <a:custGeom>
                <a:avLst/>
                <a:gdLst/>
                <a:ahLst/>
                <a:cxnLst>
                  <a:cxn ang="0">
                    <a:pos x="8" y="4"/>
                  </a:cxn>
                  <a:cxn ang="0">
                    <a:pos x="0" y="0"/>
                  </a:cxn>
                </a:cxnLst>
                <a:rect l="0" t="0" r="r" b="b"/>
                <a:pathLst>
                  <a:path w="9" h="5">
                    <a:moveTo>
                      <a:pt x="8" y="4"/>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8" name="Freeform 40">
                <a:extLst>
                  <a:ext uri="{FF2B5EF4-FFF2-40B4-BE49-F238E27FC236}">
                    <a16:creationId xmlns:a16="http://schemas.microsoft.com/office/drawing/2014/main" id="{109D862A-0578-46CF-8392-7DD64182C17D}"/>
                  </a:ext>
                </a:extLst>
              </p:cNvPr>
              <p:cNvSpPr>
                <a:spLocks/>
              </p:cNvSpPr>
              <p:nvPr/>
            </p:nvSpPr>
            <p:spPr bwMode="auto">
              <a:xfrm>
                <a:off x="3273" y="3710"/>
                <a:ext cx="59" cy="41"/>
              </a:xfrm>
              <a:custGeom>
                <a:avLst/>
                <a:gdLst/>
                <a:ahLst/>
                <a:cxnLst>
                  <a:cxn ang="0">
                    <a:pos x="58" y="40"/>
                  </a:cxn>
                  <a:cxn ang="0">
                    <a:pos x="0" y="0"/>
                  </a:cxn>
                </a:cxnLst>
                <a:rect l="0" t="0" r="r" b="b"/>
                <a:pathLst>
                  <a:path w="59" h="41">
                    <a:moveTo>
                      <a:pt x="58" y="40"/>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89" name="Freeform 41">
                <a:extLst>
                  <a:ext uri="{FF2B5EF4-FFF2-40B4-BE49-F238E27FC236}">
                    <a16:creationId xmlns:a16="http://schemas.microsoft.com/office/drawing/2014/main" id="{2150C167-C8D2-4495-963F-AC605A836A44}"/>
                  </a:ext>
                </a:extLst>
              </p:cNvPr>
              <p:cNvSpPr>
                <a:spLocks/>
              </p:cNvSpPr>
              <p:nvPr/>
            </p:nvSpPr>
            <p:spPr bwMode="auto">
              <a:xfrm>
                <a:off x="3211" y="3668"/>
                <a:ext cx="20" cy="13"/>
              </a:xfrm>
              <a:custGeom>
                <a:avLst/>
                <a:gdLst/>
                <a:ahLst/>
                <a:cxnLst>
                  <a:cxn ang="0">
                    <a:pos x="19" y="12"/>
                  </a:cxn>
                  <a:cxn ang="0">
                    <a:pos x="0" y="0"/>
                  </a:cxn>
                </a:cxnLst>
                <a:rect l="0" t="0" r="r" b="b"/>
                <a:pathLst>
                  <a:path w="20" h="13">
                    <a:moveTo>
                      <a:pt x="19" y="12"/>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0" name="Freeform 42">
                <a:extLst>
                  <a:ext uri="{FF2B5EF4-FFF2-40B4-BE49-F238E27FC236}">
                    <a16:creationId xmlns:a16="http://schemas.microsoft.com/office/drawing/2014/main" id="{6D678DAD-EC6A-458E-B4F1-AF6809236200}"/>
                  </a:ext>
                </a:extLst>
              </p:cNvPr>
              <p:cNvSpPr>
                <a:spLocks/>
              </p:cNvSpPr>
              <p:nvPr/>
            </p:nvSpPr>
            <p:spPr bwMode="auto">
              <a:xfrm>
                <a:off x="3166" y="3740"/>
                <a:ext cx="84" cy="31"/>
              </a:xfrm>
              <a:custGeom>
                <a:avLst/>
                <a:gdLst/>
                <a:ahLst/>
                <a:cxnLst>
                  <a:cxn ang="0">
                    <a:pos x="0" y="30"/>
                  </a:cxn>
                  <a:cxn ang="0">
                    <a:pos x="83" y="0"/>
                  </a:cxn>
                </a:cxnLst>
                <a:rect l="0" t="0" r="r" b="b"/>
                <a:pathLst>
                  <a:path w="84" h="31">
                    <a:moveTo>
                      <a:pt x="0" y="30"/>
                    </a:moveTo>
                    <a:lnTo>
                      <a:pt x="83"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1" name="Freeform 43">
                <a:extLst>
                  <a:ext uri="{FF2B5EF4-FFF2-40B4-BE49-F238E27FC236}">
                    <a16:creationId xmlns:a16="http://schemas.microsoft.com/office/drawing/2014/main" id="{063E02AE-FEFC-4228-95B7-720919E6FAF6}"/>
                  </a:ext>
                </a:extLst>
              </p:cNvPr>
              <p:cNvSpPr>
                <a:spLocks/>
              </p:cNvSpPr>
              <p:nvPr/>
            </p:nvSpPr>
            <p:spPr bwMode="auto">
              <a:xfrm>
                <a:off x="3358" y="3711"/>
                <a:ext cx="6" cy="1"/>
              </a:xfrm>
              <a:custGeom>
                <a:avLst/>
                <a:gdLst/>
                <a:ahLst/>
                <a:cxnLst>
                  <a:cxn ang="0">
                    <a:pos x="5" y="0"/>
                  </a:cxn>
                  <a:cxn ang="0">
                    <a:pos x="0" y="0"/>
                  </a:cxn>
                </a:cxnLst>
                <a:rect l="0" t="0" r="r" b="b"/>
                <a:pathLst>
                  <a:path w="6" h="1">
                    <a:moveTo>
                      <a:pt x="5" y="0"/>
                    </a:moveTo>
                    <a:lnTo>
                      <a:pt x="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2" name="Freeform 44">
                <a:extLst>
                  <a:ext uri="{FF2B5EF4-FFF2-40B4-BE49-F238E27FC236}">
                    <a16:creationId xmlns:a16="http://schemas.microsoft.com/office/drawing/2014/main" id="{84AA6648-13DD-4BED-B0B8-51659D2C5E3A}"/>
                  </a:ext>
                </a:extLst>
              </p:cNvPr>
              <p:cNvSpPr>
                <a:spLocks/>
              </p:cNvSpPr>
              <p:nvPr/>
            </p:nvSpPr>
            <p:spPr bwMode="auto">
              <a:xfrm>
                <a:off x="3166" y="3736"/>
                <a:ext cx="132" cy="44"/>
              </a:xfrm>
              <a:custGeom>
                <a:avLst/>
                <a:gdLst/>
                <a:ahLst/>
                <a:cxnLst>
                  <a:cxn ang="0">
                    <a:pos x="0" y="43"/>
                  </a:cxn>
                  <a:cxn ang="0">
                    <a:pos x="83" y="12"/>
                  </a:cxn>
                  <a:cxn ang="0">
                    <a:pos x="124" y="2"/>
                  </a:cxn>
                  <a:cxn ang="0">
                    <a:pos x="131" y="0"/>
                  </a:cxn>
                </a:cxnLst>
                <a:rect l="0" t="0" r="r" b="b"/>
                <a:pathLst>
                  <a:path w="132" h="44">
                    <a:moveTo>
                      <a:pt x="0" y="43"/>
                    </a:moveTo>
                    <a:lnTo>
                      <a:pt x="83" y="12"/>
                    </a:lnTo>
                    <a:lnTo>
                      <a:pt x="124" y="2"/>
                    </a:lnTo>
                    <a:lnTo>
                      <a:pt x="131"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3" name="Freeform 45">
                <a:extLst>
                  <a:ext uri="{FF2B5EF4-FFF2-40B4-BE49-F238E27FC236}">
                    <a16:creationId xmlns:a16="http://schemas.microsoft.com/office/drawing/2014/main" id="{F95047B9-BBF2-4D26-8376-E9808578F63E}"/>
                  </a:ext>
                </a:extLst>
              </p:cNvPr>
              <p:cNvSpPr>
                <a:spLocks/>
              </p:cNvSpPr>
              <p:nvPr/>
            </p:nvSpPr>
            <p:spPr bwMode="auto">
              <a:xfrm>
                <a:off x="3354" y="3716"/>
                <a:ext cx="11" cy="4"/>
              </a:xfrm>
              <a:custGeom>
                <a:avLst/>
                <a:gdLst/>
                <a:ahLst/>
                <a:cxnLst>
                  <a:cxn ang="0">
                    <a:pos x="0" y="3"/>
                  </a:cxn>
                  <a:cxn ang="0">
                    <a:pos x="10" y="0"/>
                  </a:cxn>
                </a:cxnLst>
                <a:rect l="0" t="0" r="r" b="b"/>
                <a:pathLst>
                  <a:path w="11" h="4">
                    <a:moveTo>
                      <a:pt x="0" y="3"/>
                    </a:moveTo>
                    <a:lnTo>
                      <a:pt x="1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4" name="Freeform 46">
                <a:extLst>
                  <a:ext uri="{FF2B5EF4-FFF2-40B4-BE49-F238E27FC236}">
                    <a16:creationId xmlns:a16="http://schemas.microsoft.com/office/drawing/2014/main" id="{6C3D8C4B-AABF-4C9C-8D1E-6AB695140E40}"/>
                  </a:ext>
                </a:extLst>
              </p:cNvPr>
              <p:cNvSpPr>
                <a:spLocks/>
              </p:cNvSpPr>
              <p:nvPr/>
            </p:nvSpPr>
            <p:spPr bwMode="auto">
              <a:xfrm>
                <a:off x="3166" y="3756"/>
                <a:ext cx="84" cy="32"/>
              </a:xfrm>
              <a:custGeom>
                <a:avLst/>
                <a:gdLst/>
                <a:ahLst/>
                <a:cxnLst>
                  <a:cxn ang="0">
                    <a:pos x="0" y="31"/>
                  </a:cxn>
                  <a:cxn ang="0">
                    <a:pos x="83" y="0"/>
                  </a:cxn>
                </a:cxnLst>
                <a:rect l="0" t="0" r="r" b="b"/>
                <a:pathLst>
                  <a:path w="84" h="32">
                    <a:moveTo>
                      <a:pt x="0" y="31"/>
                    </a:moveTo>
                    <a:lnTo>
                      <a:pt x="83"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5" name="Freeform 47">
                <a:extLst>
                  <a:ext uri="{FF2B5EF4-FFF2-40B4-BE49-F238E27FC236}">
                    <a16:creationId xmlns:a16="http://schemas.microsoft.com/office/drawing/2014/main" id="{076924CA-3368-4F80-A1E6-75F86D1BF492}"/>
                  </a:ext>
                </a:extLst>
              </p:cNvPr>
              <p:cNvSpPr>
                <a:spLocks/>
              </p:cNvSpPr>
              <p:nvPr/>
            </p:nvSpPr>
            <p:spPr bwMode="auto">
              <a:xfrm>
                <a:off x="3290" y="3741"/>
                <a:ext cx="15" cy="5"/>
              </a:xfrm>
              <a:custGeom>
                <a:avLst/>
                <a:gdLst/>
                <a:ahLst/>
                <a:cxnLst>
                  <a:cxn ang="0">
                    <a:pos x="0" y="4"/>
                  </a:cxn>
                  <a:cxn ang="0">
                    <a:pos x="14" y="0"/>
                  </a:cxn>
                </a:cxnLst>
                <a:rect l="0" t="0" r="r" b="b"/>
                <a:pathLst>
                  <a:path w="15" h="5">
                    <a:moveTo>
                      <a:pt x="0" y="4"/>
                    </a:moveTo>
                    <a:lnTo>
                      <a:pt x="14"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6" name="Freeform 48">
                <a:extLst>
                  <a:ext uri="{FF2B5EF4-FFF2-40B4-BE49-F238E27FC236}">
                    <a16:creationId xmlns:a16="http://schemas.microsoft.com/office/drawing/2014/main" id="{30C49ECE-5BB2-4333-A9C6-B143907A17EF}"/>
                  </a:ext>
                </a:extLst>
              </p:cNvPr>
              <p:cNvSpPr>
                <a:spLocks/>
              </p:cNvSpPr>
              <p:nvPr/>
            </p:nvSpPr>
            <p:spPr bwMode="auto">
              <a:xfrm>
                <a:off x="3350" y="3724"/>
                <a:ext cx="14" cy="3"/>
              </a:xfrm>
              <a:custGeom>
                <a:avLst/>
                <a:gdLst/>
                <a:ahLst/>
                <a:cxnLst>
                  <a:cxn ang="0">
                    <a:pos x="0" y="2"/>
                  </a:cxn>
                  <a:cxn ang="0">
                    <a:pos x="13" y="0"/>
                  </a:cxn>
                </a:cxnLst>
                <a:rect l="0" t="0" r="r" b="b"/>
                <a:pathLst>
                  <a:path w="14" h="3">
                    <a:moveTo>
                      <a:pt x="0" y="2"/>
                    </a:moveTo>
                    <a:lnTo>
                      <a:pt x="13"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7" name="Freeform 49">
                <a:extLst>
                  <a:ext uri="{FF2B5EF4-FFF2-40B4-BE49-F238E27FC236}">
                    <a16:creationId xmlns:a16="http://schemas.microsoft.com/office/drawing/2014/main" id="{D601C5A1-9947-47B6-BF08-81B365C44DA5}"/>
                  </a:ext>
                </a:extLst>
              </p:cNvPr>
              <p:cNvSpPr>
                <a:spLocks/>
              </p:cNvSpPr>
              <p:nvPr/>
            </p:nvSpPr>
            <p:spPr bwMode="auto">
              <a:xfrm>
                <a:off x="3167" y="3764"/>
                <a:ext cx="83" cy="33"/>
              </a:xfrm>
              <a:custGeom>
                <a:avLst/>
                <a:gdLst/>
                <a:ahLst/>
                <a:cxnLst>
                  <a:cxn ang="0">
                    <a:pos x="0" y="32"/>
                  </a:cxn>
                  <a:cxn ang="0">
                    <a:pos x="82" y="0"/>
                  </a:cxn>
                </a:cxnLst>
                <a:rect l="0" t="0" r="r" b="b"/>
                <a:pathLst>
                  <a:path w="83" h="33">
                    <a:moveTo>
                      <a:pt x="0" y="32"/>
                    </a:moveTo>
                    <a:lnTo>
                      <a:pt x="82"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8" name="Freeform 50">
                <a:extLst>
                  <a:ext uri="{FF2B5EF4-FFF2-40B4-BE49-F238E27FC236}">
                    <a16:creationId xmlns:a16="http://schemas.microsoft.com/office/drawing/2014/main" id="{1ED73BCE-1CC2-42E6-969E-9E52CAC33664}"/>
                  </a:ext>
                </a:extLst>
              </p:cNvPr>
              <p:cNvSpPr>
                <a:spLocks/>
              </p:cNvSpPr>
              <p:nvPr/>
            </p:nvSpPr>
            <p:spPr bwMode="auto">
              <a:xfrm>
                <a:off x="3290" y="3746"/>
                <a:ext cx="23" cy="7"/>
              </a:xfrm>
              <a:custGeom>
                <a:avLst/>
                <a:gdLst/>
                <a:ahLst/>
                <a:cxnLst>
                  <a:cxn ang="0">
                    <a:pos x="0" y="6"/>
                  </a:cxn>
                  <a:cxn ang="0">
                    <a:pos x="22" y="0"/>
                  </a:cxn>
                </a:cxnLst>
                <a:rect l="0" t="0" r="r" b="b"/>
                <a:pathLst>
                  <a:path w="23" h="7">
                    <a:moveTo>
                      <a:pt x="0" y="6"/>
                    </a:moveTo>
                    <a:lnTo>
                      <a:pt x="22"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099" name="Freeform 51">
                <a:extLst>
                  <a:ext uri="{FF2B5EF4-FFF2-40B4-BE49-F238E27FC236}">
                    <a16:creationId xmlns:a16="http://schemas.microsoft.com/office/drawing/2014/main" id="{811007CA-B4C3-4D74-9BC2-293A10E9EBDF}"/>
                  </a:ext>
                </a:extLst>
              </p:cNvPr>
              <p:cNvSpPr>
                <a:spLocks/>
              </p:cNvSpPr>
              <p:nvPr/>
            </p:nvSpPr>
            <p:spPr bwMode="auto">
              <a:xfrm>
                <a:off x="3344" y="3733"/>
                <a:ext cx="21" cy="6"/>
              </a:xfrm>
              <a:custGeom>
                <a:avLst/>
                <a:gdLst/>
                <a:ahLst/>
                <a:cxnLst>
                  <a:cxn ang="0">
                    <a:pos x="0" y="5"/>
                  </a:cxn>
                  <a:cxn ang="0">
                    <a:pos x="20" y="0"/>
                  </a:cxn>
                </a:cxnLst>
                <a:rect l="0" t="0" r="r" b="b"/>
                <a:pathLst>
                  <a:path w="21" h="6">
                    <a:moveTo>
                      <a:pt x="0" y="5"/>
                    </a:moveTo>
                    <a:lnTo>
                      <a:pt x="20"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0" name="Freeform 52">
                <a:extLst>
                  <a:ext uri="{FF2B5EF4-FFF2-40B4-BE49-F238E27FC236}">
                    <a16:creationId xmlns:a16="http://schemas.microsoft.com/office/drawing/2014/main" id="{6C6A55AC-8B2E-42B6-97DE-16DCAD47EBAE}"/>
                  </a:ext>
                </a:extLst>
              </p:cNvPr>
              <p:cNvSpPr>
                <a:spLocks/>
              </p:cNvSpPr>
              <p:nvPr/>
            </p:nvSpPr>
            <p:spPr bwMode="auto">
              <a:xfrm>
                <a:off x="3167" y="3771"/>
                <a:ext cx="83" cy="35"/>
              </a:xfrm>
              <a:custGeom>
                <a:avLst/>
                <a:gdLst/>
                <a:ahLst/>
                <a:cxnLst>
                  <a:cxn ang="0">
                    <a:pos x="0" y="34"/>
                  </a:cxn>
                  <a:cxn ang="0">
                    <a:pos x="82" y="0"/>
                  </a:cxn>
                </a:cxnLst>
                <a:rect l="0" t="0" r="r" b="b"/>
                <a:pathLst>
                  <a:path w="83" h="35">
                    <a:moveTo>
                      <a:pt x="0" y="34"/>
                    </a:moveTo>
                    <a:lnTo>
                      <a:pt x="82"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1" name="Freeform 53">
                <a:extLst>
                  <a:ext uri="{FF2B5EF4-FFF2-40B4-BE49-F238E27FC236}">
                    <a16:creationId xmlns:a16="http://schemas.microsoft.com/office/drawing/2014/main" id="{15C02C1B-7CAD-48BD-B583-68B18057B750}"/>
                  </a:ext>
                </a:extLst>
              </p:cNvPr>
              <p:cNvSpPr>
                <a:spLocks/>
              </p:cNvSpPr>
              <p:nvPr/>
            </p:nvSpPr>
            <p:spPr bwMode="auto">
              <a:xfrm>
                <a:off x="3291" y="3754"/>
                <a:ext cx="33" cy="9"/>
              </a:xfrm>
              <a:custGeom>
                <a:avLst/>
                <a:gdLst/>
                <a:ahLst/>
                <a:cxnLst>
                  <a:cxn ang="0">
                    <a:pos x="0" y="8"/>
                  </a:cxn>
                  <a:cxn ang="0">
                    <a:pos x="32" y="0"/>
                  </a:cxn>
                </a:cxnLst>
                <a:rect l="0" t="0" r="r" b="b"/>
                <a:pathLst>
                  <a:path w="33" h="9">
                    <a:moveTo>
                      <a:pt x="0" y="8"/>
                    </a:moveTo>
                    <a:lnTo>
                      <a:pt x="32"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2" name="Freeform 54">
                <a:extLst>
                  <a:ext uri="{FF2B5EF4-FFF2-40B4-BE49-F238E27FC236}">
                    <a16:creationId xmlns:a16="http://schemas.microsoft.com/office/drawing/2014/main" id="{EE3E37A5-A99B-46FE-A2CE-558A89AD8ABA}"/>
                  </a:ext>
                </a:extLst>
              </p:cNvPr>
              <p:cNvSpPr>
                <a:spLocks/>
              </p:cNvSpPr>
              <p:nvPr/>
            </p:nvSpPr>
            <p:spPr bwMode="auto">
              <a:xfrm>
                <a:off x="3336" y="3744"/>
                <a:ext cx="29" cy="8"/>
              </a:xfrm>
              <a:custGeom>
                <a:avLst/>
                <a:gdLst/>
                <a:ahLst/>
                <a:cxnLst>
                  <a:cxn ang="0">
                    <a:pos x="0" y="7"/>
                  </a:cxn>
                  <a:cxn ang="0">
                    <a:pos x="28" y="0"/>
                  </a:cxn>
                </a:cxnLst>
                <a:rect l="0" t="0" r="r" b="b"/>
                <a:pathLst>
                  <a:path w="29" h="8">
                    <a:moveTo>
                      <a:pt x="0" y="7"/>
                    </a:moveTo>
                    <a:lnTo>
                      <a:pt x="28" y="0"/>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3" name="Freeform 55">
                <a:extLst>
                  <a:ext uri="{FF2B5EF4-FFF2-40B4-BE49-F238E27FC236}">
                    <a16:creationId xmlns:a16="http://schemas.microsoft.com/office/drawing/2014/main" id="{2651F374-1019-470F-923C-2F405E90C31E}"/>
                  </a:ext>
                </a:extLst>
              </p:cNvPr>
              <p:cNvSpPr>
                <a:spLocks/>
              </p:cNvSpPr>
              <p:nvPr/>
            </p:nvSpPr>
            <p:spPr bwMode="auto">
              <a:xfrm>
                <a:off x="3170" y="3567"/>
                <a:ext cx="38" cy="38"/>
              </a:xfrm>
              <a:custGeom>
                <a:avLst/>
                <a:gdLst/>
                <a:ahLst/>
                <a:cxnLst>
                  <a:cxn ang="0">
                    <a:pos x="21" y="1"/>
                  </a:cxn>
                  <a:cxn ang="0">
                    <a:pos x="20" y="0"/>
                  </a:cxn>
                  <a:cxn ang="0">
                    <a:pos x="2" y="3"/>
                  </a:cxn>
                  <a:cxn ang="0">
                    <a:pos x="1" y="4"/>
                  </a:cxn>
                  <a:cxn ang="0">
                    <a:pos x="0" y="6"/>
                  </a:cxn>
                  <a:cxn ang="0">
                    <a:pos x="0" y="9"/>
                  </a:cxn>
                  <a:cxn ang="0">
                    <a:pos x="5" y="24"/>
                  </a:cxn>
                  <a:cxn ang="0">
                    <a:pos x="6" y="27"/>
                  </a:cxn>
                  <a:cxn ang="0">
                    <a:pos x="9" y="26"/>
                  </a:cxn>
                  <a:cxn ang="0">
                    <a:pos x="12" y="25"/>
                  </a:cxn>
                  <a:cxn ang="0">
                    <a:pos x="15" y="22"/>
                  </a:cxn>
                  <a:cxn ang="0">
                    <a:pos x="16" y="22"/>
                  </a:cxn>
                  <a:cxn ang="0">
                    <a:pos x="20" y="19"/>
                  </a:cxn>
                  <a:cxn ang="0">
                    <a:pos x="24" y="19"/>
                  </a:cxn>
                  <a:cxn ang="0">
                    <a:pos x="27" y="19"/>
                  </a:cxn>
                  <a:cxn ang="0">
                    <a:pos x="28" y="21"/>
                  </a:cxn>
                  <a:cxn ang="0">
                    <a:pos x="28" y="24"/>
                  </a:cxn>
                  <a:cxn ang="0">
                    <a:pos x="26" y="26"/>
                  </a:cxn>
                  <a:cxn ang="0">
                    <a:pos x="24" y="27"/>
                  </a:cxn>
                  <a:cxn ang="0">
                    <a:pos x="20" y="27"/>
                  </a:cxn>
                  <a:cxn ang="0">
                    <a:pos x="16" y="28"/>
                  </a:cxn>
                  <a:cxn ang="0">
                    <a:pos x="14" y="28"/>
                  </a:cxn>
                  <a:cxn ang="0">
                    <a:pos x="12" y="29"/>
                  </a:cxn>
                  <a:cxn ang="0">
                    <a:pos x="12" y="31"/>
                  </a:cxn>
                  <a:cxn ang="0">
                    <a:pos x="12" y="34"/>
                  </a:cxn>
                  <a:cxn ang="0">
                    <a:pos x="14" y="36"/>
                  </a:cxn>
                  <a:cxn ang="0">
                    <a:pos x="18" y="37"/>
                  </a:cxn>
                  <a:cxn ang="0">
                    <a:pos x="23" y="37"/>
                  </a:cxn>
                  <a:cxn ang="0">
                    <a:pos x="27" y="37"/>
                  </a:cxn>
                  <a:cxn ang="0">
                    <a:pos x="33" y="34"/>
                  </a:cxn>
                  <a:cxn ang="0">
                    <a:pos x="36" y="29"/>
                  </a:cxn>
                  <a:cxn ang="0">
                    <a:pos x="37" y="23"/>
                  </a:cxn>
                  <a:cxn ang="0">
                    <a:pos x="35" y="18"/>
                  </a:cxn>
                  <a:cxn ang="0">
                    <a:pos x="33" y="14"/>
                  </a:cxn>
                  <a:cxn ang="0">
                    <a:pos x="30" y="12"/>
                  </a:cxn>
                  <a:cxn ang="0">
                    <a:pos x="26" y="10"/>
                  </a:cxn>
                  <a:cxn ang="0">
                    <a:pos x="23" y="10"/>
                  </a:cxn>
                  <a:cxn ang="0">
                    <a:pos x="19" y="11"/>
                  </a:cxn>
                  <a:cxn ang="0">
                    <a:pos x="16" y="13"/>
                  </a:cxn>
                  <a:cxn ang="0">
                    <a:pos x="14" y="15"/>
                  </a:cxn>
                  <a:cxn ang="0">
                    <a:pos x="13" y="17"/>
                  </a:cxn>
                  <a:cxn ang="0">
                    <a:pos x="12" y="17"/>
                  </a:cxn>
                  <a:cxn ang="0">
                    <a:pos x="10" y="15"/>
                  </a:cxn>
                  <a:cxn ang="0">
                    <a:pos x="9" y="12"/>
                  </a:cxn>
                  <a:cxn ang="0">
                    <a:pos x="10" y="11"/>
                  </a:cxn>
                  <a:cxn ang="0">
                    <a:pos x="11" y="10"/>
                  </a:cxn>
                  <a:cxn ang="0">
                    <a:pos x="21" y="7"/>
                  </a:cxn>
                  <a:cxn ang="0">
                    <a:pos x="22" y="6"/>
                  </a:cxn>
                  <a:cxn ang="0">
                    <a:pos x="22" y="4"/>
                  </a:cxn>
                  <a:cxn ang="0">
                    <a:pos x="22" y="2"/>
                  </a:cxn>
                  <a:cxn ang="0">
                    <a:pos x="21" y="1"/>
                  </a:cxn>
                  <a:cxn ang="0">
                    <a:pos x="21" y="1"/>
                  </a:cxn>
                </a:cxnLst>
                <a:rect l="0" t="0" r="r" b="b"/>
                <a:pathLst>
                  <a:path w="38" h="38">
                    <a:moveTo>
                      <a:pt x="21" y="1"/>
                    </a:moveTo>
                    <a:lnTo>
                      <a:pt x="20" y="0"/>
                    </a:lnTo>
                    <a:lnTo>
                      <a:pt x="2" y="3"/>
                    </a:lnTo>
                    <a:lnTo>
                      <a:pt x="1" y="4"/>
                    </a:lnTo>
                    <a:lnTo>
                      <a:pt x="0" y="6"/>
                    </a:lnTo>
                    <a:lnTo>
                      <a:pt x="0" y="9"/>
                    </a:lnTo>
                    <a:lnTo>
                      <a:pt x="5" y="24"/>
                    </a:lnTo>
                    <a:lnTo>
                      <a:pt x="6" y="27"/>
                    </a:lnTo>
                    <a:lnTo>
                      <a:pt x="9" y="26"/>
                    </a:lnTo>
                    <a:lnTo>
                      <a:pt x="12" y="25"/>
                    </a:lnTo>
                    <a:lnTo>
                      <a:pt x="15" y="22"/>
                    </a:lnTo>
                    <a:lnTo>
                      <a:pt x="16" y="22"/>
                    </a:lnTo>
                    <a:lnTo>
                      <a:pt x="20" y="19"/>
                    </a:lnTo>
                    <a:lnTo>
                      <a:pt x="24" y="19"/>
                    </a:lnTo>
                    <a:lnTo>
                      <a:pt x="27" y="19"/>
                    </a:lnTo>
                    <a:lnTo>
                      <a:pt x="28" y="21"/>
                    </a:lnTo>
                    <a:lnTo>
                      <a:pt x="28" y="24"/>
                    </a:lnTo>
                    <a:lnTo>
                      <a:pt x="26" y="26"/>
                    </a:lnTo>
                    <a:lnTo>
                      <a:pt x="24" y="27"/>
                    </a:lnTo>
                    <a:lnTo>
                      <a:pt x="20" y="27"/>
                    </a:lnTo>
                    <a:lnTo>
                      <a:pt x="16" y="28"/>
                    </a:lnTo>
                    <a:lnTo>
                      <a:pt x="14" y="28"/>
                    </a:lnTo>
                    <a:lnTo>
                      <a:pt x="12" y="29"/>
                    </a:lnTo>
                    <a:lnTo>
                      <a:pt x="12" y="31"/>
                    </a:lnTo>
                    <a:lnTo>
                      <a:pt x="12" y="34"/>
                    </a:lnTo>
                    <a:lnTo>
                      <a:pt x="14" y="36"/>
                    </a:lnTo>
                    <a:lnTo>
                      <a:pt x="18" y="37"/>
                    </a:lnTo>
                    <a:lnTo>
                      <a:pt x="23" y="37"/>
                    </a:lnTo>
                    <a:lnTo>
                      <a:pt x="27" y="37"/>
                    </a:lnTo>
                    <a:lnTo>
                      <a:pt x="33" y="34"/>
                    </a:lnTo>
                    <a:lnTo>
                      <a:pt x="36" y="29"/>
                    </a:lnTo>
                    <a:lnTo>
                      <a:pt x="37" y="23"/>
                    </a:lnTo>
                    <a:lnTo>
                      <a:pt x="35" y="18"/>
                    </a:lnTo>
                    <a:lnTo>
                      <a:pt x="33" y="14"/>
                    </a:lnTo>
                    <a:lnTo>
                      <a:pt x="30" y="12"/>
                    </a:lnTo>
                    <a:lnTo>
                      <a:pt x="26" y="10"/>
                    </a:lnTo>
                    <a:lnTo>
                      <a:pt x="23" y="10"/>
                    </a:lnTo>
                    <a:lnTo>
                      <a:pt x="19" y="11"/>
                    </a:lnTo>
                    <a:lnTo>
                      <a:pt x="16" y="13"/>
                    </a:lnTo>
                    <a:lnTo>
                      <a:pt x="14" y="15"/>
                    </a:lnTo>
                    <a:lnTo>
                      <a:pt x="13" y="17"/>
                    </a:lnTo>
                    <a:lnTo>
                      <a:pt x="12" y="17"/>
                    </a:lnTo>
                    <a:lnTo>
                      <a:pt x="10" y="15"/>
                    </a:lnTo>
                    <a:lnTo>
                      <a:pt x="9" y="12"/>
                    </a:lnTo>
                    <a:lnTo>
                      <a:pt x="10" y="11"/>
                    </a:lnTo>
                    <a:lnTo>
                      <a:pt x="11" y="10"/>
                    </a:lnTo>
                    <a:lnTo>
                      <a:pt x="21" y="7"/>
                    </a:lnTo>
                    <a:lnTo>
                      <a:pt x="22" y="6"/>
                    </a:lnTo>
                    <a:lnTo>
                      <a:pt x="22" y="4"/>
                    </a:lnTo>
                    <a:lnTo>
                      <a:pt x="22" y="2"/>
                    </a:lnTo>
                    <a:lnTo>
                      <a:pt x="21" y="1"/>
                    </a:lnTo>
                    <a:lnTo>
                      <a:pt x="21" y="1"/>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4" name="Freeform 56">
                <a:extLst>
                  <a:ext uri="{FF2B5EF4-FFF2-40B4-BE49-F238E27FC236}">
                    <a16:creationId xmlns:a16="http://schemas.microsoft.com/office/drawing/2014/main" id="{80F223C2-6172-4041-A4D1-3A912232D821}"/>
                  </a:ext>
                </a:extLst>
              </p:cNvPr>
              <p:cNvSpPr>
                <a:spLocks/>
              </p:cNvSpPr>
              <p:nvPr/>
            </p:nvSpPr>
            <p:spPr bwMode="auto">
              <a:xfrm>
                <a:off x="3280" y="3538"/>
                <a:ext cx="37" cy="35"/>
              </a:xfrm>
              <a:custGeom>
                <a:avLst/>
                <a:gdLst/>
                <a:ahLst/>
                <a:cxnLst>
                  <a:cxn ang="0">
                    <a:pos x="20" y="2"/>
                  </a:cxn>
                  <a:cxn ang="0">
                    <a:pos x="18" y="0"/>
                  </a:cxn>
                  <a:cxn ang="0">
                    <a:pos x="16" y="0"/>
                  </a:cxn>
                  <a:cxn ang="0">
                    <a:pos x="3" y="4"/>
                  </a:cxn>
                  <a:cxn ang="0">
                    <a:pos x="1" y="4"/>
                  </a:cxn>
                  <a:cxn ang="0">
                    <a:pos x="1" y="6"/>
                  </a:cxn>
                  <a:cxn ang="0">
                    <a:pos x="0" y="7"/>
                  </a:cxn>
                  <a:cxn ang="0">
                    <a:pos x="5" y="21"/>
                  </a:cxn>
                  <a:cxn ang="0">
                    <a:pos x="6" y="22"/>
                  </a:cxn>
                  <a:cxn ang="0">
                    <a:pos x="8" y="24"/>
                  </a:cxn>
                  <a:cxn ang="0">
                    <a:pos x="10" y="24"/>
                  </a:cxn>
                  <a:cxn ang="0">
                    <a:pos x="13" y="22"/>
                  </a:cxn>
                  <a:cxn ang="0">
                    <a:pos x="17" y="19"/>
                  </a:cxn>
                  <a:cxn ang="0">
                    <a:pos x="20" y="17"/>
                  </a:cxn>
                  <a:cxn ang="0">
                    <a:pos x="23" y="17"/>
                  </a:cxn>
                  <a:cxn ang="0">
                    <a:pos x="25" y="17"/>
                  </a:cxn>
                  <a:cxn ang="0">
                    <a:pos x="27" y="19"/>
                  </a:cxn>
                  <a:cxn ang="0">
                    <a:pos x="27" y="22"/>
                  </a:cxn>
                  <a:cxn ang="0">
                    <a:pos x="25" y="24"/>
                  </a:cxn>
                  <a:cxn ang="0">
                    <a:pos x="23" y="25"/>
                  </a:cxn>
                  <a:cxn ang="0">
                    <a:pos x="20" y="24"/>
                  </a:cxn>
                  <a:cxn ang="0">
                    <a:pos x="18" y="24"/>
                  </a:cxn>
                  <a:cxn ang="0">
                    <a:pos x="15" y="24"/>
                  </a:cxn>
                  <a:cxn ang="0">
                    <a:pos x="13" y="25"/>
                  </a:cxn>
                  <a:cxn ang="0">
                    <a:pos x="12" y="27"/>
                  </a:cxn>
                  <a:cxn ang="0">
                    <a:pos x="12" y="30"/>
                  </a:cxn>
                  <a:cxn ang="0">
                    <a:pos x="14" y="32"/>
                  </a:cxn>
                  <a:cxn ang="0">
                    <a:pos x="19" y="34"/>
                  </a:cxn>
                  <a:cxn ang="0">
                    <a:pos x="24" y="34"/>
                  </a:cxn>
                  <a:cxn ang="0">
                    <a:pos x="30" y="33"/>
                  </a:cxn>
                  <a:cxn ang="0">
                    <a:pos x="34" y="30"/>
                  </a:cxn>
                  <a:cxn ang="0">
                    <a:pos x="36" y="26"/>
                  </a:cxn>
                  <a:cxn ang="0">
                    <a:pos x="35" y="20"/>
                  </a:cxn>
                  <a:cxn ang="0">
                    <a:pos x="34" y="16"/>
                  </a:cxn>
                  <a:cxn ang="0">
                    <a:pos x="30" y="12"/>
                  </a:cxn>
                  <a:cxn ang="0">
                    <a:pos x="27" y="10"/>
                  </a:cxn>
                  <a:cxn ang="0">
                    <a:pos x="24" y="9"/>
                  </a:cxn>
                  <a:cxn ang="0">
                    <a:pos x="20" y="9"/>
                  </a:cxn>
                  <a:cxn ang="0">
                    <a:pos x="16" y="10"/>
                  </a:cxn>
                  <a:cxn ang="0">
                    <a:pos x="14" y="12"/>
                  </a:cxn>
                  <a:cxn ang="0">
                    <a:pos x="12" y="14"/>
                  </a:cxn>
                  <a:cxn ang="0">
                    <a:pos x="10" y="15"/>
                  </a:cxn>
                  <a:cxn ang="0">
                    <a:pos x="9" y="13"/>
                  </a:cxn>
                  <a:cxn ang="0">
                    <a:pos x="9" y="11"/>
                  </a:cxn>
                  <a:cxn ang="0">
                    <a:pos x="11" y="10"/>
                  </a:cxn>
                  <a:cxn ang="0">
                    <a:pos x="14" y="8"/>
                  </a:cxn>
                  <a:cxn ang="0">
                    <a:pos x="20" y="6"/>
                  </a:cxn>
                  <a:cxn ang="0">
                    <a:pos x="20" y="4"/>
                  </a:cxn>
                  <a:cxn ang="0">
                    <a:pos x="20" y="2"/>
                  </a:cxn>
                  <a:cxn ang="0">
                    <a:pos x="19" y="1"/>
                  </a:cxn>
                  <a:cxn ang="0">
                    <a:pos x="20" y="2"/>
                  </a:cxn>
                </a:cxnLst>
                <a:rect l="0" t="0" r="r" b="b"/>
                <a:pathLst>
                  <a:path w="37" h="35">
                    <a:moveTo>
                      <a:pt x="20" y="2"/>
                    </a:moveTo>
                    <a:lnTo>
                      <a:pt x="18" y="0"/>
                    </a:lnTo>
                    <a:lnTo>
                      <a:pt x="16" y="0"/>
                    </a:lnTo>
                    <a:lnTo>
                      <a:pt x="3" y="4"/>
                    </a:lnTo>
                    <a:lnTo>
                      <a:pt x="1" y="4"/>
                    </a:lnTo>
                    <a:lnTo>
                      <a:pt x="1" y="6"/>
                    </a:lnTo>
                    <a:lnTo>
                      <a:pt x="0" y="7"/>
                    </a:lnTo>
                    <a:lnTo>
                      <a:pt x="5" y="21"/>
                    </a:lnTo>
                    <a:lnTo>
                      <a:pt x="6" y="22"/>
                    </a:lnTo>
                    <a:lnTo>
                      <a:pt x="8" y="24"/>
                    </a:lnTo>
                    <a:lnTo>
                      <a:pt x="10" y="24"/>
                    </a:lnTo>
                    <a:lnTo>
                      <a:pt x="13" y="22"/>
                    </a:lnTo>
                    <a:lnTo>
                      <a:pt x="17" y="19"/>
                    </a:lnTo>
                    <a:lnTo>
                      <a:pt x="20" y="17"/>
                    </a:lnTo>
                    <a:lnTo>
                      <a:pt x="23" y="17"/>
                    </a:lnTo>
                    <a:lnTo>
                      <a:pt x="25" y="17"/>
                    </a:lnTo>
                    <a:lnTo>
                      <a:pt x="27" y="19"/>
                    </a:lnTo>
                    <a:lnTo>
                      <a:pt x="27" y="22"/>
                    </a:lnTo>
                    <a:lnTo>
                      <a:pt x="25" y="24"/>
                    </a:lnTo>
                    <a:lnTo>
                      <a:pt x="23" y="25"/>
                    </a:lnTo>
                    <a:lnTo>
                      <a:pt x="20" y="24"/>
                    </a:lnTo>
                    <a:lnTo>
                      <a:pt x="18" y="24"/>
                    </a:lnTo>
                    <a:lnTo>
                      <a:pt x="15" y="24"/>
                    </a:lnTo>
                    <a:lnTo>
                      <a:pt x="13" y="25"/>
                    </a:lnTo>
                    <a:lnTo>
                      <a:pt x="12" y="27"/>
                    </a:lnTo>
                    <a:lnTo>
                      <a:pt x="12" y="30"/>
                    </a:lnTo>
                    <a:lnTo>
                      <a:pt x="14" y="32"/>
                    </a:lnTo>
                    <a:lnTo>
                      <a:pt x="19" y="34"/>
                    </a:lnTo>
                    <a:lnTo>
                      <a:pt x="24" y="34"/>
                    </a:lnTo>
                    <a:lnTo>
                      <a:pt x="30" y="33"/>
                    </a:lnTo>
                    <a:lnTo>
                      <a:pt x="34" y="30"/>
                    </a:lnTo>
                    <a:lnTo>
                      <a:pt x="36" y="26"/>
                    </a:lnTo>
                    <a:lnTo>
                      <a:pt x="35" y="20"/>
                    </a:lnTo>
                    <a:lnTo>
                      <a:pt x="34" y="16"/>
                    </a:lnTo>
                    <a:lnTo>
                      <a:pt x="30" y="12"/>
                    </a:lnTo>
                    <a:lnTo>
                      <a:pt x="27" y="10"/>
                    </a:lnTo>
                    <a:lnTo>
                      <a:pt x="24" y="9"/>
                    </a:lnTo>
                    <a:lnTo>
                      <a:pt x="20" y="9"/>
                    </a:lnTo>
                    <a:lnTo>
                      <a:pt x="16" y="10"/>
                    </a:lnTo>
                    <a:lnTo>
                      <a:pt x="14" y="12"/>
                    </a:lnTo>
                    <a:lnTo>
                      <a:pt x="12" y="14"/>
                    </a:lnTo>
                    <a:lnTo>
                      <a:pt x="10" y="15"/>
                    </a:lnTo>
                    <a:lnTo>
                      <a:pt x="9" y="13"/>
                    </a:lnTo>
                    <a:lnTo>
                      <a:pt x="9" y="11"/>
                    </a:lnTo>
                    <a:lnTo>
                      <a:pt x="11" y="10"/>
                    </a:lnTo>
                    <a:lnTo>
                      <a:pt x="14" y="8"/>
                    </a:lnTo>
                    <a:lnTo>
                      <a:pt x="20" y="6"/>
                    </a:lnTo>
                    <a:lnTo>
                      <a:pt x="20" y="4"/>
                    </a:lnTo>
                    <a:lnTo>
                      <a:pt x="20" y="2"/>
                    </a:lnTo>
                    <a:lnTo>
                      <a:pt x="19" y="1"/>
                    </a:lnTo>
                    <a:lnTo>
                      <a:pt x="20" y="2"/>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5" name="Freeform 57">
                <a:extLst>
                  <a:ext uri="{FF2B5EF4-FFF2-40B4-BE49-F238E27FC236}">
                    <a16:creationId xmlns:a16="http://schemas.microsoft.com/office/drawing/2014/main" id="{B5AD2CC9-A2C3-433F-AF6B-CFF80BD7D59F}"/>
                  </a:ext>
                </a:extLst>
              </p:cNvPr>
              <p:cNvSpPr>
                <a:spLocks/>
              </p:cNvSpPr>
              <p:nvPr/>
            </p:nvSpPr>
            <p:spPr bwMode="auto">
              <a:xfrm>
                <a:off x="3310" y="3630"/>
                <a:ext cx="31" cy="43"/>
              </a:xfrm>
              <a:custGeom>
                <a:avLst/>
                <a:gdLst/>
                <a:ahLst/>
                <a:cxnLst>
                  <a:cxn ang="0">
                    <a:pos x="17" y="2"/>
                  </a:cxn>
                  <a:cxn ang="0">
                    <a:pos x="2" y="27"/>
                  </a:cxn>
                  <a:cxn ang="0">
                    <a:pos x="0" y="29"/>
                  </a:cxn>
                  <a:cxn ang="0">
                    <a:pos x="0" y="32"/>
                  </a:cxn>
                  <a:cxn ang="0">
                    <a:pos x="1" y="34"/>
                  </a:cxn>
                  <a:cxn ang="0">
                    <a:pos x="10" y="42"/>
                  </a:cxn>
                  <a:cxn ang="0">
                    <a:pos x="12" y="42"/>
                  </a:cxn>
                  <a:cxn ang="0">
                    <a:pos x="13" y="40"/>
                  </a:cxn>
                  <a:cxn ang="0">
                    <a:pos x="30" y="12"/>
                  </a:cxn>
                  <a:cxn ang="0">
                    <a:pos x="30" y="9"/>
                  </a:cxn>
                  <a:cxn ang="0">
                    <a:pos x="29" y="5"/>
                  </a:cxn>
                  <a:cxn ang="0">
                    <a:pos x="26" y="2"/>
                  </a:cxn>
                  <a:cxn ang="0">
                    <a:pos x="22" y="0"/>
                  </a:cxn>
                  <a:cxn ang="0">
                    <a:pos x="17" y="2"/>
                  </a:cxn>
                </a:cxnLst>
                <a:rect l="0" t="0" r="r" b="b"/>
                <a:pathLst>
                  <a:path w="31" h="43">
                    <a:moveTo>
                      <a:pt x="17" y="2"/>
                    </a:moveTo>
                    <a:lnTo>
                      <a:pt x="2" y="27"/>
                    </a:lnTo>
                    <a:lnTo>
                      <a:pt x="0" y="29"/>
                    </a:lnTo>
                    <a:lnTo>
                      <a:pt x="0" y="32"/>
                    </a:lnTo>
                    <a:lnTo>
                      <a:pt x="1" y="34"/>
                    </a:lnTo>
                    <a:lnTo>
                      <a:pt x="10" y="42"/>
                    </a:lnTo>
                    <a:lnTo>
                      <a:pt x="12" y="42"/>
                    </a:lnTo>
                    <a:lnTo>
                      <a:pt x="13" y="40"/>
                    </a:lnTo>
                    <a:lnTo>
                      <a:pt x="30" y="12"/>
                    </a:lnTo>
                    <a:lnTo>
                      <a:pt x="30" y="9"/>
                    </a:lnTo>
                    <a:lnTo>
                      <a:pt x="29" y="5"/>
                    </a:lnTo>
                    <a:lnTo>
                      <a:pt x="26" y="2"/>
                    </a:lnTo>
                    <a:lnTo>
                      <a:pt x="22" y="0"/>
                    </a:lnTo>
                    <a:lnTo>
                      <a:pt x="17" y="2"/>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6" name="Freeform 58">
                <a:extLst>
                  <a:ext uri="{FF2B5EF4-FFF2-40B4-BE49-F238E27FC236}">
                    <a16:creationId xmlns:a16="http://schemas.microsoft.com/office/drawing/2014/main" id="{D1866094-A3FA-41AE-B33F-64D3E69EB937}"/>
                  </a:ext>
                </a:extLst>
              </p:cNvPr>
              <p:cNvSpPr>
                <a:spLocks/>
              </p:cNvSpPr>
              <p:nvPr/>
            </p:nvSpPr>
            <p:spPr bwMode="auto">
              <a:xfrm>
                <a:off x="3164" y="3690"/>
                <a:ext cx="22" cy="38"/>
              </a:xfrm>
              <a:custGeom>
                <a:avLst/>
                <a:gdLst/>
                <a:ahLst/>
                <a:cxnLst>
                  <a:cxn ang="0">
                    <a:pos x="4" y="1"/>
                  </a:cxn>
                  <a:cxn ang="0">
                    <a:pos x="2" y="2"/>
                  </a:cxn>
                  <a:cxn ang="0">
                    <a:pos x="0" y="3"/>
                  </a:cxn>
                  <a:cxn ang="0">
                    <a:pos x="0" y="6"/>
                  </a:cxn>
                  <a:cxn ang="0">
                    <a:pos x="12" y="34"/>
                  </a:cxn>
                  <a:cxn ang="0">
                    <a:pos x="14" y="36"/>
                  </a:cxn>
                  <a:cxn ang="0">
                    <a:pos x="16" y="37"/>
                  </a:cxn>
                  <a:cxn ang="0">
                    <a:pos x="19" y="37"/>
                  </a:cxn>
                  <a:cxn ang="0">
                    <a:pos x="20" y="36"/>
                  </a:cxn>
                  <a:cxn ang="0">
                    <a:pos x="21" y="34"/>
                  </a:cxn>
                  <a:cxn ang="0">
                    <a:pos x="21" y="30"/>
                  </a:cxn>
                  <a:cxn ang="0">
                    <a:pos x="9" y="3"/>
                  </a:cxn>
                  <a:cxn ang="0">
                    <a:pos x="7" y="1"/>
                  </a:cxn>
                  <a:cxn ang="0">
                    <a:pos x="6" y="0"/>
                  </a:cxn>
                  <a:cxn ang="0">
                    <a:pos x="4" y="1"/>
                  </a:cxn>
                </a:cxnLst>
                <a:rect l="0" t="0" r="r" b="b"/>
                <a:pathLst>
                  <a:path w="22" h="38">
                    <a:moveTo>
                      <a:pt x="4" y="1"/>
                    </a:moveTo>
                    <a:lnTo>
                      <a:pt x="2" y="2"/>
                    </a:lnTo>
                    <a:lnTo>
                      <a:pt x="0" y="3"/>
                    </a:lnTo>
                    <a:lnTo>
                      <a:pt x="0" y="6"/>
                    </a:lnTo>
                    <a:lnTo>
                      <a:pt x="12" y="34"/>
                    </a:lnTo>
                    <a:lnTo>
                      <a:pt x="14" y="36"/>
                    </a:lnTo>
                    <a:lnTo>
                      <a:pt x="16" y="37"/>
                    </a:lnTo>
                    <a:lnTo>
                      <a:pt x="19" y="37"/>
                    </a:lnTo>
                    <a:lnTo>
                      <a:pt x="20" y="36"/>
                    </a:lnTo>
                    <a:lnTo>
                      <a:pt x="21" y="34"/>
                    </a:lnTo>
                    <a:lnTo>
                      <a:pt x="21" y="30"/>
                    </a:lnTo>
                    <a:lnTo>
                      <a:pt x="9" y="3"/>
                    </a:lnTo>
                    <a:lnTo>
                      <a:pt x="7" y="1"/>
                    </a:lnTo>
                    <a:lnTo>
                      <a:pt x="6" y="0"/>
                    </a:lnTo>
                    <a:lnTo>
                      <a:pt x="4" y="1"/>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sp>
            <p:nvSpPr>
              <p:cNvPr id="2107" name="Freeform 59">
                <a:extLst>
                  <a:ext uri="{FF2B5EF4-FFF2-40B4-BE49-F238E27FC236}">
                    <a16:creationId xmlns:a16="http://schemas.microsoft.com/office/drawing/2014/main" id="{1D16C90E-7D77-40A7-90EB-D5D467968D2A}"/>
                  </a:ext>
                </a:extLst>
              </p:cNvPr>
              <p:cNvSpPr>
                <a:spLocks/>
              </p:cNvSpPr>
              <p:nvPr/>
            </p:nvSpPr>
            <p:spPr bwMode="auto">
              <a:xfrm>
                <a:off x="3178" y="3683"/>
                <a:ext cx="31" cy="40"/>
              </a:xfrm>
              <a:custGeom>
                <a:avLst/>
                <a:gdLst/>
                <a:ahLst/>
                <a:cxnLst>
                  <a:cxn ang="0">
                    <a:pos x="10" y="11"/>
                  </a:cxn>
                  <a:cxn ang="0">
                    <a:pos x="10" y="13"/>
                  </a:cxn>
                  <a:cxn ang="0">
                    <a:pos x="10" y="16"/>
                  </a:cxn>
                  <a:cxn ang="0">
                    <a:pos x="10" y="20"/>
                  </a:cxn>
                  <a:cxn ang="0">
                    <a:pos x="12" y="21"/>
                  </a:cxn>
                  <a:cxn ang="0">
                    <a:pos x="14" y="23"/>
                  </a:cxn>
                  <a:cxn ang="0">
                    <a:pos x="16" y="25"/>
                  </a:cxn>
                  <a:cxn ang="0">
                    <a:pos x="18" y="25"/>
                  </a:cxn>
                  <a:cxn ang="0">
                    <a:pos x="20" y="25"/>
                  </a:cxn>
                  <a:cxn ang="0">
                    <a:pos x="22" y="25"/>
                  </a:cxn>
                  <a:cxn ang="0">
                    <a:pos x="23" y="21"/>
                  </a:cxn>
                  <a:cxn ang="0">
                    <a:pos x="22" y="17"/>
                  </a:cxn>
                  <a:cxn ang="0">
                    <a:pos x="19" y="13"/>
                  </a:cxn>
                  <a:cxn ang="0">
                    <a:pos x="17" y="11"/>
                  </a:cxn>
                  <a:cxn ang="0">
                    <a:pos x="15" y="11"/>
                  </a:cxn>
                  <a:cxn ang="0">
                    <a:pos x="13" y="10"/>
                  </a:cxn>
                  <a:cxn ang="0">
                    <a:pos x="10" y="11"/>
                  </a:cxn>
                  <a:cxn ang="0">
                    <a:pos x="10" y="12"/>
                  </a:cxn>
                  <a:cxn ang="0">
                    <a:pos x="5" y="2"/>
                  </a:cxn>
                  <a:cxn ang="0">
                    <a:pos x="2" y="5"/>
                  </a:cxn>
                  <a:cxn ang="0">
                    <a:pos x="1" y="6"/>
                  </a:cxn>
                  <a:cxn ang="0">
                    <a:pos x="0" y="9"/>
                  </a:cxn>
                  <a:cxn ang="0">
                    <a:pos x="0" y="13"/>
                  </a:cxn>
                  <a:cxn ang="0">
                    <a:pos x="2" y="19"/>
                  </a:cxn>
                  <a:cxn ang="0">
                    <a:pos x="4" y="26"/>
                  </a:cxn>
                  <a:cxn ang="0">
                    <a:pos x="6" y="31"/>
                  </a:cxn>
                  <a:cxn ang="0">
                    <a:pos x="9" y="34"/>
                  </a:cxn>
                  <a:cxn ang="0">
                    <a:pos x="13" y="37"/>
                  </a:cxn>
                  <a:cxn ang="0">
                    <a:pos x="16" y="39"/>
                  </a:cxn>
                  <a:cxn ang="0">
                    <a:pos x="20" y="38"/>
                  </a:cxn>
                  <a:cxn ang="0">
                    <a:pos x="24" y="36"/>
                  </a:cxn>
                  <a:cxn ang="0">
                    <a:pos x="28" y="33"/>
                  </a:cxn>
                  <a:cxn ang="0">
                    <a:pos x="30" y="27"/>
                  </a:cxn>
                  <a:cxn ang="0">
                    <a:pos x="30" y="21"/>
                  </a:cxn>
                  <a:cxn ang="0">
                    <a:pos x="28" y="14"/>
                  </a:cxn>
                  <a:cxn ang="0">
                    <a:pos x="25" y="7"/>
                  </a:cxn>
                  <a:cxn ang="0">
                    <a:pos x="20" y="2"/>
                  </a:cxn>
                  <a:cxn ang="0">
                    <a:pos x="16" y="0"/>
                  </a:cxn>
                  <a:cxn ang="0">
                    <a:pos x="12" y="0"/>
                  </a:cxn>
                  <a:cxn ang="0">
                    <a:pos x="7" y="1"/>
                  </a:cxn>
                  <a:cxn ang="0">
                    <a:pos x="5" y="2"/>
                  </a:cxn>
                  <a:cxn ang="0">
                    <a:pos x="3" y="4"/>
                  </a:cxn>
                  <a:cxn ang="0">
                    <a:pos x="10" y="11"/>
                  </a:cxn>
                </a:cxnLst>
                <a:rect l="0" t="0" r="r" b="b"/>
                <a:pathLst>
                  <a:path w="31" h="40">
                    <a:moveTo>
                      <a:pt x="10" y="11"/>
                    </a:moveTo>
                    <a:lnTo>
                      <a:pt x="10" y="13"/>
                    </a:lnTo>
                    <a:lnTo>
                      <a:pt x="10" y="16"/>
                    </a:lnTo>
                    <a:lnTo>
                      <a:pt x="10" y="20"/>
                    </a:lnTo>
                    <a:lnTo>
                      <a:pt x="12" y="21"/>
                    </a:lnTo>
                    <a:lnTo>
                      <a:pt x="14" y="23"/>
                    </a:lnTo>
                    <a:lnTo>
                      <a:pt x="16" y="25"/>
                    </a:lnTo>
                    <a:lnTo>
                      <a:pt x="18" y="25"/>
                    </a:lnTo>
                    <a:lnTo>
                      <a:pt x="20" y="25"/>
                    </a:lnTo>
                    <a:lnTo>
                      <a:pt x="22" y="25"/>
                    </a:lnTo>
                    <a:lnTo>
                      <a:pt x="23" y="21"/>
                    </a:lnTo>
                    <a:lnTo>
                      <a:pt x="22" y="17"/>
                    </a:lnTo>
                    <a:lnTo>
                      <a:pt x="19" y="13"/>
                    </a:lnTo>
                    <a:lnTo>
                      <a:pt x="17" y="11"/>
                    </a:lnTo>
                    <a:lnTo>
                      <a:pt x="15" y="11"/>
                    </a:lnTo>
                    <a:lnTo>
                      <a:pt x="13" y="10"/>
                    </a:lnTo>
                    <a:lnTo>
                      <a:pt x="10" y="11"/>
                    </a:lnTo>
                    <a:lnTo>
                      <a:pt x="10" y="12"/>
                    </a:lnTo>
                    <a:lnTo>
                      <a:pt x="5" y="2"/>
                    </a:lnTo>
                    <a:lnTo>
                      <a:pt x="2" y="5"/>
                    </a:lnTo>
                    <a:lnTo>
                      <a:pt x="1" y="6"/>
                    </a:lnTo>
                    <a:lnTo>
                      <a:pt x="0" y="9"/>
                    </a:lnTo>
                    <a:lnTo>
                      <a:pt x="0" y="13"/>
                    </a:lnTo>
                    <a:lnTo>
                      <a:pt x="2" y="19"/>
                    </a:lnTo>
                    <a:lnTo>
                      <a:pt x="4" y="26"/>
                    </a:lnTo>
                    <a:lnTo>
                      <a:pt x="6" y="31"/>
                    </a:lnTo>
                    <a:lnTo>
                      <a:pt x="9" y="34"/>
                    </a:lnTo>
                    <a:lnTo>
                      <a:pt x="13" y="37"/>
                    </a:lnTo>
                    <a:lnTo>
                      <a:pt x="16" y="39"/>
                    </a:lnTo>
                    <a:lnTo>
                      <a:pt x="20" y="38"/>
                    </a:lnTo>
                    <a:lnTo>
                      <a:pt x="24" y="36"/>
                    </a:lnTo>
                    <a:lnTo>
                      <a:pt x="28" y="33"/>
                    </a:lnTo>
                    <a:lnTo>
                      <a:pt x="30" y="27"/>
                    </a:lnTo>
                    <a:lnTo>
                      <a:pt x="30" y="21"/>
                    </a:lnTo>
                    <a:lnTo>
                      <a:pt x="28" y="14"/>
                    </a:lnTo>
                    <a:lnTo>
                      <a:pt x="25" y="7"/>
                    </a:lnTo>
                    <a:lnTo>
                      <a:pt x="20" y="2"/>
                    </a:lnTo>
                    <a:lnTo>
                      <a:pt x="16" y="0"/>
                    </a:lnTo>
                    <a:lnTo>
                      <a:pt x="12" y="0"/>
                    </a:lnTo>
                    <a:lnTo>
                      <a:pt x="7" y="1"/>
                    </a:lnTo>
                    <a:lnTo>
                      <a:pt x="5" y="2"/>
                    </a:lnTo>
                    <a:lnTo>
                      <a:pt x="3" y="4"/>
                    </a:lnTo>
                    <a:lnTo>
                      <a:pt x="10" y="11"/>
                    </a:lnTo>
                  </a:path>
                </a:pathLst>
              </a:custGeom>
              <a:grpFill/>
              <a:ln w="9525" cap="flat" cmpd="sng">
                <a:solidFill>
                  <a:schemeClr val="bg2"/>
                </a:solidFill>
                <a:prstDash val="solid"/>
                <a:round/>
                <a:headEnd/>
                <a:tailEnd/>
              </a:ln>
              <a:effectLst/>
            </p:spPr>
            <p:txBody>
              <a:bodyPr/>
              <a:lstStyle/>
              <a:p>
                <a:pPr>
                  <a:defRPr/>
                </a:pPr>
                <a:endParaRPr lang="en-US">
                  <a:latin typeface="+mj-lt"/>
                </a:endParaRPr>
              </a:p>
            </p:txBody>
          </p:sp>
        </p:grpSp>
        <p:grpSp>
          <p:nvGrpSpPr>
            <p:cNvPr id="5" name="Group 92">
              <a:extLst>
                <a:ext uri="{FF2B5EF4-FFF2-40B4-BE49-F238E27FC236}">
                  <a16:creationId xmlns:a16="http://schemas.microsoft.com/office/drawing/2014/main" id="{0659B288-204C-4C2A-A8B4-79ED16E52671}"/>
                </a:ext>
              </a:extLst>
            </p:cNvPr>
            <p:cNvGrpSpPr>
              <a:grpSpLocks/>
            </p:cNvGrpSpPr>
            <p:nvPr/>
          </p:nvGrpSpPr>
          <p:grpSpPr bwMode="auto">
            <a:xfrm>
              <a:off x="5837238" y="5535613"/>
              <a:ext cx="758825" cy="468312"/>
              <a:chOff x="3475" y="3487"/>
              <a:chExt cx="478" cy="295"/>
            </a:xfrm>
            <a:solidFill>
              <a:srgbClr val="FF0000"/>
            </a:solidFill>
          </p:grpSpPr>
          <p:sp>
            <p:nvSpPr>
              <p:cNvPr id="2134" name="Freeform 86">
                <a:extLst>
                  <a:ext uri="{FF2B5EF4-FFF2-40B4-BE49-F238E27FC236}">
                    <a16:creationId xmlns:a16="http://schemas.microsoft.com/office/drawing/2014/main" id="{19864951-9B56-4E7C-A7BA-15C8E206918A}"/>
                  </a:ext>
                </a:extLst>
              </p:cNvPr>
              <p:cNvSpPr>
                <a:spLocks/>
              </p:cNvSpPr>
              <p:nvPr/>
            </p:nvSpPr>
            <p:spPr bwMode="auto">
              <a:xfrm>
                <a:off x="3475" y="3625"/>
                <a:ext cx="478" cy="157"/>
              </a:xfrm>
              <a:custGeom>
                <a:avLst/>
                <a:gdLst/>
                <a:ahLst/>
                <a:cxnLst>
                  <a:cxn ang="0">
                    <a:pos x="473" y="15"/>
                  </a:cxn>
                  <a:cxn ang="0">
                    <a:pos x="37" y="16"/>
                  </a:cxn>
                  <a:cxn ang="0">
                    <a:pos x="35" y="0"/>
                  </a:cxn>
                  <a:cxn ang="0">
                    <a:pos x="1" y="1"/>
                  </a:cxn>
                  <a:cxn ang="0">
                    <a:pos x="0" y="156"/>
                  </a:cxn>
                  <a:cxn ang="0">
                    <a:pos x="34" y="156"/>
                  </a:cxn>
                  <a:cxn ang="0">
                    <a:pos x="34" y="144"/>
                  </a:cxn>
                  <a:cxn ang="0">
                    <a:pos x="475" y="145"/>
                  </a:cxn>
                  <a:cxn ang="0">
                    <a:pos x="475" y="136"/>
                  </a:cxn>
                  <a:cxn ang="0">
                    <a:pos x="33" y="135"/>
                  </a:cxn>
                  <a:cxn ang="0">
                    <a:pos x="34" y="105"/>
                  </a:cxn>
                  <a:cxn ang="0">
                    <a:pos x="475" y="105"/>
                  </a:cxn>
                  <a:cxn ang="0">
                    <a:pos x="474" y="93"/>
                  </a:cxn>
                  <a:cxn ang="0">
                    <a:pos x="35" y="94"/>
                  </a:cxn>
                  <a:cxn ang="0">
                    <a:pos x="35" y="64"/>
                  </a:cxn>
                  <a:cxn ang="0">
                    <a:pos x="477" y="64"/>
                  </a:cxn>
                  <a:cxn ang="0">
                    <a:pos x="477" y="53"/>
                  </a:cxn>
                  <a:cxn ang="0">
                    <a:pos x="35" y="54"/>
                  </a:cxn>
                  <a:cxn ang="0">
                    <a:pos x="34" y="27"/>
                  </a:cxn>
                  <a:cxn ang="0">
                    <a:pos x="474" y="25"/>
                  </a:cxn>
                  <a:cxn ang="0">
                    <a:pos x="473" y="15"/>
                  </a:cxn>
                </a:cxnLst>
                <a:rect l="0" t="0" r="r" b="b"/>
                <a:pathLst>
                  <a:path w="478" h="157">
                    <a:moveTo>
                      <a:pt x="473" y="15"/>
                    </a:moveTo>
                    <a:lnTo>
                      <a:pt x="37" y="16"/>
                    </a:lnTo>
                    <a:lnTo>
                      <a:pt x="35" y="0"/>
                    </a:lnTo>
                    <a:lnTo>
                      <a:pt x="1" y="1"/>
                    </a:lnTo>
                    <a:lnTo>
                      <a:pt x="0" y="156"/>
                    </a:lnTo>
                    <a:lnTo>
                      <a:pt x="34" y="156"/>
                    </a:lnTo>
                    <a:lnTo>
                      <a:pt x="34" y="144"/>
                    </a:lnTo>
                    <a:lnTo>
                      <a:pt x="475" y="145"/>
                    </a:lnTo>
                    <a:lnTo>
                      <a:pt x="475" y="136"/>
                    </a:lnTo>
                    <a:lnTo>
                      <a:pt x="33" y="135"/>
                    </a:lnTo>
                    <a:lnTo>
                      <a:pt x="34" y="105"/>
                    </a:lnTo>
                    <a:lnTo>
                      <a:pt x="475" y="105"/>
                    </a:lnTo>
                    <a:lnTo>
                      <a:pt x="474" y="93"/>
                    </a:lnTo>
                    <a:lnTo>
                      <a:pt x="35" y="94"/>
                    </a:lnTo>
                    <a:lnTo>
                      <a:pt x="35" y="64"/>
                    </a:lnTo>
                    <a:lnTo>
                      <a:pt x="477" y="64"/>
                    </a:lnTo>
                    <a:lnTo>
                      <a:pt x="477" y="53"/>
                    </a:lnTo>
                    <a:lnTo>
                      <a:pt x="35" y="54"/>
                    </a:lnTo>
                    <a:lnTo>
                      <a:pt x="34" y="27"/>
                    </a:lnTo>
                    <a:lnTo>
                      <a:pt x="474" y="25"/>
                    </a:lnTo>
                    <a:lnTo>
                      <a:pt x="473" y="15"/>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35" name="Freeform 87">
                <a:extLst>
                  <a:ext uri="{FF2B5EF4-FFF2-40B4-BE49-F238E27FC236}">
                    <a16:creationId xmlns:a16="http://schemas.microsoft.com/office/drawing/2014/main" id="{29C00193-723C-41D0-BF5C-863B54208484}"/>
                  </a:ext>
                </a:extLst>
              </p:cNvPr>
              <p:cNvSpPr>
                <a:spLocks/>
              </p:cNvSpPr>
              <p:nvPr/>
            </p:nvSpPr>
            <p:spPr bwMode="auto">
              <a:xfrm>
                <a:off x="3541" y="3735"/>
                <a:ext cx="130" cy="20"/>
              </a:xfrm>
              <a:custGeom>
                <a:avLst/>
                <a:gdLst/>
                <a:ahLst/>
                <a:cxnLst>
                  <a:cxn ang="0">
                    <a:pos x="0" y="19"/>
                  </a:cxn>
                  <a:cxn ang="0">
                    <a:pos x="72" y="0"/>
                  </a:cxn>
                  <a:cxn ang="0">
                    <a:pos x="129" y="1"/>
                  </a:cxn>
                  <a:cxn ang="0">
                    <a:pos x="48" y="19"/>
                  </a:cxn>
                  <a:cxn ang="0">
                    <a:pos x="0" y="19"/>
                  </a:cxn>
                </a:cxnLst>
                <a:rect l="0" t="0" r="r" b="b"/>
                <a:pathLst>
                  <a:path w="130" h="20">
                    <a:moveTo>
                      <a:pt x="0" y="19"/>
                    </a:moveTo>
                    <a:lnTo>
                      <a:pt x="72" y="0"/>
                    </a:lnTo>
                    <a:lnTo>
                      <a:pt x="129" y="1"/>
                    </a:lnTo>
                    <a:lnTo>
                      <a:pt x="48" y="19"/>
                    </a:lnTo>
                    <a:lnTo>
                      <a:pt x="0" y="19"/>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36" name="Freeform 88">
                <a:extLst>
                  <a:ext uri="{FF2B5EF4-FFF2-40B4-BE49-F238E27FC236}">
                    <a16:creationId xmlns:a16="http://schemas.microsoft.com/office/drawing/2014/main" id="{921BD0D9-4E5C-4E82-8450-C3D7683C4AF2}"/>
                  </a:ext>
                </a:extLst>
              </p:cNvPr>
              <p:cNvSpPr>
                <a:spLocks/>
              </p:cNvSpPr>
              <p:nvPr/>
            </p:nvSpPr>
            <p:spPr bwMode="auto">
              <a:xfrm>
                <a:off x="3688" y="3694"/>
                <a:ext cx="135" cy="21"/>
              </a:xfrm>
              <a:custGeom>
                <a:avLst/>
                <a:gdLst/>
                <a:ahLst/>
                <a:cxnLst>
                  <a:cxn ang="0">
                    <a:pos x="0" y="20"/>
                  </a:cxn>
                  <a:cxn ang="0">
                    <a:pos x="82" y="0"/>
                  </a:cxn>
                  <a:cxn ang="0">
                    <a:pos x="134" y="0"/>
                  </a:cxn>
                  <a:cxn ang="0">
                    <a:pos x="52" y="19"/>
                  </a:cxn>
                  <a:cxn ang="0">
                    <a:pos x="0" y="20"/>
                  </a:cxn>
                </a:cxnLst>
                <a:rect l="0" t="0" r="r" b="b"/>
                <a:pathLst>
                  <a:path w="135" h="21">
                    <a:moveTo>
                      <a:pt x="0" y="20"/>
                    </a:moveTo>
                    <a:lnTo>
                      <a:pt x="82" y="0"/>
                    </a:lnTo>
                    <a:lnTo>
                      <a:pt x="134" y="0"/>
                    </a:lnTo>
                    <a:lnTo>
                      <a:pt x="52" y="19"/>
                    </a:lnTo>
                    <a:lnTo>
                      <a:pt x="0" y="20"/>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37" name="Freeform 89">
                <a:extLst>
                  <a:ext uri="{FF2B5EF4-FFF2-40B4-BE49-F238E27FC236}">
                    <a16:creationId xmlns:a16="http://schemas.microsoft.com/office/drawing/2014/main" id="{53CF5CFE-A505-4096-9174-E4A2BBF68F4B}"/>
                  </a:ext>
                </a:extLst>
              </p:cNvPr>
              <p:cNvSpPr>
                <a:spLocks/>
              </p:cNvSpPr>
              <p:nvPr/>
            </p:nvSpPr>
            <p:spPr bwMode="auto">
              <a:xfrm>
                <a:off x="3848" y="3656"/>
                <a:ext cx="103" cy="18"/>
              </a:xfrm>
              <a:custGeom>
                <a:avLst/>
                <a:gdLst/>
                <a:ahLst/>
                <a:cxnLst>
                  <a:cxn ang="0">
                    <a:pos x="0" y="17"/>
                  </a:cxn>
                  <a:cxn ang="0">
                    <a:pos x="68" y="0"/>
                  </a:cxn>
                  <a:cxn ang="0">
                    <a:pos x="102" y="0"/>
                  </a:cxn>
                  <a:cxn ang="0">
                    <a:pos x="102" y="17"/>
                  </a:cxn>
                  <a:cxn ang="0">
                    <a:pos x="0" y="17"/>
                  </a:cxn>
                </a:cxnLst>
                <a:rect l="0" t="0" r="r" b="b"/>
                <a:pathLst>
                  <a:path w="103" h="18">
                    <a:moveTo>
                      <a:pt x="0" y="17"/>
                    </a:moveTo>
                    <a:lnTo>
                      <a:pt x="68" y="0"/>
                    </a:lnTo>
                    <a:lnTo>
                      <a:pt x="102" y="0"/>
                    </a:lnTo>
                    <a:lnTo>
                      <a:pt x="102" y="17"/>
                    </a:lnTo>
                    <a:lnTo>
                      <a:pt x="0" y="17"/>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38" name="Freeform 90">
                <a:extLst>
                  <a:ext uri="{FF2B5EF4-FFF2-40B4-BE49-F238E27FC236}">
                    <a16:creationId xmlns:a16="http://schemas.microsoft.com/office/drawing/2014/main" id="{894AE5B7-C7A5-4F22-A142-52EAB2856F9A}"/>
                  </a:ext>
                </a:extLst>
              </p:cNvPr>
              <p:cNvSpPr>
                <a:spLocks/>
              </p:cNvSpPr>
              <p:nvPr/>
            </p:nvSpPr>
            <p:spPr bwMode="auto">
              <a:xfrm>
                <a:off x="3523" y="3510"/>
                <a:ext cx="396" cy="119"/>
              </a:xfrm>
              <a:custGeom>
                <a:avLst/>
                <a:gdLst/>
                <a:ahLst/>
                <a:cxnLst>
                  <a:cxn ang="0">
                    <a:pos x="395" y="59"/>
                  </a:cxn>
                  <a:cxn ang="0">
                    <a:pos x="395" y="118"/>
                  </a:cxn>
                  <a:cxn ang="0">
                    <a:pos x="112" y="118"/>
                  </a:cxn>
                  <a:cxn ang="0">
                    <a:pos x="113" y="55"/>
                  </a:cxn>
                  <a:cxn ang="0">
                    <a:pos x="96" y="42"/>
                  </a:cxn>
                  <a:cxn ang="0">
                    <a:pos x="28" y="43"/>
                  </a:cxn>
                  <a:cxn ang="0">
                    <a:pos x="15" y="55"/>
                  </a:cxn>
                  <a:cxn ang="0">
                    <a:pos x="15" y="117"/>
                  </a:cxn>
                  <a:cxn ang="0">
                    <a:pos x="1" y="118"/>
                  </a:cxn>
                  <a:cxn ang="0">
                    <a:pos x="0" y="48"/>
                  </a:cxn>
                  <a:cxn ang="0">
                    <a:pos x="19" y="24"/>
                  </a:cxn>
                  <a:cxn ang="0">
                    <a:pos x="65" y="0"/>
                  </a:cxn>
                  <a:cxn ang="0">
                    <a:pos x="110" y="23"/>
                  </a:cxn>
                  <a:cxn ang="0">
                    <a:pos x="132" y="51"/>
                  </a:cxn>
                  <a:cxn ang="0">
                    <a:pos x="395" y="52"/>
                  </a:cxn>
                  <a:cxn ang="0">
                    <a:pos x="395" y="59"/>
                  </a:cxn>
                </a:cxnLst>
                <a:rect l="0" t="0" r="r" b="b"/>
                <a:pathLst>
                  <a:path w="396" h="119">
                    <a:moveTo>
                      <a:pt x="395" y="59"/>
                    </a:moveTo>
                    <a:lnTo>
                      <a:pt x="395" y="118"/>
                    </a:lnTo>
                    <a:lnTo>
                      <a:pt x="112" y="118"/>
                    </a:lnTo>
                    <a:lnTo>
                      <a:pt x="113" y="55"/>
                    </a:lnTo>
                    <a:lnTo>
                      <a:pt x="96" y="42"/>
                    </a:lnTo>
                    <a:lnTo>
                      <a:pt x="28" y="43"/>
                    </a:lnTo>
                    <a:lnTo>
                      <a:pt x="15" y="55"/>
                    </a:lnTo>
                    <a:lnTo>
                      <a:pt x="15" y="117"/>
                    </a:lnTo>
                    <a:lnTo>
                      <a:pt x="1" y="118"/>
                    </a:lnTo>
                    <a:lnTo>
                      <a:pt x="0" y="48"/>
                    </a:lnTo>
                    <a:lnTo>
                      <a:pt x="19" y="24"/>
                    </a:lnTo>
                    <a:lnTo>
                      <a:pt x="65" y="0"/>
                    </a:lnTo>
                    <a:lnTo>
                      <a:pt x="110" y="23"/>
                    </a:lnTo>
                    <a:lnTo>
                      <a:pt x="132" y="51"/>
                    </a:lnTo>
                    <a:lnTo>
                      <a:pt x="395" y="52"/>
                    </a:lnTo>
                    <a:lnTo>
                      <a:pt x="395" y="59"/>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39" name="Freeform 91" descr="5%">
                <a:extLst>
                  <a:ext uri="{FF2B5EF4-FFF2-40B4-BE49-F238E27FC236}">
                    <a16:creationId xmlns:a16="http://schemas.microsoft.com/office/drawing/2014/main" id="{C1E22C74-2B67-4B1C-BF33-8F562094D18A}"/>
                  </a:ext>
                </a:extLst>
              </p:cNvPr>
              <p:cNvSpPr>
                <a:spLocks/>
              </p:cNvSpPr>
              <p:nvPr/>
            </p:nvSpPr>
            <p:spPr bwMode="auto">
              <a:xfrm>
                <a:off x="3488" y="3487"/>
                <a:ext cx="460" cy="79"/>
              </a:xfrm>
              <a:custGeom>
                <a:avLst/>
                <a:gdLst/>
                <a:ahLst/>
                <a:cxnLst>
                  <a:cxn ang="0">
                    <a:pos x="7" y="78"/>
                  </a:cxn>
                  <a:cxn ang="0">
                    <a:pos x="42" y="35"/>
                  </a:cxn>
                  <a:cxn ang="0">
                    <a:pos x="100" y="6"/>
                  </a:cxn>
                  <a:cxn ang="0">
                    <a:pos x="159" y="33"/>
                  </a:cxn>
                  <a:cxn ang="0">
                    <a:pos x="179" y="63"/>
                  </a:cxn>
                  <a:cxn ang="0">
                    <a:pos x="459" y="62"/>
                  </a:cxn>
                  <a:cxn ang="0">
                    <a:pos x="422" y="27"/>
                  </a:cxn>
                  <a:cxn ang="0">
                    <a:pos x="367" y="9"/>
                  </a:cxn>
                  <a:cxn ang="0">
                    <a:pos x="100" y="0"/>
                  </a:cxn>
                  <a:cxn ang="0">
                    <a:pos x="39" y="30"/>
                  </a:cxn>
                  <a:cxn ang="0">
                    <a:pos x="0" y="75"/>
                  </a:cxn>
                  <a:cxn ang="0">
                    <a:pos x="7" y="78"/>
                  </a:cxn>
                </a:cxnLst>
                <a:rect l="0" t="0" r="r" b="b"/>
                <a:pathLst>
                  <a:path w="460" h="79">
                    <a:moveTo>
                      <a:pt x="7" y="78"/>
                    </a:moveTo>
                    <a:lnTo>
                      <a:pt x="42" y="35"/>
                    </a:lnTo>
                    <a:lnTo>
                      <a:pt x="100" y="6"/>
                    </a:lnTo>
                    <a:lnTo>
                      <a:pt x="159" y="33"/>
                    </a:lnTo>
                    <a:lnTo>
                      <a:pt x="179" y="63"/>
                    </a:lnTo>
                    <a:lnTo>
                      <a:pt x="459" y="62"/>
                    </a:lnTo>
                    <a:lnTo>
                      <a:pt x="422" y="27"/>
                    </a:lnTo>
                    <a:lnTo>
                      <a:pt x="367" y="9"/>
                    </a:lnTo>
                    <a:lnTo>
                      <a:pt x="100" y="0"/>
                    </a:lnTo>
                    <a:lnTo>
                      <a:pt x="39" y="30"/>
                    </a:lnTo>
                    <a:lnTo>
                      <a:pt x="0" y="75"/>
                    </a:lnTo>
                    <a:lnTo>
                      <a:pt x="7" y="78"/>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grpSp>
        <p:grpSp>
          <p:nvGrpSpPr>
            <p:cNvPr id="6" name="Group 131">
              <a:extLst>
                <a:ext uri="{FF2B5EF4-FFF2-40B4-BE49-F238E27FC236}">
                  <a16:creationId xmlns:a16="http://schemas.microsoft.com/office/drawing/2014/main" id="{8A92E60B-BFA2-4F59-98CE-11DF0C1C9442}"/>
                </a:ext>
              </a:extLst>
            </p:cNvPr>
            <p:cNvGrpSpPr>
              <a:grpSpLocks/>
            </p:cNvGrpSpPr>
            <p:nvPr/>
          </p:nvGrpSpPr>
          <p:grpSpPr bwMode="auto">
            <a:xfrm>
              <a:off x="6707188" y="5343525"/>
              <a:ext cx="585787" cy="649288"/>
              <a:chOff x="4023" y="3366"/>
              <a:chExt cx="369" cy="409"/>
            </a:xfrm>
            <a:solidFill>
              <a:schemeClr val="accent5">
                <a:lumMod val="40000"/>
                <a:lumOff val="60000"/>
              </a:schemeClr>
            </a:solidFill>
          </p:grpSpPr>
          <p:sp>
            <p:nvSpPr>
              <p:cNvPr id="2141" name="Freeform 93">
                <a:extLst>
                  <a:ext uri="{FF2B5EF4-FFF2-40B4-BE49-F238E27FC236}">
                    <a16:creationId xmlns:a16="http://schemas.microsoft.com/office/drawing/2014/main" id="{AA8AE272-BD44-402D-A843-3A76BA4582D1}"/>
                  </a:ext>
                </a:extLst>
              </p:cNvPr>
              <p:cNvSpPr>
                <a:spLocks/>
              </p:cNvSpPr>
              <p:nvPr/>
            </p:nvSpPr>
            <p:spPr bwMode="auto">
              <a:xfrm>
                <a:off x="4145" y="3434"/>
                <a:ext cx="134" cy="99"/>
              </a:xfrm>
              <a:custGeom>
                <a:avLst/>
                <a:gdLst/>
                <a:ahLst/>
                <a:cxnLst>
                  <a:cxn ang="0">
                    <a:pos x="133" y="97"/>
                  </a:cxn>
                  <a:cxn ang="0">
                    <a:pos x="133" y="88"/>
                  </a:cxn>
                  <a:cxn ang="0">
                    <a:pos x="132" y="79"/>
                  </a:cxn>
                  <a:cxn ang="0">
                    <a:pos x="131" y="70"/>
                  </a:cxn>
                  <a:cxn ang="0">
                    <a:pos x="129" y="62"/>
                  </a:cxn>
                  <a:cxn ang="0">
                    <a:pos x="127" y="53"/>
                  </a:cxn>
                  <a:cxn ang="0">
                    <a:pos x="123" y="45"/>
                  </a:cxn>
                  <a:cxn ang="0">
                    <a:pos x="120" y="38"/>
                  </a:cxn>
                  <a:cxn ang="0">
                    <a:pos x="116" y="31"/>
                  </a:cxn>
                  <a:cxn ang="0">
                    <a:pos x="111" y="24"/>
                  </a:cxn>
                  <a:cxn ang="0">
                    <a:pos x="106" y="18"/>
                  </a:cxn>
                  <a:cxn ang="0">
                    <a:pos x="101" y="13"/>
                  </a:cxn>
                  <a:cxn ang="0">
                    <a:pos x="95" y="9"/>
                  </a:cxn>
                  <a:cxn ang="0">
                    <a:pos x="89" y="6"/>
                  </a:cxn>
                  <a:cxn ang="0">
                    <a:pos x="83" y="3"/>
                  </a:cxn>
                  <a:cxn ang="0">
                    <a:pos x="76" y="1"/>
                  </a:cxn>
                  <a:cxn ang="0">
                    <a:pos x="70" y="0"/>
                  </a:cxn>
                  <a:cxn ang="0">
                    <a:pos x="63" y="0"/>
                  </a:cxn>
                  <a:cxn ang="0">
                    <a:pos x="57" y="1"/>
                  </a:cxn>
                  <a:cxn ang="0">
                    <a:pos x="51" y="3"/>
                  </a:cxn>
                  <a:cxn ang="0">
                    <a:pos x="44" y="6"/>
                  </a:cxn>
                  <a:cxn ang="0">
                    <a:pos x="38" y="9"/>
                  </a:cxn>
                  <a:cxn ang="0">
                    <a:pos x="32" y="13"/>
                  </a:cxn>
                  <a:cxn ang="0">
                    <a:pos x="27" y="18"/>
                  </a:cxn>
                  <a:cxn ang="0">
                    <a:pos x="22" y="24"/>
                  </a:cxn>
                  <a:cxn ang="0">
                    <a:pos x="17" y="31"/>
                  </a:cxn>
                  <a:cxn ang="0">
                    <a:pos x="13" y="38"/>
                  </a:cxn>
                  <a:cxn ang="0">
                    <a:pos x="9" y="45"/>
                  </a:cxn>
                  <a:cxn ang="0">
                    <a:pos x="7" y="53"/>
                  </a:cxn>
                  <a:cxn ang="0">
                    <a:pos x="4" y="62"/>
                  </a:cxn>
                  <a:cxn ang="0">
                    <a:pos x="2" y="70"/>
                  </a:cxn>
                  <a:cxn ang="0">
                    <a:pos x="1" y="79"/>
                  </a:cxn>
                  <a:cxn ang="0">
                    <a:pos x="0" y="88"/>
                  </a:cxn>
                  <a:cxn ang="0">
                    <a:pos x="0" y="98"/>
                  </a:cxn>
                </a:cxnLst>
                <a:rect l="0" t="0" r="r" b="b"/>
                <a:pathLst>
                  <a:path w="134" h="99">
                    <a:moveTo>
                      <a:pt x="133" y="98"/>
                    </a:moveTo>
                    <a:lnTo>
                      <a:pt x="133" y="97"/>
                    </a:lnTo>
                    <a:lnTo>
                      <a:pt x="133" y="93"/>
                    </a:lnTo>
                    <a:lnTo>
                      <a:pt x="133" y="88"/>
                    </a:lnTo>
                    <a:lnTo>
                      <a:pt x="133" y="84"/>
                    </a:lnTo>
                    <a:lnTo>
                      <a:pt x="132" y="79"/>
                    </a:lnTo>
                    <a:lnTo>
                      <a:pt x="132" y="75"/>
                    </a:lnTo>
                    <a:lnTo>
                      <a:pt x="131" y="70"/>
                    </a:lnTo>
                    <a:lnTo>
                      <a:pt x="130" y="66"/>
                    </a:lnTo>
                    <a:lnTo>
                      <a:pt x="129" y="62"/>
                    </a:lnTo>
                    <a:lnTo>
                      <a:pt x="128" y="57"/>
                    </a:lnTo>
                    <a:lnTo>
                      <a:pt x="127" y="53"/>
                    </a:lnTo>
                    <a:lnTo>
                      <a:pt x="125" y="49"/>
                    </a:lnTo>
                    <a:lnTo>
                      <a:pt x="123" y="45"/>
                    </a:lnTo>
                    <a:lnTo>
                      <a:pt x="122" y="41"/>
                    </a:lnTo>
                    <a:lnTo>
                      <a:pt x="120" y="38"/>
                    </a:lnTo>
                    <a:lnTo>
                      <a:pt x="118" y="34"/>
                    </a:lnTo>
                    <a:lnTo>
                      <a:pt x="116" y="31"/>
                    </a:lnTo>
                    <a:lnTo>
                      <a:pt x="113" y="27"/>
                    </a:lnTo>
                    <a:lnTo>
                      <a:pt x="111" y="24"/>
                    </a:lnTo>
                    <a:lnTo>
                      <a:pt x="109" y="21"/>
                    </a:lnTo>
                    <a:lnTo>
                      <a:pt x="106" y="18"/>
                    </a:lnTo>
                    <a:lnTo>
                      <a:pt x="103" y="16"/>
                    </a:lnTo>
                    <a:lnTo>
                      <a:pt x="101" y="13"/>
                    </a:lnTo>
                    <a:lnTo>
                      <a:pt x="98" y="11"/>
                    </a:lnTo>
                    <a:lnTo>
                      <a:pt x="95" y="9"/>
                    </a:lnTo>
                    <a:lnTo>
                      <a:pt x="92" y="7"/>
                    </a:lnTo>
                    <a:lnTo>
                      <a:pt x="89" y="6"/>
                    </a:lnTo>
                    <a:lnTo>
                      <a:pt x="86" y="4"/>
                    </a:lnTo>
                    <a:lnTo>
                      <a:pt x="83" y="3"/>
                    </a:lnTo>
                    <a:lnTo>
                      <a:pt x="79" y="2"/>
                    </a:lnTo>
                    <a:lnTo>
                      <a:pt x="76" y="1"/>
                    </a:lnTo>
                    <a:lnTo>
                      <a:pt x="73" y="0"/>
                    </a:lnTo>
                    <a:lnTo>
                      <a:pt x="70" y="0"/>
                    </a:lnTo>
                    <a:lnTo>
                      <a:pt x="66" y="0"/>
                    </a:lnTo>
                    <a:lnTo>
                      <a:pt x="63" y="0"/>
                    </a:lnTo>
                    <a:lnTo>
                      <a:pt x="60" y="0"/>
                    </a:lnTo>
                    <a:lnTo>
                      <a:pt x="57" y="1"/>
                    </a:lnTo>
                    <a:lnTo>
                      <a:pt x="53" y="2"/>
                    </a:lnTo>
                    <a:lnTo>
                      <a:pt x="51" y="3"/>
                    </a:lnTo>
                    <a:lnTo>
                      <a:pt x="47" y="4"/>
                    </a:lnTo>
                    <a:lnTo>
                      <a:pt x="44" y="6"/>
                    </a:lnTo>
                    <a:lnTo>
                      <a:pt x="41" y="7"/>
                    </a:lnTo>
                    <a:lnTo>
                      <a:pt x="38" y="9"/>
                    </a:lnTo>
                    <a:lnTo>
                      <a:pt x="35" y="11"/>
                    </a:lnTo>
                    <a:lnTo>
                      <a:pt x="32" y="13"/>
                    </a:lnTo>
                    <a:lnTo>
                      <a:pt x="29" y="16"/>
                    </a:lnTo>
                    <a:lnTo>
                      <a:pt x="27" y="18"/>
                    </a:lnTo>
                    <a:lnTo>
                      <a:pt x="25" y="21"/>
                    </a:lnTo>
                    <a:lnTo>
                      <a:pt x="22" y="24"/>
                    </a:lnTo>
                    <a:lnTo>
                      <a:pt x="19" y="27"/>
                    </a:lnTo>
                    <a:lnTo>
                      <a:pt x="17" y="31"/>
                    </a:lnTo>
                    <a:lnTo>
                      <a:pt x="15" y="34"/>
                    </a:lnTo>
                    <a:lnTo>
                      <a:pt x="13" y="38"/>
                    </a:lnTo>
                    <a:lnTo>
                      <a:pt x="11" y="41"/>
                    </a:lnTo>
                    <a:lnTo>
                      <a:pt x="9" y="45"/>
                    </a:lnTo>
                    <a:lnTo>
                      <a:pt x="8" y="49"/>
                    </a:lnTo>
                    <a:lnTo>
                      <a:pt x="7" y="53"/>
                    </a:lnTo>
                    <a:lnTo>
                      <a:pt x="5" y="57"/>
                    </a:lnTo>
                    <a:lnTo>
                      <a:pt x="4" y="62"/>
                    </a:lnTo>
                    <a:lnTo>
                      <a:pt x="3" y="66"/>
                    </a:lnTo>
                    <a:lnTo>
                      <a:pt x="2" y="70"/>
                    </a:lnTo>
                    <a:lnTo>
                      <a:pt x="1" y="75"/>
                    </a:lnTo>
                    <a:lnTo>
                      <a:pt x="1" y="79"/>
                    </a:lnTo>
                    <a:lnTo>
                      <a:pt x="0" y="84"/>
                    </a:lnTo>
                    <a:lnTo>
                      <a:pt x="0" y="88"/>
                    </a:lnTo>
                    <a:lnTo>
                      <a:pt x="0" y="93"/>
                    </a:lnTo>
                    <a:lnTo>
                      <a:pt x="0" y="98"/>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42" name="Freeform 94">
                <a:extLst>
                  <a:ext uri="{FF2B5EF4-FFF2-40B4-BE49-F238E27FC236}">
                    <a16:creationId xmlns:a16="http://schemas.microsoft.com/office/drawing/2014/main" id="{F86FC369-28D1-458B-9090-7BD3BAD1F3B5}"/>
                  </a:ext>
                </a:extLst>
              </p:cNvPr>
              <p:cNvSpPr>
                <a:spLocks/>
              </p:cNvSpPr>
              <p:nvPr/>
            </p:nvSpPr>
            <p:spPr bwMode="auto">
              <a:xfrm>
                <a:off x="4186" y="3376"/>
                <a:ext cx="52" cy="56"/>
              </a:xfrm>
              <a:custGeom>
                <a:avLst/>
                <a:gdLst/>
                <a:ahLst/>
                <a:cxnLst>
                  <a:cxn ang="0">
                    <a:pos x="8" y="55"/>
                  </a:cxn>
                  <a:cxn ang="0">
                    <a:pos x="51" y="55"/>
                  </a:cxn>
                  <a:cxn ang="0">
                    <a:pos x="51" y="46"/>
                  </a:cxn>
                  <a:cxn ang="0">
                    <a:pos x="42" y="46"/>
                  </a:cxn>
                  <a:cxn ang="0">
                    <a:pos x="25" y="0"/>
                  </a:cxn>
                  <a:cxn ang="0">
                    <a:pos x="8" y="46"/>
                  </a:cxn>
                  <a:cxn ang="0">
                    <a:pos x="0" y="46"/>
                  </a:cxn>
                  <a:cxn ang="0">
                    <a:pos x="0" y="55"/>
                  </a:cxn>
                  <a:cxn ang="0">
                    <a:pos x="8" y="55"/>
                  </a:cxn>
                </a:cxnLst>
                <a:rect l="0" t="0" r="r" b="b"/>
                <a:pathLst>
                  <a:path w="52" h="56">
                    <a:moveTo>
                      <a:pt x="8" y="55"/>
                    </a:moveTo>
                    <a:lnTo>
                      <a:pt x="51" y="55"/>
                    </a:lnTo>
                    <a:lnTo>
                      <a:pt x="51" y="46"/>
                    </a:lnTo>
                    <a:lnTo>
                      <a:pt x="42" y="46"/>
                    </a:lnTo>
                    <a:lnTo>
                      <a:pt x="25" y="0"/>
                    </a:lnTo>
                    <a:lnTo>
                      <a:pt x="8" y="46"/>
                    </a:lnTo>
                    <a:lnTo>
                      <a:pt x="0" y="46"/>
                    </a:lnTo>
                    <a:lnTo>
                      <a:pt x="0" y="55"/>
                    </a:lnTo>
                    <a:lnTo>
                      <a:pt x="8" y="55"/>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43" name="Freeform 95">
                <a:extLst>
                  <a:ext uri="{FF2B5EF4-FFF2-40B4-BE49-F238E27FC236}">
                    <a16:creationId xmlns:a16="http://schemas.microsoft.com/office/drawing/2014/main" id="{C409F040-A620-43F3-8138-AD28C7C71754}"/>
                  </a:ext>
                </a:extLst>
              </p:cNvPr>
              <p:cNvSpPr>
                <a:spLocks/>
              </p:cNvSpPr>
              <p:nvPr/>
            </p:nvSpPr>
            <p:spPr bwMode="auto">
              <a:xfrm>
                <a:off x="4194" y="3422"/>
                <a:ext cx="35" cy="1"/>
              </a:xfrm>
              <a:custGeom>
                <a:avLst/>
                <a:gdLst/>
                <a:ahLst/>
                <a:cxnLst>
                  <a:cxn ang="0">
                    <a:pos x="0" y="0"/>
                  </a:cxn>
                  <a:cxn ang="0">
                    <a:pos x="34" y="0"/>
                  </a:cxn>
                </a:cxnLst>
                <a:rect l="0" t="0" r="r" b="b"/>
                <a:pathLst>
                  <a:path w="35" h="1">
                    <a:moveTo>
                      <a:pt x="0" y="0"/>
                    </a:moveTo>
                    <a:lnTo>
                      <a:pt x="34" y="0"/>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44" name="Freeform 96">
                <a:extLst>
                  <a:ext uri="{FF2B5EF4-FFF2-40B4-BE49-F238E27FC236}">
                    <a16:creationId xmlns:a16="http://schemas.microsoft.com/office/drawing/2014/main" id="{91E5FEC9-295A-4B10-ACC0-822DF2A00F35}"/>
                  </a:ext>
                </a:extLst>
              </p:cNvPr>
              <p:cNvSpPr>
                <a:spLocks/>
              </p:cNvSpPr>
              <p:nvPr/>
            </p:nvSpPr>
            <p:spPr bwMode="auto">
              <a:xfrm>
                <a:off x="4211" y="3366"/>
                <a:ext cx="1" cy="57"/>
              </a:xfrm>
              <a:custGeom>
                <a:avLst/>
                <a:gdLst/>
                <a:ahLst/>
                <a:cxnLst>
                  <a:cxn ang="0">
                    <a:pos x="0" y="0"/>
                  </a:cxn>
                  <a:cxn ang="0">
                    <a:pos x="0" y="56"/>
                  </a:cxn>
                </a:cxnLst>
                <a:rect l="0" t="0" r="r" b="b"/>
                <a:pathLst>
                  <a:path w="1" h="57">
                    <a:moveTo>
                      <a:pt x="0" y="0"/>
                    </a:moveTo>
                    <a:lnTo>
                      <a:pt x="0" y="56"/>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45" name="Freeform 97">
                <a:extLst>
                  <a:ext uri="{FF2B5EF4-FFF2-40B4-BE49-F238E27FC236}">
                    <a16:creationId xmlns:a16="http://schemas.microsoft.com/office/drawing/2014/main" id="{C0103211-4693-430C-AF30-C159F5F353B2}"/>
                  </a:ext>
                </a:extLst>
              </p:cNvPr>
              <p:cNvSpPr>
                <a:spLocks/>
              </p:cNvSpPr>
              <p:nvPr/>
            </p:nvSpPr>
            <p:spPr bwMode="auto">
              <a:xfrm>
                <a:off x="4143" y="3533"/>
                <a:ext cx="138" cy="1"/>
              </a:xfrm>
              <a:custGeom>
                <a:avLst/>
                <a:gdLst/>
                <a:ahLst/>
                <a:cxnLst>
                  <a:cxn ang="0">
                    <a:pos x="0" y="0"/>
                  </a:cxn>
                  <a:cxn ang="0">
                    <a:pos x="137" y="0"/>
                  </a:cxn>
                </a:cxnLst>
                <a:rect l="0" t="0" r="r" b="b"/>
                <a:pathLst>
                  <a:path w="138" h="1">
                    <a:moveTo>
                      <a:pt x="0" y="0"/>
                    </a:moveTo>
                    <a:lnTo>
                      <a:pt x="137" y="0"/>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46" name="Rectangle 98">
                <a:extLst>
                  <a:ext uri="{FF2B5EF4-FFF2-40B4-BE49-F238E27FC236}">
                    <a16:creationId xmlns:a16="http://schemas.microsoft.com/office/drawing/2014/main" id="{447D9240-1B60-4759-B679-04DC46116E68}"/>
                  </a:ext>
                </a:extLst>
              </p:cNvPr>
              <p:cNvSpPr>
                <a:spLocks noChangeArrowheads="1"/>
              </p:cNvSpPr>
              <p:nvPr/>
            </p:nvSpPr>
            <p:spPr bwMode="auto">
              <a:xfrm flipV="1">
                <a:off x="4135" y="3533"/>
                <a:ext cx="153" cy="19"/>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47" name="Rectangle 99">
                <a:extLst>
                  <a:ext uri="{FF2B5EF4-FFF2-40B4-BE49-F238E27FC236}">
                    <a16:creationId xmlns:a16="http://schemas.microsoft.com/office/drawing/2014/main" id="{EC7D2BD7-CD30-4B44-A399-49A79AD4ABC7}"/>
                  </a:ext>
                </a:extLst>
              </p:cNvPr>
              <p:cNvSpPr>
                <a:spLocks noChangeArrowheads="1"/>
              </p:cNvSpPr>
              <p:nvPr/>
            </p:nvSpPr>
            <p:spPr bwMode="auto">
              <a:xfrm flipV="1">
                <a:off x="4092" y="3561"/>
                <a:ext cx="230" cy="9"/>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48" name="Rectangle 100">
                <a:extLst>
                  <a:ext uri="{FF2B5EF4-FFF2-40B4-BE49-F238E27FC236}">
                    <a16:creationId xmlns:a16="http://schemas.microsoft.com/office/drawing/2014/main" id="{118D74D5-11CF-48FC-8E3D-2B8E5E9F7B3D}"/>
                  </a:ext>
                </a:extLst>
              </p:cNvPr>
              <p:cNvSpPr>
                <a:spLocks noChangeArrowheads="1"/>
              </p:cNvSpPr>
              <p:nvPr/>
            </p:nvSpPr>
            <p:spPr bwMode="auto">
              <a:xfrm flipV="1">
                <a:off x="4109" y="3570"/>
                <a:ext cx="196" cy="46"/>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49" name="Rectangle 101">
                <a:extLst>
                  <a:ext uri="{FF2B5EF4-FFF2-40B4-BE49-F238E27FC236}">
                    <a16:creationId xmlns:a16="http://schemas.microsoft.com/office/drawing/2014/main" id="{D0B762C8-2913-4FDA-8E1C-9C3A99A32C0E}"/>
                  </a:ext>
                </a:extLst>
              </p:cNvPr>
              <p:cNvSpPr>
                <a:spLocks noChangeArrowheads="1"/>
              </p:cNvSpPr>
              <p:nvPr/>
            </p:nvSpPr>
            <p:spPr bwMode="auto">
              <a:xfrm flipV="1">
                <a:off x="4135" y="3579"/>
                <a:ext cx="8"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0" name="Rectangle 102">
                <a:extLst>
                  <a:ext uri="{FF2B5EF4-FFF2-40B4-BE49-F238E27FC236}">
                    <a16:creationId xmlns:a16="http://schemas.microsoft.com/office/drawing/2014/main" id="{2A6C1D44-A338-41D3-80C0-04ECCA7E0A6E}"/>
                  </a:ext>
                </a:extLst>
              </p:cNvPr>
              <p:cNvSpPr>
                <a:spLocks noChangeArrowheads="1"/>
              </p:cNvSpPr>
              <p:nvPr/>
            </p:nvSpPr>
            <p:spPr bwMode="auto">
              <a:xfrm flipV="1">
                <a:off x="4118" y="3579"/>
                <a:ext cx="8"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1" name="Rectangle 103">
                <a:extLst>
                  <a:ext uri="{FF2B5EF4-FFF2-40B4-BE49-F238E27FC236}">
                    <a16:creationId xmlns:a16="http://schemas.microsoft.com/office/drawing/2014/main" id="{848C6C24-C936-4E8B-9D49-CB616CF3A98E}"/>
                  </a:ext>
                </a:extLst>
              </p:cNvPr>
              <p:cNvSpPr>
                <a:spLocks noChangeArrowheads="1"/>
              </p:cNvSpPr>
              <p:nvPr/>
            </p:nvSpPr>
            <p:spPr bwMode="auto">
              <a:xfrm flipV="1">
                <a:off x="4152" y="3579"/>
                <a:ext cx="8"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2" name="Rectangle 104">
                <a:extLst>
                  <a:ext uri="{FF2B5EF4-FFF2-40B4-BE49-F238E27FC236}">
                    <a16:creationId xmlns:a16="http://schemas.microsoft.com/office/drawing/2014/main" id="{BD071BD5-BED0-4BD0-AC2D-2E65E5610113}"/>
                  </a:ext>
                </a:extLst>
              </p:cNvPr>
              <p:cNvSpPr>
                <a:spLocks noChangeArrowheads="1"/>
              </p:cNvSpPr>
              <p:nvPr/>
            </p:nvSpPr>
            <p:spPr bwMode="auto">
              <a:xfrm flipV="1">
                <a:off x="4169" y="3579"/>
                <a:ext cx="8"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3" name="Rectangle 105">
                <a:extLst>
                  <a:ext uri="{FF2B5EF4-FFF2-40B4-BE49-F238E27FC236}">
                    <a16:creationId xmlns:a16="http://schemas.microsoft.com/office/drawing/2014/main" id="{7D93332D-EBD5-460B-9974-D845FC2BAF80}"/>
                  </a:ext>
                </a:extLst>
              </p:cNvPr>
              <p:cNvSpPr>
                <a:spLocks noChangeArrowheads="1"/>
              </p:cNvSpPr>
              <p:nvPr/>
            </p:nvSpPr>
            <p:spPr bwMode="auto">
              <a:xfrm flipV="1">
                <a:off x="4186" y="3579"/>
                <a:ext cx="8"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4" name="Rectangle 106">
                <a:extLst>
                  <a:ext uri="{FF2B5EF4-FFF2-40B4-BE49-F238E27FC236}">
                    <a16:creationId xmlns:a16="http://schemas.microsoft.com/office/drawing/2014/main" id="{55E572FD-7150-4D19-830C-48CCC0132B7B}"/>
                  </a:ext>
                </a:extLst>
              </p:cNvPr>
              <p:cNvSpPr>
                <a:spLocks noChangeArrowheads="1"/>
              </p:cNvSpPr>
              <p:nvPr/>
            </p:nvSpPr>
            <p:spPr bwMode="auto">
              <a:xfrm flipV="1">
                <a:off x="4288" y="3579"/>
                <a:ext cx="9"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5" name="Rectangle 107">
                <a:extLst>
                  <a:ext uri="{FF2B5EF4-FFF2-40B4-BE49-F238E27FC236}">
                    <a16:creationId xmlns:a16="http://schemas.microsoft.com/office/drawing/2014/main" id="{59FA2946-71A7-4C94-A7A0-DEC51FB872F1}"/>
                  </a:ext>
                </a:extLst>
              </p:cNvPr>
              <p:cNvSpPr>
                <a:spLocks noChangeArrowheads="1"/>
              </p:cNvSpPr>
              <p:nvPr/>
            </p:nvSpPr>
            <p:spPr bwMode="auto">
              <a:xfrm flipV="1">
                <a:off x="4271" y="3579"/>
                <a:ext cx="9"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6" name="Rectangle 108">
                <a:extLst>
                  <a:ext uri="{FF2B5EF4-FFF2-40B4-BE49-F238E27FC236}">
                    <a16:creationId xmlns:a16="http://schemas.microsoft.com/office/drawing/2014/main" id="{C9C9A40A-FBA9-4C24-8CD6-B6BD9D083180}"/>
                  </a:ext>
                </a:extLst>
              </p:cNvPr>
              <p:cNvSpPr>
                <a:spLocks noChangeArrowheads="1"/>
              </p:cNvSpPr>
              <p:nvPr/>
            </p:nvSpPr>
            <p:spPr bwMode="auto">
              <a:xfrm flipV="1">
                <a:off x="4254" y="3579"/>
                <a:ext cx="9"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7" name="Rectangle 109">
                <a:extLst>
                  <a:ext uri="{FF2B5EF4-FFF2-40B4-BE49-F238E27FC236}">
                    <a16:creationId xmlns:a16="http://schemas.microsoft.com/office/drawing/2014/main" id="{C751929B-8CF2-4B97-ADCE-89BA2CFAB426}"/>
                  </a:ext>
                </a:extLst>
              </p:cNvPr>
              <p:cNvSpPr>
                <a:spLocks noChangeArrowheads="1"/>
              </p:cNvSpPr>
              <p:nvPr/>
            </p:nvSpPr>
            <p:spPr bwMode="auto">
              <a:xfrm flipV="1">
                <a:off x="4237" y="3579"/>
                <a:ext cx="9"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8" name="Rectangle 110">
                <a:extLst>
                  <a:ext uri="{FF2B5EF4-FFF2-40B4-BE49-F238E27FC236}">
                    <a16:creationId xmlns:a16="http://schemas.microsoft.com/office/drawing/2014/main" id="{8724B22E-CF27-4DE4-9509-2B0B727E8BEE}"/>
                  </a:ext>
                </a:extLst>
              </p:cNvPr>
              <p:cNvSpPr>
                <a:spLocks noChangeArrowheads="1"/>
              </p:cNvSpPr>
              <p:nvPr/>
            </p:nvSpPr>
            <p:spPr bwMode="auto">
              <a:xfrm flipV="1">
                <a:off x="4220" y="3579"/>
                <a:ext cx="8"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59" name="Rectangle 111">
                <a:extLst>
                  <a:ext uri="{FF2B5EF4-FFF2-40B4-BE49-F238E27FC236}">
                    <a16:creationId xmlns:a16="http://schemas.microsoft.com/office/drawing/2014/main" id="{B6813C19-16E0-4A4F-902A-64AD7DEB7385}"/>
                  </a:ext>
                </a:extLst>
              </p:cNvPr>
              <p:cNvSpPr>
                <a:spLocks noChangeArrowheads="1"/>
              </p:cNvSpPr>
              <p:nvPr/>
            </p:nvSpPr>
            <p:spPr bwMode="auto">
              <a:xfrm flipV="1">
                <a:off x="4203" y="3579"/>
                <a:ext cx="8" cy="28"/>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0" name="Rectangle 112">
                <a:extLst>
                  <a:ext uri="{FF2B5EF4-FFF2-40B4-BE49-F238E27FC236}">
                    <a16:creationId xmlns:a16="http://schemas.microsoft.com/office/drawing/2014/main" id="{1876794D-2803-4F5B-BAB6-86A142ADFE31}"/>
                  </a:ext>
                </a:extLst>
              </p:cNvPr>
              <p:cNvSpPr>
                <a:spLocks noChangeArrowheads="1"/>
              </p:cNvSpPr>
              <p:nvPr/>
            </p:nvSpPr>
            <p:spPr bwMode="auto">
              <a:xfrm flipV="1">
                <a:off x="4152" y="3515"/>
                <a:ext cx="119" cy="9"/>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1" name="Rectangle 113">
                <a:extLst>
                  <a:ext uri="{FF2B5EF4-FFF2-40B4-BE49-F238E27FC236}">
                    <a16:creationId xmlns:a16="http://schemas.microsoft.com/office/drawing/2014/main" id="{461284F3-1D96-4976-AAE1-AEA3A7ECF15C}"/>
                  </a:ext>
                </a:extLst>
              </p:cNvPr>
              <p:cNvSpPr>
                <a:spLocks noChangeArrowheads="1"/>
              </p:cNvSpPr>
              <p:nvPr/>
            </p:nvSpPr>
            <p:spPr bwMode="auto">
              <a:xfrm flipV="1">
                <a:off x="4074" y="3626"/>
                <a:ext cx="266" cy="9"/>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2" name="Rectangle 114">
                <a:extLst>
                  <a:ext uri="{FF2B5EF4-FFF2-40B4-BE49-F238E27FC236}">
                    <a16:creationId xmlns:a16="http://schemas.microsoft.com/office/drawing/2014/main" id="{12E9F7D3-99FB-4AB9-B877-B978852F06A9}"/>
                  </a:ext>
                </a:extLst>
              </p:cNvPr>
              <p:cNvSpPr>
                <a:spLocks noChangeArrowheads="1"/>
              </p:cNvSpPr>
              <p:nvPr/>
            </p:nvSpPr>
            <p:spPr bwMode="auto">
              <a:xfrm flipV="1">
                <a:off x="4083" y="3737"/>
                <a:ext cx="257" cy="37"/>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3" name="Rectangle 115">
                <a:extLst>
                  <a:ext uri="{FF2B5EF4-FFF2-40B4-BE49-F238E27FC236}">
                    <a16:creationId xmlns:a16="http://schemas.microsoft.com/office/drawing/2014/main" id="{8DCEA600-78E9-42E2-9D59-7DBD072CBA23}"/>
                  </a:ext>
                </a:extLst>
              </p:cNvPr>
              <p:cNvSpPr>
                <a:spLocks noChangeArrowheads="1"/>
              </p:cNvSpPr>
              <p:nvPr/>
            </p:nvSpPr>
            <p:spPr bwMode="auto">
              <a:xfrm flipV="1">
                <a:off x="4092" y="3746"/>
                <a:ext cx="230" cy="9"/>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4" name="Freeform 116">
                <a:extLst>
                  <a:ext uri="{FF2B5EF4-FFF2-40B4-BE49-F238E27FC236}">
                    <a16:creationId xmlns:a16="http://schemas.microsoft.com/office/drawing/2014/main" id="{DE6FD41B-2C9E-4D58-B2FB-012E25570634}"/>
                  </a:ext>
                </a:extLst>
              </p:cNvPr>
              <p:cNvSpPr>
                <a:spLocks/>
              </p:cNvSpPr>
              <p:nvPr/>
            </p:nvSpPr>
            <p:spPr bwMode="auto">
              <a:xfrm>
                <a:off x="4023" y="3774"/>
                <a:ext cx="369" cy="1"/>
              </a:xfrm>
              <a:custGeom>
                <a:avLst/>
                <a:gdLst/>
                <a:ahLst/>
                <a:cxnLst>
                  <a:cxn ang="0">
                    <a:pos x="0" y="0"/>
                  </a:cxn>
                  <a:cxn ang="0">
                    <a:pos x="368" y="0"/>
                  </a:cxn>
                </a:cxnLst>
                <a:rect l="0" t="0" r="r" b="b"/>
                <a:pathLst>
                  <a:path w="369" h="1">
                    <a:moveTo>
                      <a:pt x="0" y="0"/>
                    </a:moveTo>
                    <a:lnTo>
                      <a:pt x="368" y="0"/>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65" name="Rectangle 117">
                <a:extLst>
                  <a:ext uri="{FF2B5EF4-FFF2-40B4-BE49-F238E27FC236}">
                    <a16:creationId xmlns:a16="http://schemas.microsoft.com/office/drawing/2014/main" id="{8DF61192-AE23-4220-9085-FE148B9BD4B0}"/>
                  </a:ext>
                </a:extLst>
              </p:cNvPr>
              <p:cNvSpPr>
                <a:spLocks noChangeArrowheads="1"/>
              </p:cNvSpPr>
              <p:nvPr/>
            </p:nvSpPr>
            <p:spPr bwMode="auto">
              <a:xfrm flipV="1">
                <a:off x="4100" y="3635"/>
                <a:ext cx="222" cy="102"/>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6" name="Rectangle 118">
                <a:extLst>
                  <a:ext uri="{FF2B5EF4-FFF2-40B4-BE49-F238E27FC236}">
                    <a16:creationId xmlns:a16="http://schemas.microsoft.com/office/drawing/2014/main" id="{44CB3157-A0FF-4EA4-AA4D-CA89D09102CF}"/>
                  </a:ext>
                </a:extLst>
              </p:cNvPr>
              <p:cNvSpPr>
                <a:spLocks noChangeArrowheads="1"/>
              </p:cNvSpPr>
              <p:nvPr/>
            </p:nvSpPr>
            <p:spPr bwMode="auto">
              <a:xfrm flipV="1">
                <a:off x="4112" y="3644"/>
                <a:ext cx="8"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7" name="Rectangle 119">
                <a:extLst>
                  <a:ext uri="{FF2B5EF4-FFF2-40B4-BE49-F238E27FC236}">
                    <a16:creationId xmlns:a16="http://schemas.microsoft.com/office/drawing/2014/main" id="{CC6B8937-CCDC-477B-BDC6-9B671DB2A587}"/>
                  </a:ext>
                </a:extLst>
              </p:cNvPr>
              <p:cNvSpPr>
                <a:spLocks noChangeArrowheads="1"/>
              </p:cNvSpPr>
              <p:nvPr/>
            </p:nvSpPr>
            <p:spPr bwMode="auto">
              <a:xfrm flipV="1">
                <a:off x="4128" y="3644"/>
                <a:ext cx="9"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8" name="Rectangle 120">
                <a:extLst>
                  <a:ext uri="{FF2B5EF4-FFF2-40B4-BE49-F238E27FC236}">
                    <a16:creationId xmlns:a16="http://schemas.microsoft.com/office/drawing/2014/main" id="{1487B7E9-32BF-41C0-BCFE-12B2478C99E7}"/>
                  </a:ext>
                </a:extLst>
              </p:cNvPr>
              <p:cNvSpPr>
                <a:spLocks noChangeArrowheads="1"/>
              </p:cNvSpPr>
              <p:nvPr/>
            </p:nvSpPr>
            <p:spPr bwMode="auto">
              <a:xfrm flipV="1">
                <a:off x="4146" y="3644"/>
                <a:ext cx="8"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69" name="Rectangle 121">
                <a:extLst>
                  <a:ext uri="{FF2B5EF4-FFF2-40B4-BE49-F238E27FC236}">
                    <a16:creationId xmlns:a16="http://schemas.microsoft.com/office/drawing/2014/main" id="{42FC5F45-F776-4E54-ACE3-C067E75A7AEE}"/>
                  </a:ext>
                </a:extLst>
              </p:cNvPr>
              <p:cNvSpPr>
                <a:spLocks noChangeArrowheads="1"/>
              </p:cNvSpPr>
              <p:nvPr/>
            </p:nvSpPr>
            <p:spPr bwMode="auto">
              <a:xfrm flipV="1">
                <a:off x="4163" y="3644"/>
                <a:ext cx="9"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0" name="Rectangle 122">
                <a:extLst>
                  <a:ext uri="{FF2B5EF4-FFF2-40B4-BE49-F238E27FC236}">
                    <a16:creationId xmlns:a16="http://schemas.microsoft.com/office/drawing/2014/main" id="{20BD95C0-4EF8-4127-883E-1E55144BAABE}"/>
                  </a:ext>
                </a:extLst>
              </p:cNvPr>
              <p:cNvSpPr>
                <a:spLocks noChangeArrowheads="1"/>
              </p:cNvSpPr>
              <p:nvPr/>
            </p:nvSpPr>
            <p:spPr bwMode="auto">
              <a:xfrm flipV="1">
                <a:off x="4180" y="3644"/>
                <a:ext cx="8"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1" name="Rectangle 123">
                <a:extLst>
                  <a:ext uri="{FF2B5EF4-FFF2-40B4-BE49-F238E27FC236}">
                    <a16:creationId xmlns:a16="http://schemas.microsoft.com/office/drawing/2014/main" id="{DDE0F38B-A9CB-415C-8D85-2532CB886FA1}"/>
                  </a:ext>
                </a:extLst>
              </p:cNvPr>
              <p:cNvSpPr>
                <a:spLocks noChangeArrowheads="1"/>
              </p:cNvSpPr>
              <p:nvPr/>
            </p:nvSpPr>
            <p:spPr bwMode="auto">
              <a:xfrm flipV="1">
                <a:off x="4197" y="3644"/>
                <a:ext cx="9"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2" name="Rectangle 124">
                <a:extLst>
                  <a:ext uri="{FF2B5EF4-FFF2-40B4-BE49-F238E27FC236}">
                    <a16:creationId xmlns:a16="http://schemas.microsoft.com/office/drawing/2014/main" id="{2126307D-0755-49DB-A65F-DA56CAFE1E8B}"/>
                  </a:ext>
                </a:extLst>
              </p:cNvPr>
              <p:cNvSpPr>
                <a:spLocks noChangeArrowheads="1"/>
              </p:cNvSpPr>
              <p:nvPr/>
            </p:nvSpPr>
            <p:spPr bwMode="auto">
              <a:xfrm flipV="1">
                <a:off x="4214" y="3644"/>
                <a:ext cx="8"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3" name="Rectangle 125">
                <a:extLst>
                  <a:ext uri="{FF2B5EF4-FFF2-40B4-BE49-F238E27FC236}">
                    <a16:creationId xmlns:a16="http://schemas.microsoft.com/office/drawing/2014/main" id="{037041FF-D63A-4CAD-8B5F-FB86D4D0FB07}"/>
                  </a:ext>
                </a:extLst>
              </p:cNvPr>
              <p:cNvSpPr>
                <a:spLocks noChangeArrowheads="1"/>
              </p:cNvSpPr>
              <p:nvPr/>
            </p:nvSpPr>
            <p:spPr bwMode="auto">
              <a:xfrm flipV="1">
                <a:off x="4231" y="3644"/>
                <a:ext cx="9"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4" name="Rectangle 126">
                <a:extLst>
                  <a:ext uri="{FF2B5EF4-FFF2-40B4-BE49-F238E27FC236}">
                    <a16:creationId xmlns:a16="http://schemas.microsoft.com/office/drawing/2014/main" id="{3C7DADCB-A171-441C-82AF-3C54E8623322}"/>
                  </a:ext>
                </a:extLst>
              </p:cNvPr>
              <p:cNvSpPr>
                <a:spLocks noChangeArrowheads="1"/>
              </p:cNvSpPr>
              <p:nvPr/>
            </p:nvSpPr>
            <p:spPr bwMode="auto">
              <a:xfrm flipV="1">
                <a:off x="4248" y="3644"/>
                <a:ext cx="9"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5" name="Rectangle 127">
                <a:extLst>
                  <a:ext uri="{FF2B5EF4-FFF2-40B4-BE49-F238E27FC236}">
                    <a16:creationId xmlns:a16="http://schemas.microsoft.com/office/drawing/2014/main" id="{F5BFCC61-7CC9-434E-9745-923DB8E06137}"/>
                  </a:ext>
                </a:extLst>
              </p:cNvPr>
              <p:cNvSpPr>
                <a:spLocks noChangeArrowheads="1"/>
              </p:cNvSpPr>
              <p:nvPr/>
            </p:nvSpPr>
            <p:spPr bwMode="auto">
              <a:xfrm flipV="1">
                <a:off x="4266" y="3644"/>
                <a:ext cx="8"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6" name="Rectangle 128">
                <a:extLst>
                  <a:ext uri="{FF2B5EF4-FFF2-40B4-BE49-F238E27FC236}">
                    <a16:creationId xmlns:a16="http://schemas.microsoft.com/office/drawing/2014/main" id="{B0840195-2CA4-432F-AAE3-B50AFCF01734}"/>
                  </a:ext>
                </a:extLst>
              </p:cNvPr>
              <p:cNvSpPr>
                <a:spLocks noChangeArrowheads="1"/>
              </p:cNvSpPr>
              <p:nvPr/>
            </p:nvSpPr>
            <p:spPr bwMode="auto">
              <a:xfrm flipV="1">
                <a:off x="4282" y="3644"/>
                <a:ext cx="9"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7" name="Rectangle 129">
                <a:extLst>
                  <a:ext uri="{FF2B5EF4-FFF2-40B4-BE49-F238E27FC236}">
                    <a16:creationId xmlns:a16="http://schemas.microsoft.com/office/drawing/2014/main" id="{CD2BCFE0-744C-4207-A287-7341BB706046}"/>
                  </a:ext>
                </a:extLst>
              </p:cNvPr>
              <p:cNvSpPr>
                <a:spLocks noChangeArrowheads="1"/>
              </p:cNvSpPr>
              <p:nvPr/>
            </p:nvSpPr>
            <p:spPr bwMode="auto">
              <a:xfrm flipV="1">
                <a:off x="4300" y="3644"/>
                <a:ext cx="8" cy="83"/>
              </a:xfrm>
              <a:prstGeom prst="rect">
                <a:avLst/>
              </a:prstGeom>
              <a:grpFill/>
              <a:ln w="9525">
                <a:solidFill>
                  <a:schemeClr val="tx2"/>
                </a:solidFill>
                <a:miter lim="800000"/>
                <a:headEnd/>
                <a:tailEnd/>
              </a:ln>
              <a:effectLst/>
            </p:spPr>
            <p:txBody>
              <a:bodyPr wrap="none" anchor="ctr"/>
              <a:lstStyle/>
              <a:p>
                <a:pPr>
                  <a:defRPr/>
                </a:pPr>
                <a:endParaRPr lang="en-US">
                  <a:latin typeface="+mj-lt"/>
                </a:endParaRPr>
              </a:p>
            </p:txBody>
          </p:sp>
          <p:sp>
            <p:nvSpPr>
              <p:cNvPr id="2178" name="Oval 130">
                <a:extLst>
                  <a:ext uri="{FF2B5EF4-FFF2-40B4-BE49-F238E27FC236}">
                    <a16:creationId xmlns:a16="http://schemas.microsoft.com/office/drawing/2014/main" id="{29CBB841-5BBC-4CE6-A1D6-13F4DA295487}"/>
                  </a:ext>
                </a:extLst>
              </p:cNvPr>
              <p:cNvSpPr>
                <a:spLocks noChangeArrowheads="1"/>
              </p:cNvSpPr>
              <p:nvPr/>
            </p:nvSpPr>
            <p:spPr bwMode="auto">
              <a:xfrm>
                <a:off x="4207" y="3366"/>
                <a:ext cx="7" cy="6"/>
              </a:xfrm>
              <a:prstGeom prst="ellipse">
                <a:avLst/>
              </a:prstGeom>
              <a:grpFill/>
              <a:ln w="9525">
                <a:solidFill>
                  <a:schemeClr val="tx2"/>
                </a:solidFill>
                <a:round/>
                <a:headEnd/>
                <a:tailEnd/>
              </a:ln>
              <a:effectLst/>
            </p:spPr>
            <p:txBody>
              <a:bodyPr wrap="none" anchor="ctr"/>
              <a:lstStyle/>
              <a:p>
                <a:pPr>
                  <a:defRPr/>
                </a:pPr>
                <a:endParaRPr lang="en-US">
                  <a:latin typeface="+mj-lt"/>
                </a:endParaRPr>
              </a:p>
            </p:txBody>
          </p:sp>
        </p:grpSp>
      </p:grpSp>
      <p:sp>
        <p:nvSpPr>
          <p:cNvPr id="2061" name="Text Box 13">
            <a:extLst>
              <a:ext uri="{FF2B5EF4-FFF2-40B4-BE49-F238E27FC236}">
                <a16:creationId xmlns:a16="http://schemas.microsoft.com/office/drawing/2014/main" id="{9E0D7592-4AA9-4CE6-8C72-5B650A3259D3}"/>
              </a:ext>
            </a:extLst>
          </p:cNvPr>
          <p:cNvSpPr txBox="1">
            <a:spLocks noChangeArrowheads="1"/>
          </p:cNvSpPr>
          <p:nvPr/>
        </p:nvSpPr>
        <p:spPr bwMode="auto">
          <a:xfrm>
            <a:off x="7099300" y="5334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4800" b="1" i="1">
                <a:solidFill>
                  <a:srgbClr val="C00000"/>
                </a:solidFill>
                <a:latin typeface="Times New Roman" panose="02020603050405020304" pitchFamily="18" charset="0"/>
                <a:cs typeface="Times New Roman" panose="02020603050405020304" pitchFamily="18" charset="0"/>
              </a:rPr>
              <a:t>Crime</a:t>
            </a:r>
            <a:endParaRPr lang="en-US" altLang="en-US" sz="1600" b="1" i="1">
              <a:solidFill>
                <a:srgbClr val="C00000"/>
              </a:solidFill>
              <a:latin typeface="Times New Roman" panose="02020603050405020304" pitchFamily="18" charset="0"/>
              <a:cs typeface="Times New Roman" panose="02020603050405020304" pitchFamily="18" charset="0"/>
            </a:endParaRPr>
          </a:p>
        </p:txBody>
      </p:sp>
      <p:grpSp>
        <p:nvGrpSpPr>
          <p:cNvPr id="7" name="Group 164">
            <a:extLst>
              <a:ext uri="{FF2B5EF4-FFF2-40B4-BE49-F238E27FC236}">
                <a16:creationId xmlns:a16="http://schemas.microsoft.com/office/drawing/2014/main" id="{B1AF2729-5E5D-4F72-929E-DA574FB94B6D}"/>
              </a:ext>
            </a:extLst>
          </p:cNvPr>
          <p:cNvGrpSpPr>
            <a:grpSpLocks/>
          </p:cNvGrpSpPr>
          <p:nvPr/>
        </p:nvGrpSpPr>
        <p:grpSpPr bwMode="auto">
          <a:xfrm>
            <a:off x="2378075" y="1747838"/>
            <a:ext cx="4691063" cy="1300162"/>
            <a:chOff x="2378075" y="1443037"/>
            <a:chExt cx="4691063" cy="1300163"/>
          </a:xfrm>
        </p:grpSpPr>
        <p:sp>
          <p:nvSpPr>
            <p:cNvPr id="2054" name="Text Box 6">
              <a:extLst>
                <a:ext uri="{FF2B5EF4-FFF2-40B4-BE49-F238E27FC236}">
                  <a16:creationId xmlns:a16="http://schemas.microsoft.com/office/drawing/2014/main" id="{1A935C51-A876-4296-A7C9-B42CB199CF54}"/>
                </a:ext>
              </a:extLst>
            </p:cNvPr>
            <p:cNvSpPr txBox="1">
              <a:spLocks noChangeArrowheads="1"/>
            </p:cNvSpPr>
            <p:nvPr/>
          </p:nvSpPr>
          <p:spPr bwMode="auto">
            <a:xfrm>
              <a:off x="2894013" y="1447799"/>
              <a:ext cx="0" cy="0"/>
            </a:xfrm>
            <a:prstGeom prst="rect">
              <a:avLst/>
            </a:prstGeom>
            <a:noFill/>
            <a:ln w="9525">
              <a:noFill/>
              <a:miter lim="800000"/>
              <a:headEnd/>
              <a:tailEnd/>
            </a:ln>
            <a:effectLst/>
          </p:spPr>
          <p:txBody>
            <a:bodyPr wrap="none"/>
            <a:lstStyle/>
            <a:p>
              <a:pPr algn="r">
                <a:defRPr/>
              </a:pPr>
              <a:r>
                <a:rPr lang="en-US" sz="5500" b="1" dirty="0">
                  <a:solidFill>
                    <a:schemeClr val="accent3">
                      <a:lumMod val="75000"/>
                    </a:schemeClr>
                  </a:solidFill>
                  <a:latin typeface="Times New Roman" pitchFamily="18" charset="0"/>
                  <a:cs typeface="Times New Roman" pitchFamily="18" charset="0"/>
                </a:rPr>
                <a:t>Who</a:t>
              </a:r>
              <a:endParaRPr lang="en-US" b="1" dirty="0">
                <a:solidFill>
                  <a:schemeClr val="accent3">
                    <a:lumMod val="75000"/>
                  </a:schemeClr>
                </a:solidFill>
                <a:latin typeface="Times New Roman" pitchFamily="18" charset="0"/>
                <a:cs typeface="Times New Roman" pitchFamily="18" charset="0"/>
              </a:endParaRPr>
            </a:p>
          </p:txBody>
        </p:sp>
        <p:sp>
          <p:nvSpPr>
            <p:cNvPr id="6170" name="Text Box 7">
              <a:extLst>
                <a:ext uri="{FF2B5EF4-FFF2-40B4-BE49-F238E27FC236}">
                  <a16:creationId xmlns:a16="http://schemas.microsoft.com/office/drawing/2014/main" id="{AFB477A1-D9F8-4005-9D32-B329FE66C9F9}"/>
                </a:ext>
              </a:extLst>
            </p:cNvPr>
            <p:cNvSpPr txBox="1">
              <a:spLocks noChangeArrowheads="1"/>
            </p:cNvSpPr>
            <p:nvPr/>
          </p:nvSpPr>
          <p:spPr bwMode="auto">
            <a:xfrm>
              <a:off x="2378075" y="22860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3300" b="1" i="1">
                  <a:solidFill>
                    <a:schemeClr val="tx2"/>
                  </a:solidFill>
                  <a:latin typeface="Times New Roman" panose="02020603050405020304" pitchFamily="18" charset="0"/>
                  <a:cs typeface="Times New Roman" panose="02020603050405020304" pitchFamily="18" charset="0"/>
                </a:rPr>
                <a:t>did</a:t>
              </a:r>
              <a:endParaRPr lang="en-US" altLang="en-US" b="1" i="1">
                <a:solidFill>
                  <a:schemeClr val="tx2"/>
                </a:solidFill>
                <a:latin typeface="Times New Roman" panose="02020603050405020304" pitchFamily="18" charset="0"/>
                <a:cs typeface="Times New Roman" panose="02020603050405020304" pitchFamily="18" charset="0"/>
              </a:endParaRPr>
            </a:p>
          </p:txBody>
        </p:sp>
        <p:sp>
          <p:nvSpPr>
            <p:cNvPr id="6171" name="Text Box 8">
              <a:extLst>
                <a:ext uri="{FF2B5EF4-FFF2-40B4-BE49-F238E27FC236}">
                  <a16:creationId xmlns:a16="http://schemas.microsoft.com/office/drawing/2014/main" id="{1C3F148A-ECA5-4C21-A0DE-A32BFA869D35}"/>
                </a:ext>
              </a:extLst>
            </p:cNvPr>
            <p:cNvSpPr txBox="1">
              <a:spLocks noChangeArrowheads="1"/>
            </p:cNvSpPr>
            <p:nvPr/>
          </p:nvSpPr>
          <p:spPr bwMode="auto">
            <a:xfrm>
              <a:off x="3106738" y="274320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5500" b="1">
                  <a:solidFill>
                    <a:srgbClr val="0000FF"/>
                  </a:solidFill>
                  <a:latin typeface="Times New Roman" panose="02020603050405020304" pitchFamily="18" charset="0"/>
                  <a:cs typeface="Times New Roman" panose="02020603050405020304" pitchFamily="18" charset="0"/>
                </a:rPr>
                <a:t>What</a:t>
              </a:r>
              <a:endParaRPr lang="en-US" altLang="en-US" b="1">
                <a:solidFill>
                  <a:srgbClr val="0000FF"/>
                </a:solidFill>
                <a:latin typeface="Times New Roman" panose="02020603050405020304" pitchFamily="18" charset="0"/>
                <a:cs typeface="Times New Roman" panose="02020603050405020304" pitchFamily="18" charset="0"/>
              </a:endParaRPr>
            </a:p>
          </p:txBody>
        </p:sp>
        <p:grpSp>
          <p:nvGrpSpPr>
            <p:cNvPr id="6172" name="Group 163">
              <a:extLst>
                <a:ext uri="{FF2B5EF4-FFF2-40B4-BE49-F238E27FC236}">
                  <a16:creationId xmlns:a16="http://schemas.microsoft.com/office/drawing/2014/main" id="{94300454-AA95-420F-BDBC-02F236D93120}"/>
                </a:ext>
              </a:extLst>
            </p:cNvPr>
            <p:cNvGrpSpPr>
              <a:grpSpLocks/>
            </p:cNvGrpSpPr>
            <p:nvPr/>
          </p:nvGrpSpPr>
          <p:grpSpPr bwMode="auto">
            <a:xfrm>
              <a:off x="4514850" y="1443037"/>
              <a:ext cx="2554288" cy="995363"/>
              <a:chOff x="4514850" y="1443037"/>
              <a:chExt cx="2554288" cy="995363"/>
            </a:xfrm>
          </p:grpSpPr>
          <p:sp>
            <p:nvSpPr>
              <p:cNvPr id="6174" name="Freeform 132">
                <a:extLst>
                  <a:ext uri="{FF2B5EF4-FFF2-40B4-BE49-F238E27FC236}">
                    <a16:creationId xmlns:a16="http://schemas.microsoft.com/office/drawing/2014/main" id="{D9119887-A3EF-4D71-9F04-9D81E6FE6A83}"/>
                  </a:ext>
                </a:extLst>
              </p:cNvPr>
              <p:cNvSpPr>
                <a:spLocks/>
              </p:cNvSpPr>
              <p:nvPr/>
            </p:nvSpPr>
            <p:spPr bwMode="auto">
              <a:xfrm>
                <a:off x="4514850" y="2433638"/>
                <a:ext cx="2535238" cy="4762"/>
              </a:xfrm>
              <a:custGeom>
                <a:avLst/>
                <a:gdLst>
                  <a:gd name="T0" fmla="*/ 2147483647 w 1597"/>
                  <a:gd name="T1" fmla="*/ 2147483647 h 3"/>
                  <a:gd name="T2" fmla="*/ 0 w 1597"/>
                  <a:gd name="T3" fmla="*/ 0 h 3"/>
                  <a:gd name="T4" fmla="*/ 0 60000 65536"/>
                  <a:gd name="T5" fmla="*/ 0 60000 65536"/>
                  <a:gd name="T6" fmla="*/ 0 w 1597"/>
                  <a:gd name="T7" fmla="*/ 0 h 3"/>
                  <a:gd name="T8" fmla="*/ 1597 w 1597"/>
                  <a:gd name="T9" fmla="*/ 3 h 3"/>
                </a:gdLst>
                <a:ahLst/>
                <a:cxnLst>
                  <a:cxn ang="T4">
                    <a:pos x="T0" y="T1"/>
                  </a:cxn>
                  <a:cxn ang="T5">
                    <a:pos x="T2" y="T3"/>
                  </a:cxn>
                </a:cxnLst>
                <a:rect l="T6" t="T7" r="T8" b="T9"/>
                <a:pathLst>
                  <a:path w="1597" h="3">
                    <a:moveTo>
                      <a:pt x="1596" y="2"/>
                    </a:moveTo>
                    <a:lnTo>
                      <a:pt x="0" y="0"/>
                    </a:lnTo>
                  </a:path>
                </a:pathLst>
              </a:custGeom>
              <a:noFill/>
              <a:ln w="9525" cap="flat" cmpd="sng">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IN"/>
              </a:p>
            </p:txBody>
          </p:sp>
          <p:sp>
            <p:nvSpPr>
              <p:cNvPr id="2181" name="Freeform 133">
                <a:extLst>
                  <a:ext uri="{FF2B5EF4-FFF2-40B4-BE49-F238E27FC236}">
                    <a16:creationId xmlns:a16="http://schemas.microsoft.com/office/drawing/2014/main" id="{06BD8260-E907-4679-9D98-AC2E06583629}"/>
                  </a:ext>
                </a:extLst>
              </p:cNvPr>
              <p:cNvSpPr>
                <a:spLocks/>
              </p:cNvSpPr>
              <p:nvPr/>
            </p:nvSpPr>
            <p:spPr bwMode="auto">
              <a:xfrm>
                <a:off x="6270625" y="1468437"/>
                <a:ext cx="798513" cy="931863"/>
              </a:xfrm>
              <a:custGeom>
                <a:avLst/>
                <a:gdLst/>
                <a:ahLst/>
                <a:cxnLst>
                  <a:cxn ang="0">
                    <a:pos x="458" y="574"/>
                  </a:cxn>
                  <a:cxn ang="0">
                    <a:pos x="486" y="306"/>
                  </a:cxn>
                  <a:cxn ang="0">
                    <a:pos x="502" y="104"/>
                  </a:cxn>
                  <a:cxn ang="0">
                    <a:pos x="446" y="90"/>
                  </a:cxn>
                  <a:cxn ang="0">
                    <a:pos x="438" y="62"/>
                  </a:cxn>
                  <a:cxn ang="0">
                    <a:pos x="441" y="22"/>
                  </a:cxn>
                  <a:cxn ang="0">
                    <a:pos x="403" y="0"/>
                  </a:cxn>
                  <a:cxn ang="0">
                    <a:pos x="372" y="32"/>
                  </a:cxn>
                  <a:cxn ang="0">
                    <a:pos x="376" y="55"/>
                  </a:cxn>
                  <a:cxn ang="0">
                    <a:pos x="326" y="97"/>
                  </a:cxn>
                  <a:cxn ang="0">
                    <a:pos x="308" y="63"/>
                  </a:cxn>
                  <a:cxn ang="0">
                    <a:pos x="266" y="57"/>
                  </a:cxn>
                  <a:cxn ang="0">
                    <a:pos x="257" y="81"/>
                  </a:cxn>
                  <a:cxn ang="0">
                    <a:pos x="260" y="108"/>
                  </a:cxn>
                  <a:cxn ang="0">
                    <a:pos x="255" y="135"/>
                  </a:cxn>
                  <a:cxn ang="0">
                    <a:pos x="209" y="191"/>
                  </a:cxn>
                  <a:cxn ang="0">
                    <a:pos x="186" y="144"/>
                  </a:cxn>
                  <a:cxn ang="0">
                    <a:pos x="134" y="121"/>
                  </a:cxn>
                  <a:cxn ang="0">
                    <a:pos x="130" y="106"/>
                  </a:cxn>
                  <a:cxn ang="0">
                    <a:pos x="141" y="84"/>
                  </a:cxn>
                  <a:cxn ang="0">
                    <a:pos x="148" y="64"/>
                  </a:cxn>
                  <a:cxn ang="0">
                    <a:pos x="117" y="41"/>
                  </a:cxn>
                  <a:cxn ang="0">
                    <a:pos x="101" y="42"/>
                  </a:cxn>
                  <a:cxn ang="0">
                    <a:pos x="87" y="62"/>
                  </a:cxn>
                  <a:cxn ang="0">
                    <a:pos x="87" y="90"/>
                  </a:cxn>
                  <a:cxn ang="0">
                    <a:pos x="89" y="134"/>
                  </a:cxn>
                  <a:cxn ang="0">
                    <a:pos x="33" y="146"/>
                  </a:cxn>
                  <a:cxn ang="0">
                    <a:pos x="13" y="362"/>
                  </a:cxn>
                  <a:cxn ang="0">
                    <a:pos x="2" y="574"/>
                  </a:cxn>
                  <a:cxn ang="0">
                    <a:pos x="54" y="572"/>
                  </a:cxn>
                  <a:cxn ang="0">
                    <a:pos x="82" y="386"/>
                  </a:cxn>
                  <a:cxn ang="0">
                    <a:pos x="132" y="570"/>
                  </a:cxn>
                  <a:cxn ang="0">
                    <a:pos x="184" y="586"/>
                  </a:cxn>
                  <a:cxn ang="0">
                    <a:pos x="168" y="370"/>
                  </a:cxn>
                  <a:cxn ang="0">
                    <a:pos x="191" y="352"/>
                  </a:cxn>
                  <a:cxn ang="0">
                    <a:pos x="230" y="440"/>
                  </a:cxn>
                  <a:cxn ang="0">
                    <a:pos x="220" y="585"/>
                  </a:cxn>
                  <a:cxn ang="0">
                    <a:pos x="261" y="493"/>
                  </a:cxn>
                  <a:cxn ang="0">
                    <a:pos x="311" y="478"/>
                  </a:cxn>
                  <a:cxn ang="0">
                    <a:pos x="315" y="584"/>
                  </a:cxn>
                  <a:cxn ang="0">
                    <a:pos x="366" y="470"/>
                  </a:cxn>
                  <a:cxn ang="0">
                    <a:pos x="427" y="574"/>
                  </a:cxn>
                </a:cxnLst>
                <a:rect l="0" t="0" r="r" b="b"/>
                <a:pathLst>
                  <a:path w="503" h="587">
                    <a:moveTo>
                      <a:pt x="488" y="585"/>
                    </a:moveTo>
                    <a:lnTo>
                      <a:pt x="488" y="582"/>
                    </a:lnTo>
                    <a:lnTo>
                      <a:pt x="458" y="574"/>
                    </a:lnTo>
                    <a:lnTo>
                      <a:pt x="469" y="452"/>
                    </a:lnTo>
                    <a:lnTo>
                      <a:pt x="490" y="446"/>
                    </a:lnTo>
                    <a:lnTo>
                      <a:pt x="486" y="306"/>
                    </a:lnTo>
                    <a:lnTo>
                      <a:pt x="501" y="286"/>
                    </a:lnTo>
                    <a:lnTo>
                      <a:pt x="500" y="133"/>
                    </a:lnTo>
                    <a:lnTo>
                      <a:pt x="502" y="104"/>
                    </a:lnTo>
                    <a:lnTo>
                      <a:pt x="502" y="99"/>
                    </a:lnTo>
                    <a:lnTo>
                      <a:pt x="488" y="95"/>
                    </a:lnTo>
                    <a:lnTo>
                      <a:pt x="446" y="90"/>
                    </a:lnTo>
                    <a:lnTo>
                      <a:pt x="437" y="75"/>
                    </a:lnTo>
                    <a:lnTo>
                      <a:pt x="435" y="69"/>
                    </a:lnTo>
                    <a:lnTo>
                      <a:pt x="438" y="62"/>
                    </a:lnTo>
                    <a:lnTo>
                      <a:pt x="437" y="49"/>
                    </a:lnTo>
                    <a:lnTo>
                      <a:pt x="442" y="45"/>
                    </a:lnTo>
                    <a:lnTo>
                      <a:pt x="441" y="22"/>
                    </a:lnTo>
                    <a:lnTo>
                      <a:pt x="435" y="8"/>
                    </a:lnTo>
                    <a:lnTo>
                      <a:pt x="424" y="2"/>
                    </a:lnTo>
                    <a:lnTo>
                      <a:pt x="403" y="0"/>
                    </a:lnTo>
                    <a:lnTo>
                      <a:pt x="386" y="2"/>
                    </a:lnTo>
                    <a:lnTo>
                      <a:pt x="376" y="8"/>
                    </a:lnTo>
                    <a:lnTo>
                      <a:pt x="372" y="32"/>
                    </a:lnTo>
                    <a:lnTo>
                      <a:pt x="370" y="32"/>
                    </a:lnTo>
                    <a:lnTo>
                      <a:pt x="373" y="49"/>
                    </a:lnTo>
                    <a:lnTo>
                      <a:pt x="376" y="55"/>
                    </a:lnTo>
                    <a:lnTo>
                      <a:pt x="379" y="75"/>
                    </a:lnTo>
                    <a:lnTo>
                      <a:pt x="365" y="89"/>
                    </a:lnTo>
                    <a:lnTo>
                      <a:pt x="326" y="97"/>
                    </a:lnTo>
                    <a:lnTo>
                      <a:pt x="309" y="96"/>
                    </a:lnTo>
                    <a:lnTo>
                      <a:pt x="313" y="72"/>
                    </a:lnTo>
                    <a:lnTo>
                      <a:pt x="308" y="63"/>
                    </a:lnTo>
                    <a:lnTo>
                      <a:pt x="295" y="56"/>
                    </a:lnTo>
                    <a:lnTo>
                      <a:pt x="281" y="55"/>
                    </a:lnTo>
                    <a:lnTo>
                      <a:pt x="266" y="57"/>
                    </a:lnTo>
                    <a:lnTo>
                      <a:pt x="260" y="62"/>
                    </a:lnTo>
                    <a:lnTo>
                      <a:pt x="257" y="69"/>
                    </a:lnTo>
                    <a:lnTo>
                      <a:pt x="257" y="81"/>
                    </a:lnTo>
                    <a:lnTo>
                      <a:pt x="254" y="82"/>
                    </a:lnTo>
                    <a:lnTo>
                      <a:pt x="256" y="98"/>
                    </a:lnTo>
                    <a:lnTo>
                      <a:pt x="260" y="108"/>
                    </a:lnTo>
                    <a:lnTo>
                      <a:pt x="263" y="121"/>
                    </a:lnTo>
                    <a:lnTo>
                      <a:pt x="260" y="132"/>
                    </a:lnTo>
                    <a:lnTo>
                      <a:pt x="255" y="135"/>
                    </a:lnTo>
                    <a:lnTo>
                      <a:pt x="241" y="138"/>
                    </a:lnTo>
                    <a:lnTo>
                      <a:pt x="227" y="142"/>
                    </a:lnTo>
                    <a:lnTo>
                      <a:pt x="209" y="191"/>
                    </a:lnTo>
                    <a:lnTo>
                      <a:pt x="200" y="199"/>
                    </a:lnTo>
                    <a:lnTo>
                      <a:pt x="187" y="150"/>
                    </a:lnTo>
                    <a:lnTo>
                      <a:pt x="186" y="144"/>
                    </a:lnTo>
                    <a:lnTo>
                      <a:pt x="182" y="142"/>
                    </a:lnTo>
                    <a:lnTo>
                      <a:pt x="133" y="136"/>
                    </a:lnTo>
                    <a:lnTo>
                      <a:pt x="134" y="121"/>
                    </a:lnTo>
                    <a:lnTo>
                      <a:pt x="132" y="120"/>
                    </a:lnTo>
                    <a:lnTo>
                      <a:pt x="124" y="115"/>
                    </a:lnTo>
                    <a:lnTo>
                      <a:pt x="130" y="106"/>
                    </a:lnTo>
                    <a:lnTo>
                      <a:pt x="134" y="106"/>
                    </a:lnTo>
                    <a:lnTo>
                      <a:pt x="138" y="104"/>
                    </a:lnTo>
                    <a:lnTo>
                      <a:pt x="141" y="84"/>
                    </a:lnTo>
                    <a:lnTo>
                      <a:pt x="146" y="80"/>
                    </a:lnTo>
                    <a:lnTo>
                      <a:pt x="147" y="72"/>
                    </a:lnTo>
                    <a:lnTo>
                      <a:pt x="148" y="64"/>
                    </a:lnTo>
                    <a:lnTo>
                      <a:pt x="144" y="54"/>
                    </a:lnTo>
                    <a:lnTo>
                      <a:pt x="134" y="44"/>
                    </a:lnTo>
                    <a:lnTo>
                      <a:pt x="117" y="41"/>
                    </a:lnTo>
                    <a:lnTo>
                      <a:pt x="114" y="42"/>
                    </a:lnTo>
                    <a:lnTo>
                      <a:pt x="108" y="40"/>
                    </a:lnTo>
                    <a:lnTo>
                      <a:pt x="101" y="42"/>
                    </a:lnTo>
                    <a:lnTo>
                      <a:pt x="96" y="46"/>
                    </a:lnTo>
                    <a:lnTo>
                      <a:pt x="93" y="54"/>
                    </a:lnTo>
                    <a:lnTo>
                      <a:pt x="87" y="62"/>
                    </a:lnTo>
                    <a:lnTo>
                      <a:pt x="87" y="69"/>
                    </a:lnTo>
                    <a:lnTo>
                      <a:pt x="83" y="70"/>
                    </a:lnTo>
                    <a:lnTo>
                      <a:pt x="87" y="90"/>
                    </a:lnTo>
                    <a:lnTo>
                      <a:pt x="98" y="117"/>
                    </a:lnTo>
                    <a:lnTo>
                      <a:pt x="92" y="121"/>
                    </a:lnTo>
                    <a:lnTo>
                      <a:pt x="89" y="134"/>
                    </a:lnTo>
                    <a:lnTo>
                      <a:pt x="85" y="137"/>
                    </a:lnTo>
                    <a:lnTo>
                      <a:pt x="51" y="138"/>
                    </a:lnTo>
                    <a:lnTo>
                      <a:pt x="33" y="146"/>
                    </a:lnTo>
                    <a:lnTo>
                      <a:pt x="2" y="290"/>
                    </a:lnTo>
                    <a:lnTo>
                      <a:pt x="13" y="302"/>
                    </a:lnTo>
                    <a:lnTo>
                      <a:pt x="13" y="362"/>
                    </a:lnTo>
                    <a:lnTo>
                      <a:pt x="25" y="368"/>
                    </a:lnTo>
                    <a:lnTo>
                      <a:pt x="22" y="569"/>
                    </a:lnTo>
                    <a:lnTo>
                      <a:pt x="2" y="574"/>
                    </a:lnTo>
                    <a:lnTo>
                      <a:pt x="0" y="586"/>
                    </a:lnTo>
                    <a:lnTo>
                      <a:pt x="54" y="585"/>
                    </a:lnTo>
                    <a:lnTo>
                      <a:pt x="54" y="572"/>
                    </a:lnTo>
                    <a:lnTo>
                      <a:pt x="60" y="573"/>
                    </a:lnTo>
                    <a:lnTo>
                      <a:pt x="70" y="393"/>
                    </a:lnTo>
                    <a:lnTo>
                      <a:pt x="82" y="386"/>
                    </a:lnTo>
                    <a:lnTo>
                      <a:pt x="93" y="383"/>
                    </a:lnTo>
                    <a:lnTo>
                      <a:pt x="117" y="393"/>
                    </a:lnTo>
                    <a:lnTo>
                      <a:pt x="132" y="570"/>
                    </a:lnTo>
                    <a:lnTo>
                      <a:pt x="135" y="570"/>
                    </a:lnTo>
                    <a:lnTo>
                      <a:pt x="126" y="585"/>
                    </a:lnTo>
                    <a:lnTo>
                      <a:pt x="184" y="586"/>
                    </a:lnTo>
                    <a:lnTo>
                      <a:pt x="186" y="579"/>
                    </a:lnTo>
                    <a:lnTo>
                      <a:pt x="168" y="570"/>
                    </a:lnTo>
                    <a:lnTo>
                      <a:pt x="168" y="370"/>
                    </a:lnTo>
                    <a:lnTo>
                      <a:pt x="176" y="370"/>
                    </a:lnTo>
                    <a:lnTo>
                      <a:pt x="178" y="358"/>
                    </a:lnTo>
                    <a:lnTo>
                      <a:pt x="191" y="352"/>
                    </a:lnTo>
                    <a:lnTo>
                      <a:pt x="203" y="362"/>
                    </a:lnTo>
                    <a:lnTo>
                      <a:pt x="195" y="439"/>
                    </a:lnTo>
                    <a:lnTo>
                      <a:pt x="230" y="440"/>
                    </a:lnTo>
                    <a:lnTo>
                      <a:pt x="230" y="464"/>
                    </a:lnTo>
                    <a:lnTo>
                      <a:pt x="236" y="564"/>
                    </a:lnTo>
                    <a:lnTo>
                      <a:pt x="220" y="585"/>
                    </a:lnTo>
                    <a:lnTo>
                      <a:pt x="262" y="584"/>
                    </a:lnTo>
                    <a:lnTo>
                      <a:pt x="258" y="563"/>
                    </a:lnTo>
                    <a:lnTo>
                      <a:pt x="261" y="493"/>
                    </a:lnTo>
                    <a:lnTo>
                      <a:pt x="264" y="440"/>
                    </a:lnTo>
                    <a:lnTo>
                      <a:pt x="305" y="440"/>
                    </a:lnTo>
                    <a:lnTo>
                      <a:pt x="311" y="478"/>
                    </a:lnTo>
                    <a:lnTo>
                      <a:pt x="320" y="553"/>
                    </a:lnTo>
                    <a:lnTo>
                      <a:pt x="311" y="574"/>
                    </a:lnTo>
                    <a:lnTo>
                      <a:pt x="315" y="584"/>
                    </a:lnTo>
                    <a:lnTo>
                      <a:pt x="369" y="585"/>
                    </a:lnTo>
                    <a:lnTo>
                      <a:pt x="357" y="570"/>
                    </a:lnTo>
                    <a:lnTo>
                      <a:pt x="366" y="470"/>
                    </a:lnTo>
                    <a:lnTo>
                      <a:pt x="422" y="470"/>
                    </a:lnTo>
                    <a:lnTo>
                      <a:pt x="420" y="572"/>
                    </a:lnTo>
                    <a:lnTo>
                      <a:pt x="427" y="574"/>
                    </a:lnTo>
                    <a:lnTo>
                      <a:pt x="420" y="584"/>
                    </a:lnTo>
                    <a:lnTo>
                      <a:pt x="488" y="585"/>
                    </a:lnTo>
                  </a:path>
                </a:pathLst>
              </a:custGeom>
              <a:solidFill>
                <a:schemeClr val="tx1">
                  <a:lumMod val="75000"/>
                  <a:lumOff val="25000"/>
                </a:schemeClr>
              </a:solidFill>
              <a:ln w="9525" cap="flat" cmpd="sng">
                <a:solidFill>
                  <a:schemeClr val="tx2"/>
                </a:solidFill>
                <a:prstDash val="solid"/>
                <a:round/>
                <a:headEnd/>
                <a:tailEnd/>
              </a:ln>
              <a:effectLst/>
            </p:spPr>
            <p:txBody>
              <a:bodyPr/>
              <a:lstStyle/>
              <a:p>
                <a:pPr>
                  <a:defRPr/>
                </a:pPr>
                <a:endParaRPr lang="en-US">
                  <a:latin typeface="Times New Roman" pitchFamily="18" charset="0"/>
                  <a:cs typeface="Times New Roman" pitchFamily="18" charset="0"/>
                </a:endParaRPr>
              </a:p>
            </p:txBody>
          </p:sp>
          <p:sp>
            <p:nvSpPr>
              <p:cNvPr id="6176" name="Freeform 134">
                <a:extLst>
                  <a:ext uri="{FF2B5EF4-FFF2-40B4-BE49-F238E27FC236}">
                    <a16:creationId xmlns:a16="http://schemas.microsoft.com/office/drawing/2014/main" id="{643E0B67-8C27-467C-9D24-44071B76C63B}"/>
                  </a:ext>
                </a:extLst>
              </p:cNvPr>
              <p:cNvSpPr>
                <a:spLocks/>
              </p:cNvSpPr>
              <p:nvPr/>
            </p:nvSpPr>
            <p:spPr bwMode="auto">
              <a:xfrm>
                <a:off x="5559425" y="1473199"/>
                <a:ext cx="746125" cy="927101"/>
              </a:xfrm>
              <a:custGeom>
                <a:avLst/>
                <a:gdLst>
                  <a:gd name="T0" fmla="*/ 2147483647 w 470"/>
                  <a:gd name="T1" fmla="*/ 2147483647 h 584"/>
                  <a:gd name="T2" fmla="*/ 2147483647 w 470"/>
                  <a:gd name="T3" fmla="*/ 2147483647 h 584"/>
                  <a:gd name="T4" fmla="*/ 2147483647 w 470"/>
                  <a:gd name="T5" fmla="*/ 2147483647 h 584"/>
                  <a:gd name="T6" fmla="*/ 2147483647 w 470"/>
                  <a:gd name="T7" fmla="*/ 2147483647 h 584"/>
                  <a:gd name="T8" fmla="*/ 2147483647 w 470"/>
                  <a:gd name="T9" fmla="*/ 2147483647 h 584"/>
                  <a:gd name="T10" fmla="*/ 2147483647 w 470"/>
                  <a:gd name="T11" fmla="*/ 2147483647 h 584"/>
                  <a:gd name="T12" fmla="*/ 2147483647 w 470"/>
                  <a:gd name="T13" fmla="*/ 2147483647 h 584"/>
                  <a:gd name="T14" fmla="*/ 2147483647 w 470"/>
                  <a:gd name="T15" fmla="*/ 2147483647 h 584"/>
                  <a:gd name="T16" fmla="*/ 2147483647 w 470"/>
                  <a:gd name="T17" fmla="*/ 2147483647 h 584"/>
                  <a:gd name="T18" fmla="*/ 2147483647 w 470"/>
                  <a:gd name="T19" fmla="*/ 2147483647 h 584"/>
                  <a:gd name="T20" fmla="*/ 2147483647 w 470"/>
                  <a:gd name="T21" fmla="*/ 2147483647 h 584"/>
                  <a:gd name="T22" fmla="*/ 2147483647 w 470"/>
                  <a:gd name="T23" fmla="*/ 2147483647 h 584"/>
                  <a:gd name="T24" fmla="*/ 2147483647 w 470"/>
                  <a:gd name="T25" fmla="*/ 2147483647 h 584"/>
                  <a:gd name="T26" fmla="*/ 2147483647 w 470"/>
                  <a:gd name="T27" fmla="*/ 2147483647 h 584"/>
                  <a:gd name="T28" fmla="*/ 2147483647 w 470"/>
                  <a:gd name="T29" fmla="*/ 2147483647 h 584"/>
                  <a:gd name="T30" fmla="*/ 2147483647 w 470"/>
                  <a:gd name="T31" fmla="*/ 2147483647 h 584"/>
                  <a:gd name="T32" fmla="*/ 2147483647 w 470"/>
                  <a:gd name="T33" fmla="*/ 2147483647 h 584"/>
                  <a:gd name="T34" fmla="*/ 2147483647 w 470"/>
                  <a:gd name="T35" fmla="*/ 2147483647 h 584"/>
                  <a:gd name="T36" fmla="*/ 2147483647 w 470"/>
                  <a:gd name="T37" fmla="*/ 2147483647 h 584"/>
                  <a:gd name="T38" fmla="*/ 2147483647 w 470"/>
                  <a:gd name="T39" fmla="*/ 2147483647 h 584"/>
                  <a:gd name="T40" fmla="*/ 2147483647 w 470"/>
                  <a:gd name="T41" fmla="*/ 2147483647 h 584"/>
                  <a:gd name="T42" fmla="*/ 2147483647 w 470"/>
                  <a:gd name="T43" fmla="*/ 2147483647 h 584"/>
                  <a:gd name="T44" fmla="*/ 2147483647 w 470"/>
                  <a:gd name="T45" fmla="*/ 2147483647 h 584"/>
                  <a:gd name="T46" fmla="*/ 2147483647 w 470"/>
                  <a:gd name="T47" fmla="*/ 2147483647 h 584"/>
                  <a:gd name="T48" fmla="*/ 2147483647 w 470"/>
                  <a:gd name="T49" fmla="*/ 2147483647 h 584"/>
                  <a:gd name="T50" fmla="*/ 2147483647 w 470"/>
                  <a:gd name="T51" fmla="*/ 2147483647 h 584"/>
                  <a:gd name="T52" fmla="*/ 2147483647 w 470"/>
                  <a:gd name="T53" fmla="*/ 2147483647 h 584"/>
                  <a:gd name="T54" fmla="*/ 2147483647 w 470"/>
                  <a:gd name="T55" fmla="*/ 2147483647 h 584"/>
                  <a:gd name="T56" fmla="*/ 2147483647 w 470"/>
                  <a:gd name="T57" fmla="*/ 2147483647 h 584"/>
                  <a:gd name="T58" fmla="*/ 2147483647 w 470"/>
                  <a:gd name="T59" fmla="*/ 2147483647 h 584"/>
                  <a:gd name="T60" fmla="*/ 2147483647 w 470"/>
                  <a:gd name="T61" fmla="*/ 2147483647 h 584"/>
                  <a:gd name="T62" fmla="*/ 2147483647 w 470"/>
                  <a:gd name="T63" fmla="*/ 2147483647 h 584"/>
                  <a:gd name="T64" fmla="*/ 2147483647 w 470"/>
                  <a:gd name="T65" fmla="*/ 2147483647 h 584"/>
                  <a:gd name="T66" fmla="*/ 2147483647 w 470"/>
                  <a:gd name="T67" fmla="*/ 2147483647 h 584"/>
                  <a:gd name="T68" fmla="*/ 2147483647 w 470"/>
                  <a:gd name="T69" fmla="*/ 2147483647 h 584"/>
                  <a:gd name="T70" fmla="*/ 2147483647 w 470"/>
                  <a:gd name="T71" fmla="*/ 2147483647 h 584"/>
                  <a:gd name="T72" fmla="*/ 2147483647 w 470"/>
                  <a:gd name="T73" fmla="*/ 2147483647 h 584"/>
                  <a:gd name="T74" fmla="*/ 2147483647 w 470"/>
                  <a:gd name="T75" fmla="*/ 2147483647 h 584"/>
                  <a:gd name="T76" fmla="*/ 2147483647 w 470"/>
                  <a:gd name="T77" fmla="*/ 2147483647 h 584"/>
                  <a:gd name="T78" fmla="*/ 2147483647 w 470"/>
                  <a:gd name="T79" fmla="*/ 2147483647 h 584"/>
                  <a:gd name="T80" fmla="*/ 2147483647 w 470"/>
                  <a:gd name="T81" fmla="*/ 2147483647 h 584"/>
                  <a:gd name="T82" fmla="*/ 2147483647 w 470"/>
                  <a:gd name="T83" fmla="*/ 2147483647 h 584"/>
                  <a:gd name="T84" fmla="*/ 2147483647 w 470"/>
                  <a:gd name="T85" fmla="*/ 2147483647 h 584"/>
                  <a:gd name="T86" fmla="*/ 0 w 470"/>
                  <a:gd name="T87" fmla="*/ 2147483647 h 584"/>
                  <a:gd name="T88" fmla="*/ 2147483647 w 470"/>
                  <a:gd name="T89" fmla="*/ 2147483647 h 5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70"/>
                  <a:gd name="T136" fmla="*/ 0 h 584"/>
                  <a:gd name="T137" fmla="*/ 470 w 470"/>
                  <a:gd name="T138" fmla="*/ 584 h 58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70" h="584">
                    <a:moveTo>
                      <a:pt x="22" y="355"/>
                    </a:moveTo>
                    <a:lnTo>
                      <a:pt x="46" y="348"/>
                    </a:lnTo>
                    <a:lnTo>
                      <a:pt x="69" y="369"/>
                    </a:lnTo>
                    <a:lnTo>
                      <a:pt x="75" y="562"/>
                    </a:lnTo>
                    <a:lnTo>
                      <a:pt x="66" y="581"/>
                    </a:lnTo>
                    <a:lnTo>
                      <a:pt x="141" y="582"/>
                    </a:lnTo>
                    <a:lnTo>
                      <a:pt x="141" y="576"/>
                    </a:lnTo>
                    <a:lnTo>
                      <a:pt x="112" y="569"/>
                    </a:lnTo>
                    <a:lnTo>
                      <a:pt x="123" y="432"/>
                    </a:lnTo>
                    <a:lnTo>
                      <a:pt x="120" y="330"/>
                    </a:lnTo>
                    <a:lnTo>
                      <a:pt x="160" y="345"/>
                    </a:lnTo>
                    <a:lnTo>
                      <a:pt x="139" y="423"/>
                    </a:lnTo>
                    <a:lnTo>
                      <a:pt x="185" y="422"/>
                    </a:lnTo>
                    <a:lnTo>
                      <a:pt x="177" y="471"/>
                    </a:lnTo>
                    <a:lnTo>
                      <a:pt x="188" y="567"/>
                    </a:lnTo>
                    <a:lnTo>
                      <a:pt x="164" y="574"/>
                    </a:lnTo>
                    <a:lnTo>
                      <a:pt x="164" y="582"/>
                    </a:lnTo>
                    <a:lnTo>
                      <a:pt x="223" y="581"/>
                    </a:lnTo>
                    <a:lnTo>
                      <a:pt x="218" y="561"/>
                    </a:lnTo>
                    <a:lnTo>
                      <a:pt x="222" y="502"/>
                    </a:lnTo>
                    <a:lnTo>
                      <a:pt x="227" y="423"/>
                    </a:lnTo>
                    <a:lnTo>
                      <a:pt x="255" y="424"/>
                    </a:lnTo>
                    <a:lnTo>
                      <a:pt x="260" y="485"/>
                    </a:lnTo>
                    <a:lnTo>
                      <a:pt x="258" y="520"/>
                    </a:lnTo>
                    <a:lnTo>
                      <a:pt x="265" y="567"/>
                    </a:lnTo>
                    <a:lnTo>
                      <a:pt x="258" y="582"/>
                    </a:lnTo>
                    <a:lnTo>
                      <a:pt x="298" y="582"/>
                    </a:lnTo>
                    <a:lnTo>
                      <a:pt x="290" y="579"/>
                    </a:lnTo>
                    <a:lnTo>
                      <a:pt x="292" y="559"/>
                    </a:lnTo>
                    <a:lnTo>
                      <a:pt x="298" y="472"/>
                    </a:lnTo>
                    <a:lnTo>
                      <a:pt x="293" y="425"/>
                    </a:lnTo>
                    <a:lnTo>
                      <a:pt x="328" y="425"/>
                    </a:lnTo>
                    <a:lnTo>
                      <a:pt x="306" y="340"/>
                    </a:lnTo>
                    <a:lnTo>
                      <a:pt x="340" y="357"/>
                    </a:lnTo>
                    <a:lnTo>
                      <a:pt x="338" y="440"/>
                    </a:lnTo>
                    <a:lnTo>
                      <a:pt x="334" y="561"/>
                    </a:lnTo>
                    <a:lnTo>
                      <a:pt x="340" y="561"/>
                    </a:lnTo>
                    <a:lnTo>
                      <a:pt x="306" y="574"/>
                    </a:lnTo>
                    <a:lnTo>
                      <a:pt x="307" y="582"/>
                    </a:lnTo>
                    <a:lnTo>
                      <a:pt x="371" y="582"/>
                    </a:lnTo>
                    <a:lnTo>
                      <a:pt x="378" y="461"/>
                    </a:lnTo>
                    <a:lnTo>
                      <a:pt x="391" y="443"/>
                    </a:lnTo>
                    <a:lnTo>
                      <a:pt x="426" y="465"/>
                    </a:lnTo>
                    <a:lnTo>
                      <a:pt x="428" y="559"/>
                    </a:lnTo>
                    <a:lnTo>
                      <a:pt x="412" y="570"/>
                    </a:lnTo>
                    <a:lnTo>
                      <a:pt x="412" y="583"/>
                    </a:lnTo>
                    <a:lnTo>
                      <a:pt x="437" y="580"/>
                    </a:lnTo>
                    <a:lnTo>
                      <a:pt x="437" y="568"/>
                    </a:lnTo>
                    <a:lnTo>
                      <a:pt x="458" y="558"/>
                    </a:lnTo>
                    <a:lnTo>
                      <a:pt x="459" y="372"/>
                    </a:lnTo>
                    <a:lnTo>
                      <a:pt x="448" y="365"/>
                    </a:lnTo>
                    <a:lnTo>
                      <a:pt x="449" y="297"/>
                    </a:lnTo>
                    <a:lnTo>
                      <a:pt x="436" y="287"/>
                    </a:lnTo>
                    <a:lnTo>
                      <a:pt x="469" y="145"/>
                    </a:lnTo>
                    <a:lnTo>
                      <a:pt x="447" y="134"/>
                    </a:lnTo>
                    <a:lnTo>
                      <a:pt x="436" y="121"/>
                    </a:lnTo>
                    <a:lnTo>
                      <a:pt x="425" y="120"/>
                    </a:lnTo>
                    <a:lnTo>
                      <a:pt x="424" y="102"/>
                    </a:lnTo>
                    <a:lnTo>
                      <a:pt x="428" y="89"/>
                    </a:lnTo>
                    <a:lnTo>
                      <a:pt x="428" y="73"/>
                    </a:lnTo>
                    <a:lnTo>
                      <a:pt x="428" y="70"/>
                    </a:lnTo>
                    <a:lnTo>
                      <a:pt x="450" y="58"/>
                    </a:lnTo>
                    <a:lnTo>
                      <a:pt x="446" y="49"/>
                    </a:lnTo>
                    <a:lnTo>
                      <a:pt x="424" y="42"/>
                    </a:lnTo>
                    <a:lnTo>
                      <a:pt x="392" y="43"/>
                    </a:lnTo>
                    <a:lnTo>
                      <a:pt x="370" y="48"/>
                    </a:lnTo>
                    <a:lnTo>
                      <a:pt x="358" y="59"/>
                    </a:lnTo>
                    <a:lnTo>
                      <a:pt x="380" y="64"/>
                    </a:lnTo>
                    <a:lnTo>
                      <a:pt x="380" y="80"/>
                    </a:lnTo>
                    <a:lnTo>
                      <a:pt x="382" y="89"/>
                    </a:lnTo>
                    <a:lnTo>
                      <a:pt x="386" y="100"/>
                    </a:lnTo>
                    <a:lnTo>
                      <a:pt x="381" y="115"/>
                    </a:lnTo>
                    <a:lnTo>
                      <a:pt x="327" y="140"/>
                    </a:lnTo>
                    <a:lnTo>
                      <a:pt x="318" y="149"/>
                    </a:lnTo>
                    <a:lnTo>
                      <a:pt x="298" y="148"/>
                    </a:lnTo>
                    <a:lnTo>
                      <a:pt x="290" y="135"/>
                    </a:lnTo>
                    <a:lnTo>
                      <a:pt x="296" y="137"/>
                    </a:lnTo>
                    <a:lnTo>
                      <a:pt x="248" y="127"/>
                    </a:lnTo>
                    <a:lnTo>
                      <a:pt x="244" y="99"/>
                    </a:lnTo>
                    <a:lnTo>
                      <a:pt x="248" y="84"/>
                    </a:lnTo>
                    <a:lnTo>
                      <a:pt x="253" y="84"/>
                    </a:lnTo>
                    <a:lnTo>
                      <a:pt x="270" y="74"/>
                    </a:lnTo>
                    <a:lnTo>
                      <a:pt x="276" y="67"/>
                    </a:lnTo>
                    <a:lnTo>
                      <a:pt x="256" y="59"/>
                    </a:lnTo>
                    <a:lnTo>
                      <a:pt x="243" y="57"/>
                    </a:lnTo>
                    <a:lnTo>
                      <a:pt x="245" y="52"/>
                    </a:lnTo>
                    <a:lnTo>
                      <a:pt x="253" y="49"/>
                    </a:lnTo>
                    <a:lnTo>
                      <a:pt x="260" y="49"/>
                    </a:lnTo>
                    <a:lnTo>
                      <a:pt x="267" y="53"/>
                    </a:lnTo>
                    <a:lnTo>
                      <a:pt x="269" y="54"/>
                    </a:lnTo>
                    <a:lnTo>
                      <a:pt x="266" y="47"/>
                    </a:lnTo>
                    <a:lnTo>
                      <a:pt x="254" y="45"/>
                    </a:lnTo>
                    <a:lnTo>
                      <a:pt x="241" y="49"/>
                    </a:lnTo>
                    <a:lnTo>
                      <a:pt x="232" y="56"/>
                    </a:lnTo>
                    <a:lnTo>
                      <a:pt x="226" y="55"/>
                    </a:lnTo>
                    <a:lnTo>
                      <a:pt x="230" y="47"/>
                    </a:lnTo>
                    <a:lnTo>
                      <a:pt x="236" y="41"/>
                    </a:lnTo>
                    <a:lnTo>
                      <a:pt x="246" y="37"/>
                    </a:lnTo>
                    <a:lnTo>
                      <a:pt x="254" y="38"/>
                    </a:lnTo>
                    <a:lnTo>
                      <a:pt x="259" y="47"/>
                    </a:lnTo>
                    <a:lnTo>
                      <a:pt x="258" y="36"/>
                    </a:lnTo>
                    <a:lnTo>
                      <a:pt x="248" y="31"/>
                    </a:lnTo>
                    <a:lnTo>
                      <a:pt x="232" y="34"/>
                    </a:lnTo>
                    <a:lnTo>
                      <a:pt x="221" y="38"/>
                    </a:lnTo>
                    <a:lnTo>
                      <a:pt x="214" y="54"/>
                    </a:lnTo>
                    <a:lnTo>
                      <a:pt x="211" y="54"/>
                    </a:lnTo>
                    <a:lnTo>
                      <a:pt x="186" y="63"/>
                    </a:lnTo>
                    <a:lnTo>
                      <a:pt x="181" y="69"/>
                    </a:lnTo>
                    <a:lnTo>
                      <a:pt x="179" y="72"/>
                    </a:lnTo>
                    <a:lnTo>
                      <a:pt x="194" y="80"/>
                    </a:lnTo>
                    <a:lnTo>
                      <a:pt x="204" y="97"/>
                    </a:lnTo>
                    <a:lnTo>
                      <a:pt x="200" y="123"/>
                    </a:lnTo>
                    <a:lnTo>
                      <a:pt x="153" y="140"/>
                    </a:lnTo>
                    <a:lnTo>
                      <a:pt x="144" y="139"/>
                    </a:lnTo>
                    <a:lnTo>
                      <a:pt x="127" y="97"/>
                    </a:lnTo>
                    <a:lnTo>
                      <a:pt x="123" y="84"/>
                    </a:lnTo>
                    <a:lnTo>
                      <a:pt x="66" y="72"/>
                    </a:lnTo>
                    <a:lnTo>
                      <a:pt x="66" y="62"/>
                    </a:lnTo>
                    <a:lnTo>
                      <a:pt x="73" y="55"/>
                    </a:lnTo>
                    <a:lnTo>
                      <a:pt x="74" y="40"/>
                    </a:lnTo>
                    <a:lnTo>
                      <a:pt x="69" y="33"/>
                    </a:lnTo>
                    <a:lnTo>
                      <a:pt x="73" y="23"/>
                    </a:lnTo>
                    <a:lnTo>
                      <a:pt x="70" y="7"/>
                    </a:lnTo>
                    <a:lnTo>
                      <a:pt x="52" y="0"/>
                    </a:lnTo>
                    <a:lnTo>
                      <a:pt x="38" y="0"/>
                    </a:lnTo>
                    <a:lnTo>
                      <a:pt x="26" y="4"/>
                    </a:lnTo>
                    <a:lnTo>
                      <a:pt x="20" y="16"/>
                    </a:lnTo>
                    <a:lnTo>
                      <a:pt x="21" y="31"/>
                    </a:lnTo>
                    <a:lnTo>
                      <a:pt x="11" y="35"/>
                    </a:lnTo>
                    <a:lnTo>
                      <a:pt x="19" y="59"/>
                    </a:lnTo>
                    <a:lnTo>
                      <a:pt x="28" y="62"/>
                    </a:lnTo>
                    <a:lnTo>
                      <a:pt x="0" y="76"/>
                    </a:lnTo>
                    <a:lnTo>
                      <a:pt x="52" y="213"/>
                    </a:lnTo>
                    <a:lnTo>
                      <a:pt x="34" y="221"/>
                    </a:lnTo>
                    <a:lnTo>
                      <a:pt x="22" y="355"/>
                    </a:lnTo>
                  </a:path>
                </a:pathLst>
              </a:custGeom>
              <a:solidFill>
                <a:srgbClr val="FF0000"/>
              </a:solidFill>
              <a:ln w="9525" cap="flat" cmpd="sng">
                <a:solidFill>
                  <a:schemeClr val="tx2"/>
                </a:solidFill>
                <a:prstDash val="solid"/>
                <a:round/>
                <a:headEnd/>
                <a:tailEnd/>
              </a:ln>
            </p:spPr>
            <p:txBody>
              <a:bodyPr/>
              <a:lstStyle/>
              <a:p>
                <a:endParaRPr lang="en-IN"/>
              </a:p>
            </p:txBody>
          </p:sp>
          <p:sp>
            <p:nvSpPr>
              <p:cNvPr id="2183" name="Freeform 135">
                <a:extLst>
                  <a:ext uri="{FF2B5EF4-FFF2-40B4-BE49-F238E27FC236}">
                    <a16:creationId xmlns:a16="http://schemas.microsoft.com/office/drawing/2014/main" id="{E0040997-C433-44ED-8CA4-DCF002D9EE3C}"/>
                  </a:ext>
                </a:extLst>
              </p:cNvPr>
              <p:cNvSpPr>
                <a:spLocks/>
              </p:cNvSpPr>
              <p:nvPr/>
            </p:nvSpPr>
            <p:spPr bwMode="auto">
              <a:xfrm>
                <a:off x="4841875" y="1443037"/>
                <a:ext cx="779463" cy="957263"/>
              </a:xfrm>
              <a:custGeom>
                <a:avLst/>
                <a:gdLst/>
                <a:ahLst/>
                <a:cxnLst>
                  <a:cxn ang="0">
                    <a:pos x="474" y="597"/>
                  </a:cxn>
                  <a:cxn ang="0">
                    <a:pos x="447" y="422"/>
                  </a:cxn>
                  <a:cxn ang="0">
                    <a:pos x="474" y="234"/>
                  </a:cxn>
                  <a:cxn ang="0">
                    <a:pos x="443" y="92"/>
                  </a:cxn>
                  <a:cxn ang="0">
                    <a:pos x="400" y="88"/>
                  </a:cxn>
                  <a:cxn ang="0">
                    <a:pos x="414" y="60"/>
                  </a:cxn>
                  <a:cxn ang="0">
                    <a:pos x="418" y="34"/>
                  </a:cxn>
                  <a:cxn ang="0">
                    <a:pos x="408" y="11"/>
                  </a:cxn>
                  <a:cxn ang="0">
                    <a:pos x="384" y="0"/>
                  </a:cxn>
                  <a:cxn ang="0">
                    <a:pos x="366" y="2"/>
                  </a:cxn>
                  <a:cxn ang="0">
                    <a:pos x="352" y="14"/>
                  </a:cxn>
                  <a:cxn ang="0">
                    <a:pos x="342" y="23"/>
                  </a:cxn>
                  <a:cxn ang="0">
                    <a:pos x="336" y="38"/>
                  </a:cxn>
                  <a:cxn ang="0">
                    <a:pos x="340" y="49"/>
                  </a:cxn>
                  <a:cxn ang="0">
                    <a:pos x="347" y="70"/>
                  </a:cxn>
                  <a:cxn ang="0">
                    <a:pos x="311" y="90"/>
                  </a:cxn>
                  <a:cxn ang="0">
                    <a:pos x="276" y="127"/>
                  </a:cxn>
                  <a:cxn ang="0">
                    <a:pos x="232" y="114"/>
                  </a:cxn>
                  <a:cxn ang="0">
                    <a:pos x="226" y="84"/>
                  </a:cxn>
                  <a:cxn ang="0">
                    <a:pos x="234" y="62"/>
                  </a:cxn>
                  <a:cxn ang="0">
                    <a:pos x="232" y="37"/>
                  </a:cxn>
                  <a:cxn ang="0">
                    <a:pos x="204" y="26"/>
                  </a:cxn>
                  <a:cxn ang="0">
                    <a:pos x="175" y="31"/>
                  </a:cxn>
                  <a:cxn ang="0">
                    <a:pos x="171" y="57"/>
                  </a:cxn>
                  <a:cxn ang="0">
                    <a:pos x="170" y="71"/>
                  </a:cxn>
                  <a:cxn ang="0">
                    <a:pos x="182" y="96"/>
                  </a:cxn>
                  <a:cxn ang="0">
                    <a:pos x="169" y="113"/>
                  </a:cxn>
                  <a:cxn ang="0">
                    <a:pos x="113" y="137"/>
                  </a:cxn>
                  <a:cxn ang="0">
                    <a:pos x="82" y="166"/>
                  </a:cxn>
                  <a:cxn ang="0">
                    <a:pos x="54" y="139"/>
                  </a:cxn>
                  <a:cxn ang="0">
                    <a:pos x="68" y="117"/>
                  </a:cxn>
                  <a:cxn ang="0">
                    <a:pos x="70" y="88"/>
                  </a:cxn>
                  <a:cxn ang="0">
                    <a:pos x="36" y="59"/>
                  </a:cxn>
                  <a:cxn ang="0">
                    <a:pos x="12" y="71"/>
                  </a:cxn>
                  <a:cxn ang="0">
                    <a:pos x="5" y="98"/>
                  </a:cxn>
                  <a:cxn ang="0">
                    <a:pos x="15" y="138"/>
                  </a:cxn>
                  <a:cxn ang="0">
                    <a:pos x="60" y="326"/>
                  </a:cxn>
                  <a:cxn ang="0">
                    <a:pos x="8" y="440"/>
                  </a:cxn>
                  <a:cxn ang="0">
                    <a:pos x="58" y="453"/>
                  </a:cxn>
                  <a:cxn ang="0">
                    <a:pos x="70" y="580"/>
                  </a:cxn>
                  <a:cxn ang="0">
                    <a:pos x="144" y="601"/>
                  </a:cxn>
                  <a:cxn ang="0">
                    <a:pos x="211" y="435"/>
                  </a:cxn>
                  <a:cxn ang="0">
                    <a:pos x="216" y="601"/>
                  </a:cxn>
                  <a:cxn ang="0">
                    <a:pos x="279" y="595"/>
                  </a:cxn>
                  <a:cxn ang="0">
                    <a:pos x="263" y="437"/>
                  </a:cxn>
                  <a:cxn ang="0">
                    <a:pos x="283" y="335"/>
                  </a:cxn>
                  <a:cxn ang="0">
                    <a:pos x="304" y="419"/>
                  </a:cxn>
                  <a:cxn ang="0">
                    <a:pos x="331" y="573"/>
                  </a:cxn>
                  <a:cxn ang="0">
                    <a:pos x="312" y="601"/>
                  </a:cxn>
                  <a:cxn ang="0">
                    <a:pos x="378" y="584"/>
                  </a:cxn>
                  <a:cxn ang="0">
                    <a:pos x="390" y="421"/>
                  </a:cxn>
                  <a:cxn ang="0">
                    <a:pos x="406" y="584"/>
                  </a:cxn>
                  <a:cxn ang="0">
                    <a:pos x="475" y="602"/>
                  </a:cxn>
                </a:cxnLst>
                <a:rect l="0" t="0" r="r" b="b"/>
                <a:pathLst>
                  <a:path w="491" h="603">
                    <a:moveTo>
                      <a:pt x="475" y="602"/>
                    </a:moveTo>
                    <a:lnTo>
                      <a:pt x="474" y="597"/>
                    </a:lnTo>
                    <a:lnTo>
                      <a:pt x="441" y="583"/>
                    </a:lnTo>
                    <a:lnTo>
                      <a:pt x="447" y="422"/>
                    </a:lnTo>
                    <a:lnTo>
                      <a:pt x="458" y="419"/>
                    </a:lnTo>
                    <a:lnTo>
                      <a:pt x="474" y="234"/>
                    </a:lnTo>
                    <a:lnTo>
                      <a:pt x="490" y="228"/>
                    </a:lnTo>
                    <a:lnTo>
                      <a:pt x="443" y="92"/>
                    </a:lnTo>
                    <a:lnTo>
                      <a:pt x="416" y="89"/>
                    </a:lnTo>
                    <a:lnTo>
                      <a:pt x="400" y="88"/>
                    </a:lnTo>
                    <a:lnTo>
                      <a:pt x="400" y="73"/>
                    </a:lnTo>
                    <a:lnTo>
                      <a:pt x="414" y="60"/>
                    </a:lnTo>
                    <a:lnTo>
                      <a:pt x="417" y="47"/>
                    </a:lnTo>
                    <a:lnTo>
                      <a:pt x="418" y="34"/>
                    </a:lnTo>
                    <a:lnTo>
                      <a:pt x="410" y="26"/>
                    </a:lnTo>
                    <a:lnTo>
                      <a:pt x="408" y="11"/>
                    </a:lnTo>
                    <a:lnTo>
                      <a:pt x="398" y="9"/>
                    </a:lnTo>
                    <a:lnTo>
                      <a:pt x="384" y="0"/>
                    </a:lnTo>
                    <a:lnTo>
                      <a:pt x="373" y="1"/>
                    </a:lnTo>
                    <a:lnTo>
                      <a:pt x="366" y="2"/>
                    </a:lnTo>
                    <a:lnTo>
                      <a:pt x="356" y="5"/>
                    </a:lnTo>
                    <a:lnTo>
                      <a:pt x="352" y="14"/>
                    </a:lnTo>
                    <a:lnTo>
                      <a:pt x="347" y="15"/>
                    </a:lnTo>
                    <a:lnTo>
                      <a:pt x="342" y="23"/>
                    </a:lnTo>
                    <a:lnTo>
                      <a:pt x="342" y="28"/>
                    </a:lnTo>
                    <a:lnTo>
                      <a:pt x="336" y="38"/>
                    </a:lnTo>
                    <a:lnTo>
                      <a:pt x="336" y="44"/>
                    </a:lnTo>
                    <a:lnTo>
                      <a:pt x="340" y="49"/>
                    </a:lnTo>
                    <a:lnTo>
                      <a:pt x="338" y="54"/>
                    </a:lnTo>
                    <a:lnTo>
                      <a:pt x="347" y="70"/>
                    </a:lnTo>
                    <a:lnTo>
                      <a:pt x="346" y="82"/>
                    </a:lnTo>
                    <a:lnTo>
                      <a:pt x="311" y="90"/>
                    </a:lnTo>
                    <a:lnTo>
                      <a:pt x="295" y="120"/>
                    </a:lnTo>
                    <a:lnTo>
                      <a:pt x="276" y="127"/>
                    </a:lnTo>
                    <a:lnTo>
                      <a:pt x="261" y="116"/>
                    </a:lnTo>
                    <a:lnTo>
                      <a:pt x="232" y="114"/>
                    </a:lnTo>
                    <a:lnTo>
                      <a:pt x="224" y="99"/>
                    </a:lnTo>
                    <a:lnTo>
                      <a:pt x="226" y="84"/>
                    </a:lnTo>
                    <a:lnTo>
                      <a:pt x="233" y="76"/>
                    </a:lnTo>
                    <a:lnTo>
                      <a:pt x="234" y="62"/>
                    </a:lnTo>
                    <a:lnTo>
                      <a:pt x="235" y="49"/>
                    </a:lnTo>
                    <a:lnTo>
                      <a:pt x="232" y="37"/>
                    </a:lnTo>
                    <a:lnTo>
                      <a:pt x="218" y="28"/>
                    </a:lnTo>
                    <a:lnTo>
                      <a:pt x="204" y="26"/>
                    </a:lnTo>
                    <a:lnTo>
                      <a:pt x="192" y="26"/>
                    </a:lnTo>
                    <a:lnTo>
                      <a:pt x="175" y="31"/>
                    </a:lnTo>
                    <a:lnTo>
                      <a:pt x="170" y="48"/>
                    </a:lnTo>
                    <a:lnTo>
                      <a:pt x="171" y="57"/>
                    </a:lnTo>
                    <a:lnTo>
                      <a:pt x="166" y="58"/>
                    </a:lnTo>
                    <a:lnTo>
                      <a:pt x="170" y="71"/>
                    </a:lnTo>
                    <a:lnTo>
                      <a:pt x="177" y="79"/>
                    </a:lnTo>
                    <a:lnTo>
                      <a:pt x="182" y="96"/>
                    </a:lnTo>
                    <a:lnTo>
                      <a:pt x="179" y="106"/>
                    </a:lnTo>
                    <a:lnTo>
                      <a:pt x="169" y="113"/>
                    </a:lnTo>
                    <a:lnTo>
                      <a:pt x="118" y="129"/>
                    </a:lnTo>
                    <a:lnTo>
                      <a:pt x="113" y="137"/>
                    </a:lnTo>
                    <a:lnTo>
                      <a:pt x="104" y="161"/>
                    </a:lnTo>
                    <a:lnTo>
                      <a:pt x="82" y="166"/>
                    </a:lnTo>
                    <a:lnTo>
                      <a:pt x="63" y="156"/>
                    </a:lnTo>
                    <a:lnTo>
                      <a:pt x="54" y="139"/>
                    </a:lnTo>
                    <a:lnTo>
                      <a:pt x="58" y="128"/>
                    </a:lnTo>
                    <a:lnTo>
                      <a:pt x="68" y="117"/>
                    </a:lnTo>
                    <a:lnTo>
                      <a:pt x="68" y="102"/>
                    </a:lnTo>
                    <a:lnTo>
                      <a:pt x="70" y="88"/>
                    </a:lnTo>
                    <a:lnTo>
                      <a:pt x="61" y="68"/>
                    </a:lnTo>
                    <a:lnTo>
                      <a:pt x="36" y="59"/>
                    </a:lnTo>
                    <a:lnTo>
                      <a:pt x="20" y="65"/>
                    </a:lnTo>
                    <a:lnTo>
                      <a:pt x="12" y="71"/>
                    </a:lnTo>
                    <a:lnTo>
                      <a:pt x="6" y="85"/>
                    </a:lnTo>
                    <a:lnTo>
                      <a:pt x="5" y="98"/>
                    </a:lnTo>
                    <a:lnTo>
                      <a:pt x="15" y="118"/>
                    </a:lnTo>
                    <a:lnTo>
                      <a:pt x="15" y="138"/>
                    </a:lnTo>
                    <a:lnTo>
                      <a:pt x="0" y="145"/>
                    </a:lnTo>
                    <a:lnTo>
                      <a:pt x="60" y="326"/>
                    </a:lnTo>
                    <a:lnTo>
                      <a:pt x="17" y="356"/>
                    </a:lnTo>
                    <a:lnTo>
                      <a:pt x="8" y="440"/>
                    </a:lnTo>
                    <a:lnTo>
                      <a:pt x="39" y="436"/>
                    </a:lnTo>
                    <a:lnTo>
                      <a:pt x="58" y="453"/>
                    </a:lnTo>
                    <a:lnTo>
                      <a:pt x="64" y="579"/>
                    </a:lnTo>
                    <a:lnTo>
                      <a:pt x="70" y="580"/>
                    </a:lnTo>
                    <a:lnTo>
                      <a:pt x="56" y="601"/>
                    </a:lnTo>
                    <a:lnTo>
                      <a:pt x="144" y="601"/>
                    </a:lnTo>
                    <a:lnTo>
                      <a:pt x="164" y="435"/>
                    </a:lnTo>
                    <a:lnTo>
                      <a:pt x="211" y="435"/>
                    </a:lnTo>
                    <a:lnTo>
                      <a:pt x="221" y="577"/>
                    </a:lnTo>
                    <a:lnTo>
                      <a:pt x="216" y="601"/>
                    </a:lnTo>
                    <a:lnTo>
                      <a:pt x="280" y="601"/>
                    </a:lnTo>
                    <a:lnTo>
                      <a:pt x="279" y="595"/>
                    </a:lnTo>
                    <a:lnTo>
                      <a:pt x="259" y="583"/>
                    </a:lnTo>
                    <a:lnTo>
                      <a:pt x="263" y="437"/>
                    </a:lnTo>
                    <a:lnTo>
                      <a:pt x="288" y="437"/>
                    </a:lnTo>
                    <a:lnTo>
                      <a:pt x="283" y="335"/>
                    </a:lnTo>
                    <a:lnTo>
                      <a:pt x="307" y="334"/>
                    </a:lnTo>
                    <a:lnTo>
                      <a:pt x="304" y="419"/>
                    </a:lnTo>
                    <a:lnTo>
                      <a:pt x="322" y="420"/>
                    </a:lnTo>
                    <a:lnTo>
                      <a:pt x="331" y="573"/>
                    </a:lnTo>
                    <a:lnTo>
                      <a:pt x="328" y="581"/>
                    </a:lnTo>
                    <a:lnTo>
                      <a:pt x="312" y="601"/>
                    </a:lnTo>
                    <a:lnTo>
                      <a:pt x="377" y="601"/>
                    </a:lnTo>
                    <a:lnTo>
                      <a:pt x="378" y="584"/>
                    </a:lnTo>
                    <a:lnTo>
                      <a:pt x="380" y="422"/>
                    </a:lnTo>
                    <a:lnTo>
                      <a:pt x="390" y="421"/>
                    </a:lnTo>
                    <a:lnTo>
                      <a:pt x="398" y="584"/>
                    </a:lnTo>
                    <a:lnTo>
                      <a:pt x="406" y="584"/>
                    </a:lnTo>
                    <a:lnTo>
                      <a:pt x="396" y="601"/>
                    </a:lnTo>
                    <a:lnTo>
                      <a:pt x="475" y="602"/>
                    </a:lnTo>
                  </a:path>
                </a:pathLst>
              </a:custGeom>
              <a:solidFill>
                <a:schemeClr val="accent1">
                  <a:lumMod val="60000"/>
                  <a:lumOff val="40000"/>
                </a:schemeClr>
              </a:solidFill>
              <a:ln w="9525" cap="flat" cmpd="sng">
                <a:solidFill>
                  <a:schemeClr val="tx2"/>
                </a:solidFill>
                <a:prstDash val="solid"/>
                <a:round/>
                <a:headEnd/>
                <a:tailEnd/>
              </a:ln>
              <a:effectLst/>
            </p:spPr>
            <p:txBody>
              <a:bodyPr/>
              <a:lstStyle/>
              <a:p>
                <a:pPr>
                  <a:defRPr/>
                </a:pPr>
                <a:endParaRPr lang="en-US">
                  <a:latin typeface="Times New Roman" pitchFamily="18" charset="0"/>
                  <a:cs typeface="Times New Roman" pitchFamily="18" charset="0"/>
                </a:endParaRPr>
              </a:p>
            </p:txBody>
          </p:sp>
          <p:sp>
            <p:nvSpPr>
              <p:cNvPr id="6178" name="Freeform 136">
                <a:extLst>
                  <a:ext uri="{FF2B5EF4-FFF2-40B4-BE49-F238E27FC236}">
                    <a16:creationId xmlns:a16="http://schemas.microsoft.com/office/drawing/2014/main" id="{E51ED3FA-3BCD-4476-A91C-C0A0126DDE0D}"/>
                  </a:ext>
                </a:extLst>
              </p:cNvPr>
              <p:cNvSpPr>
                <a:spLocks/>
              </p:cNvSpPr>
              <p:nvPr/>
            </p:nvSpPr>
            <p:spPr bwMode="auto">
              <a:xfrm>
                <a:off x="4557713" y="1509712"/>
                <a:ext cx="361950" cy="889001"/>
              </a:xfrm>
              <a:custGeom>
                <a:avLst/>
                <a:gdLst>
                  <a:gd name="T0" fmla="*/ 2147483647 w 228"/>
                  <a:gd name="T1" fmla="*/ 2147483647 h 560"/>
                  <a:gd name="T2" fmla="*/ 2147483647 w 228"/>
                  <a:gd name="T3" fmla="*/ 2147483647 h 560"/>
                  <a:gd name="T4" fmla="*/ 2147483647 w 228"/>
                  <a:gd name="T5" fmla="*/ 2147483647 h 560"/>
                  <a:gd name="T6" fmla="*/ 2147483647 w 228"/>
                  <a:gd name="T7" fmla="*/ 2147483647 h 560"/>
                  <a:gd name="T8" fmla="*/ 2147483647 w 228"/>
                  <a:gd name="T9" fmla="*/ 2147483647 h 560"/>
                  <a:gd name="T10" fmla="*/ 2147483647 w 228"/>
                  <a:gd name="T11" fmla="*/ 2147483647 h 560"/>
                  <a:gd name="T12" fmla="*/ 2147483647 w 228"/>
                  <a:gd name="T13" fmla="*/ 2147483647 h 560"/>
                  <a:gd name="T14" fmla="*/ 2147483647 w 228"/>
                  <a:gd name="T15" fmla="*/ 2147483647 h 560"/>
                  <a:gd name="T16" fmla="*/ 2147483647 w 228"/>
                  <a:gd name="T17" fmla="*/ 2147483647 h 560"/>
                  <a:gd name="T18" fmla="*/ 2147483647 w 228"/>
                  <a:gd name="T19" fmla="*/ 2147483647 h 560"/>
                  <a:gd name="T20" fmla="*/ 2147483647 w 228"/>
                  <a:gd name="T21" fmla="*/ 2147483647 h 560"/>
                  <a:gd name="T22" fmla="*/ 2147483647 w 228"/>
                  <a:gd name="T23" fmla="*/ 2147483647 h 560"/>
                  <a:gd name="T24" fmla="*/ 2147483647 w 228"/>
                  <a:gd name="T25" fmla="*/ 2147483647 h 560"/>
                  <a:gd name="T26" fmla="*/ 2147483647 w 228"/>
                  <a:gd name="T27" fmla="*/ 2147483647 h 560"/>
                  <a:gd name="T28" fmla="*/ 2147483647 w 228"/>
                  <a:gd name="T29" fmla="*/ 2147483647 h 560"/>
                  <a:gd name="T30" fmla="*/ 2147483647 w 228"/>
                  <a:gd name="T31" fmla="*/ 2147483647 h 560"/>
                  <a:gd name="T32" fmla="*/ 2147483647 w 228"/>
                  <a:gd name="T33" fmla="*/ 2147483647 h 560"/>
                  <a:gd name="T34" fmla="*/ 2147483647 w 228"/>
                  <a:gd name="T35" fmla="*/ 2147483647 h 560"/>
                  <a:gd name="T36" fmla="*/ 2147483647 w 228"/>
                  <a:gd name="T37" fmla="*/ 2147483647 h 560"/>
                  <a:gd name="T38" fmla="*/ 2147483647 w 228"/>
                  <a:gd name="T39" fmla="*/ 0 h 560"/>
                  <a:gd name="T40" fmla="*/ 2147483647 w 228"/>
                  <a:gd name="T41" fmla="*/ 0 h 560"/>
                  <a:gd name="T42" fmla="*/ 2147483647 w 228"/>
                  <a:gd name="T43" fmla="*/ 2147483647 h 560"/>
                  <a:gd name="T44" fmla="*/ 2147483647 w 228"/>
                  <a:gd name="T45" fmla="*/ 2147483647 h 560"/>
                  <a:gd name="T46" fmla="*/ 2147483647 w 228"/>
                  <a:gd name="T47" fmla="*/ 2147483647 h 560"/>
                  <a:gd name="T48" fmla="*/ 2147483647 w 228"/>
                  <a:gd name="T49" fmla="*/ 2147483647 h 560"/>
                  <a:gd name="T50" fmla="*/ 2147483647 w 228"/>
                  <a:gd name="T51" fmla="*/ 2147483647 h 560"/>
                  <a:gd name="T52" fmla="*/ 2147483647 w 228"/>
                  <a:gd name="T53" fmla="*/ 2147483647 h 560"/>
                  <a:gd name="T54" fmla="*/ 2147483647 w 228"/>
                  <a:gd name="T55" fmla="*/ 2147483647 h 560"/>
                  <a:gd name="T56" fmla="*/ 2147483647 w 228"/>
                  <a:gd name="T57" fmla="*/ 2147483647 h 560"/>
                  <a:gd name="T58" fmla="*/ 2147483647 w 228"/>
                  <a:gd name="T59" fmla="*/ 2147483647 h 560"/>
                  <a:gd name="T60" fmla="*/ 2147483647 w 228"/>
                  <a:gd name="T61" fmla="*/ 2147483647 h 560"/>
                  <a:gd name="T62" fmla="*/ 2147483647 w 228"/>
                  <a:gd name="T63" fmla="*/ 2147483647 h 560"/>
                  <a:gd name="T64" fmla="*/ 2147483647 w 228"/>
                  <a:gd name="T65" fmla="*/ 2147483647 h 560"/>
                  <a:gd name="T66" fmla="*/ 2147483647 w 228"/>
                  <a:gd name="T67" fmla="*/ 2147483647 h 560"/>
                  <a:gd name="T68" fmla="*/ 2147483647 w 228"/>
                  <a:gd name="T69" fmla="*/ 2147483647 h 560"/>
                  <a:gd name="T70" fmla="*/ 2147483647 w 228"/>
                  <a:gd name="T71" fmla="*/ 2147483647 h 560"/>
                  <a:gd name="T72" fmla="*/ 2147483647 w 228"/>
                  <a:gd name="T73" fmla="*/ 2147483647 h 560"/>
                  <a:gd name="T74" fmla="*/ 2147483647 w 228"/>
                  <a:gd name="T75" fmla="*/ 2147483647 h 560"/>
                  <a:gd name="T76" fmla="*/ 2147483647 w 228"/>
                  <a:gd name="T77" fmla="*/ 2147483647 h 560"/>
                  <a:gd name="T78" fmla="*/ 0 w 228"/>
                  <a:gd name="T79" fmla="*/ 2147483647 h 560"/>
                  <a:gd name="T80" fmla="*/ 2147483647 w 228"/>
                  <a:gd name="T81" fmla="*/ 2147483647 h 560"/>
                  <a:gd name="T82" fmla="*/ 2147483647 w 228"/>
                  <a:gd name="T83" fmla="*/ 2147483647 h 560"/>
                  <a:gd name="T84" fmla="*/ 2147483647 w 228"/>
                  <a:gd name="T85" fmla="*/ 2147483647 h 560"/>
                  <a:gd name="T86" fmla="*/ 2147483647 w 228"/>
                  <a:gd name="T87" fmla="*/ 2147483647 h 560"/>
                  <a:gd name="T88" fmla="*/ 2147483647 w 228"/>
                  <a:gd name="T89" fmla="*/ 2147483647 h 560"/>
                  <a:gd name="T90" fmla="*/ 2147483647 w 228"/>
                  <a:gd name="T91" fmla="*/ 2147483647 h 560"/>
                  <a:gd name="T92" fmla="*/ 2147483647 w 228"/>
                  <a:gd name="T93" fmla="*/ 2147483647 h 560"/>
                  <a:gd name="T94" fmla="*/ 2147483647 w 228"/>
                  <a:gd name="T95" fmla="*/ 2147483647 h 560"/>
                  <a:gd name="T96" fmla="*/ 2147483647 w 228"/>
                  <a:gd name="T97" fmla="*/ 2147483647 h 560"/>
                  <a:gd name="T98" fmla="*/ 2147483647 w 228"/>
                  <a:gd name="T99" fmla="*/ 2147483647 h 560"/>
                  <a:gd name="T100" fmla="*/ 2147483647 w 228"/>
                  <a:gd name="T101" fmla="*/ 2147483647 h 560"/>
                  <a:gd name="T102" fmla="*/ 2147483647 w 228"/>
                  <a:gd name="T103" fmla="*/ 2147483647 h 560"/>
                  <a:gd name="T104" fmla="*/ 2147483647 w 228"/>
                  <a:gd name="T105" fmla="*/ 2147483647 h 560"/>
                  <a:gd name="T106" fmla="*/ 2147483647 w 228"/>
                  <a:gd name="T107" fmla="*/ 2147483647 h 5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28"/>
                  <a:gd name="T163" fmla="*/ 0 h 560"/>
                  <a:gd name="T164" fmla="*/ 228 w 228"/>
                  <a:gd name="T165" fmla="*/ 560 h 56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28" h="560">
                    <a:moveTo>
                      <a:pt x="160" y="559"/>
                    </a:moveTo>
                    <a:lnTo>
                      <a:pt x="164" y="546"/>
                    </a:lnTo>
                    <a:lnTo>
                      <a:pt x="185" y="305"/>
                    </a:lnTo>
                    <a:lnTo>
                      <a:pt x="227" y="285"/>
                    </a:lnTo>
                    <a:lnTo>
                      <a:pt x="167" y="108"/>
                    </a:lnTo>
                    <a:lnTo>
                      <a:pt x="141" y="104"/>
                    </a:lnTo>
                    <a:lnTo>
                      <a:pt x="140" y="84"/>
                    </a:lnTo>
                    <a:lnTo>
                      <a:pt x="128" y="81"/>
                    </a:lnTo>
                    <a:lnTo>
                      <a:pt x="134" y="66"/>
                    </a:lnTo>
                    <a:lnTo>
                      <a:pt x="143" y="39"/>
                    </a:lnTo>
                    <a:lnTo>
                      <a:pt x="147" y="32"/>
                    </a:lnTo>
                    <a:lnTo>
                      <a:pt x="165" y="28"/>
                    </a:lnTo>
                    <a:lnTo>
                      <a:pt x="162" y="24"/>
                    </a:lnTo>
                    <a:lnTo>
                      <a:pt x="157" y="23"/>
                    </a:lnTo>
                    <a:lnTo>
                      <a:pt x="155" y="20"/>
                    </a:lnTo>
                    <a:lnTo>
                      <a:pt x="150" y="16"/>
                    </a:lnTo>
                    <a:lnTo>
                      <a:pt x="145" y="10"/>
                    </a:lnTo>
                    <a:lnTo>
                      <a:pt x="138" y="6"/>
                    </a:lnTo>
                    <a:lnTo>
                      <a:pt x="131" y="3"/>
                    </a:lnTo>
                    <a:lnTo>
                      <a:pt x="123" y="0"/>
                    </a:lnTo>
                    <a:lnTo>
                      <a:pt x="103" y="0"/>
                    </a:lnTo>
                    <a:lnTo>
                      <a:pt x="89" y="3"/>
                    </a:lnTo>
                    <a:lnTo>
                      <a:pt x="82" y="8"/>
                    </a:lnTo>
                    <a:lnTo>
                      <a:pt x="77" y="13"/>
                    </a:lnTo>
                    <a:lnTo>
                      <a:pt x="74" y="18"/>
                    </a:lnTo>
                    <a:lnTo>
                      <a:pt x="71" y="23"/>
                    </a:lnTo>
                    <a:lnTo>
                      <a:pt x="67" y="25"/>
                    </a:lnTo>
                    <a:lnTo>
                      <a:pt x="59" y="28"/>
                    </a:lnTo>
                    <a:lnTo>
                      <a:pt x="57" y="30"/>
                    </a:lnTo>
                    <a:lnTo>
                      <a:pt x="62" y="33"/>
                    </a:lnTo>
                    <a:lnTo>
                      <a:pt x="71" y="34"/>
                    </a:lnTo>
                    <a:lnTo>
                      <a:pt x="83" y="38"/>
                    </a:lnTo>
                    <a:lnTo>
                      <a:pt x="85" y="50"/>
                    </a:lnTo>
                    <a:lnTo>
                      <a:pt x="88" y="68"/>
                    </a:lnTo>
                    <a:lnTo>
                      <a:pt x="88" y="76"/>
                    </a:lnTo>
                    <a:lnTo>
                      <a:pt x="74" y="77"/>
                    </a:lnTo>
                    <a:lnTo>
                      <a:pt x="77" y="89"/>
                    </a:lnTo>
                    <a:lnTo>
                      <a:pt x="77" y="98"/>
                    </a:lnTo>
                    <a:lnTo>
                      <a:pt x="39" y="111"/>
                    </a:lnTo>
                    <a:lnTo>
                      <a:pt x="0" y="276"/>
                    </a:lnTo>
                    <a:lnTo>
                      <a:pt x="25" y="310"/>
                    </a:lnTo>
                    <a:lnTo>
                      <a:pt x="25" y="426"/>
                    </a:lnTo>
                    <a:lnTo>
                      <a:pt x="34" y="436"/>
                    </a:lnTo>
                    <a:lnTo>
                      <a:pt x="29" y="544"/>
                    </a:lnTo>
                    <a:lnTo>
                      <a:pt x="9" y="552"/>
                    </a:lnTo>
                    <a:lnTo>
                      <a:pt x="12" y="558"/>
                    </a:lnTo>
                    <a:lnTo>
                      <a:pt x="65" y="557"/>
                    </a:lnTo>
                    <a:lnTo>
                      <a:pt x="72" y="430"/>
                    </a:lnTo>
                    <a:lnTo>
                      <a:pt x="133" y="428"/>
                    </a:lnTo>
                    <a:lnTo>
                      <a:pt x="132" y="499"/>
                    </a:lnTo>
                    <a:lnTo>
                      <a:pt x="135" y="540"/>
                    </a:lnTo>
                    <a:lnTo>
                      <a:pt x="108" y="554"/>
                    </a:lnTo>
                    <a:lnTo>
                      <a:pt x="110" y="559"/>
                    </a:lnTo>
                    <a:lnTo>
                      <a:pt x="160" y="559"/>
                    </a:lnTo>
                  </a:path>
                </a:pathLst>
              </a:custGeom>
              <a:solidFill>
                <a:srgbClr val="0070C0"/>
              </a:solidFill>
              <a:ln w="9525" cap="flat" cmpd="sng">
                <a:solidFill>
                  <a:schemeClr val="tx2"/>
                </a:solidFill>
                <a:prstDash val="solid"/>
                <a:round/>
                <a:headEnd/>
                <a:tailEnd/>
              </a:ln>
            </p:spPr>
            <p:txBody>
              <a:bodyPr/>
              <a:lstStyle/>
              <a:p>
                <a:endParaRPr lang="en-IN"/>
              </a:p>
            </p:txBody>
          </p:sp>
        </p:grpSp>
        <p:sp>
          <p:nvSpPr>
            <p:cNvPr id="6173" name="Text Box 138">
              <a:extLst>
                <a:ext uri="{FF2B5EF4-FFF2-40B4-BE49-F238E27FC236}">
                  <a16:creationId xmlns:a16="http://schemas.microsoft.com/office/drawing/2014/main" id="{AD564C8D-C49D-4BFD-B341-21EED724664D}"/>
                </a:ext>
              </a:extLst>
            </p:cNvPr>
            <p:cNvSpPr txBox="1">
              <a:spLocks noChangeArrowheads="1"/>
            </p:cNvSpPr>
            <p:nvPr/>
          </p:nvSpPr>
          <p:spPr bwMode="auto">
            <a:xfrm>
              <a:off x="5992813" y="2286000"/>
              <a:ext cx="0" cy="0"/>
            </a:xfrm>
            <a:prstGeom prst="rect">
              <a:avLst/>
            </a:prstGeom>
            <a:solidFill>
              <a:srgbClr val="8820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11000" b="1">
                  <a:solidFill>
                    <a:srgbClr val="FF0000"/>
                  </a:solidFill>
                  <a:latin typeface="Times New Roman" panose="02020603050405020304" pitchFamily="18" charset="0"/>
                  <a:cs typeface="Times New Roman" panose="02020603050405020304" pitchFamily="18" charset="0"/>
                </a:rPr>
                <a:t>?</a:t>
              </a:r>
              <a:endParaRPr lang="en-US" altLang="en-US" b="1">
                <a:solidFill>
                  <a:srgbClr val="FF0000"/>
                </a:solidFill>
                <a:latin typeface="Times New Roman" panose="02020603050405020304" pitchFamily="18" charset="0"/>
                <a:cs typeface="Times New Roman" panose="02020603050405020304" pitchFamily="18" charset="0"/>
              </a:endParaRPr>
            </a:p>
          </p:txBody>
        </p:sp>
      </p:grpSp>
      <p:grpSp>
        <p:nvGrpSpPr>
          <p:cNvPr id="9" name="Group 151">
            <a:extLst>
              <a:ext uri="{FF2B5EF4-FFF2-40B4-BE49-F238E27FC236}">
                <a16:creationId xmlns:a16="http://schemas.microsoft.com/office/drawing/2014/main" id="{C5786793-92DB-41DE-840B-75593AA08A4E}"/>
              </a:ext>
            </a:extLst>
          </p:cNvPr>
          <p:cNvGrpSpPr>
            <a:grpSpLocks/>
          </p:cNvGrpSpPr>
          <p:nvPr/>
        </p:nvGrpSpPr>
        <p:grpSpPr bwMode="auto">
          <a:xfrm>
            <a:off x="5232400" y="4192587"/>
            <a:ext cx="247650" cy="1000125"/>
            <a:chOff x="3094" y="2426"/>
            <a:chExt cx="156" cy="630"/>
          </a:xfrm>
          <a:blipFill>
            <a:blip r:embed="rId3"/>
            <a:tile tx="0" ty="0" sx="100000" sy="100000" flip="none" algn="tl"/>
          </a:blipFill>
        </p:grpSpPr>
        <p:sp>
          <p:nvSpPr>
            <p:cNvPr id="2187" name="Freeform 139">
              <a:extLst>
                <a:ext uri="{FF2B5EF4-FFF2-40B4-BE49-F238E27FC236}">
                  <a16:creationId xmlns:a16="http://schemas.microsoft.com/office/drawing/2014/main" id="{6320E2AF-F4C6-462A-B040-DA3E7C7C304C}"/>
                </a:ext>
              </a:extLst>
            </p:cNvPr>
            <p:cNvSpPr>
              <a:spLocks/>
            </p:cNvSpPr>
            <p:nvPr/>
          </p:nvSpPr>
          <p:spPr bwMode="auto">
            <a:xfrm>
              <a:off x="3147" y="2427"/>
              <a:ext cx="82" cy="93"/>
            </a:xfrm>
            <a:custGeom>
              <a:avLst/>
              <a:gdLst/>
              <a:ahLst/>
              <a:cxnLst>
                <a:cxn ang="0">
                  <a:pos x="76" y="73"/>
                </a:cxn>
                <a:cxn ang="0">
                  <a:pos x="79" y="64"/>
                </a:cxn>
                <a:cxn ang="0">
                  <a:pos x="81" y="55"/>
                </a:cxn>
                <a:cxn ang="0">
                  <a:pos x="78" y="39"/>
                </a:cxn>
                <a:cxn ang="0">
                  <a:pos x="81" y="28"/>
                </a:cxn>
                <a:cxn ang="0">
                  <a:pos x="78" y="18"/>
                </a:cxn>
                <a:cxn ang="0">
                  <a:pos x="75" y="13"/>
                </a:cxn>
                <a:cxn ang="0">
                  <a:pos x="65" y="10"/>
                </a:cxn>
                <a:cxn ang="0">
                  <a:pos x="57" y="13"/>
                </a:cxn>
                <a:cxn ang="0">
                  <a:pos x="45" y="2"/>
                </a:cxn>
                <a:cxn ang="0">
                  <a:pos x="37" y="0"/>
                </a:cxn>
                <a:cxn ang="0">
                  <a:pos x="27" y="2"/>
                </a:cxn>
                <a:cxn ang="0">
                  <a:pos x="19" y="13"/>
                </a:cxn>
                <a:cxn ang="0">
                  <a:pos x="15" y="18"/>
                </a:cxn>
                <a:cxn ang="0">
                  <a:pos x="13" y="34"/>
                </a:cxn>
                <a:cxn ang="0">
                  <a:pos x="7" y="34"/>
                </a:cxn>
                <a:cxn ang="0">
                  <a:pos x="3" y="39"/>
                </a:cxn>
                <a:cxn ang="0">
                  <a:pos x="0" y="49"/>
                </a:cxn>
                <a:cxn ang="0">
                  <a:pos x="3" y="65"/>
                </a:cxn>
                <a:cxn ang="0">
                  <a:pos x="13" y="70"/>
                </a:cxn>
                <a:cxn ang="0">
                  <a:pos x="19" y="75"/>
                </a:cxn>
                <a:cxn ang="0">
                  <a:pos x="27" y="86"/>
                </a:cxn>
                <a:cxn ang="0">
                  <a:pos x="40" y="92"/>
                </a:cxn>
                <a:cxn ang="0">
                  <a:pos x="40" y="87"/>
                </a:cxn>
                <a:cxn ang="0">
                  <a:pos x="30" y="83"/>
                </a:cxn>
                <a:cxn ang="0">
                  <a:pos x="25" y="75"/>
                </a:cxn>
                <a:cxn ang="0">
                  <a:pos x="21" y="70"/>
                </a:cxn>
                <a:cxn ang="0">
                  <a:pos x="20" y="64"/>
                </a:cxn>
                <a:cxn ang="0">
                  <a:pos x="18" y="55"/>
                </a:cxn>
                <a:cxn ang="0">
                  <a:pos x="18" y="48"/>
                </a:cxn>
                <a:cxn ang="0">
                  <a:pos x="19" y="44"/>
                </a:cxn>
                <a:cxn ang="0">
                  <a:pos x="25" y="39"/>
                </a:cxn>
                <a:cxn ang="0">
                  <a:pos x="31" y="39"/>
                </a:cxn>
                <a:cxn ang="0">
                  <a:pos x="37" y="41"/>
                </a:cxn>
                <a:cxn ang="0">
                  <a:pos x="44" y="39"/>
                </a:cxn>
                <a:cxn ang="0">
                  <a:pos x="48" y="31"/>
                </a:cxn>
                <a:cxn ang="0">
                  <a:pos x="53" y="26"/>
                </a:cxn>
                <a:cxn ang="0">
                  <a:pos x="58" y="25"/>
                </a:cxn>
                <a:cxn ang="0">
                  <a:pos x="64" y="25"/>
                </a:cxn>
                <a:cxn ang="0">
                  <a:pos x="67" y="28"/>
                </a:cxn>
                <a:cxn ang="0">
                  <a:pos x="67" y="38"/>
                </a:cxn>
                <a:cxn ang="0">
                  <a:pos x="65" y="53"/>
                </a:cxn>
                <a:cxn ang="0">
                  <a:pos x="63" y="65"/>
                </a:cxn>
                <a:cxn ang="0">
                  <a:pos x="62" y="70"/>
                </a:cxn>
                <a:cxn ang="0">
                  <a:pos x="57" y="81"/>
                </a:cxn>
                <a:cxn ang="0">
                  <a:pos x="52" y="85"/>
                </a:cxn>
                <a:cxn ang="0">
                  <a:pos x="40" y="87"/>
                </a:cxn>
                <a:cxn ang="0">
                  <a:pos x="40" y="92"/>
                </a:cxn>
                <a:cxn ang="0">
                  <a:pos x="54" y="90"/>
                </a:cxn>
                <a:cxn ang="0">
                  <a:pos x="55" y="87"/>
                </a:cxn>
                <a:cxn ang="0">
                  <a:pos x="65" y="82"/>
                </a:cxn>
                <a:cxn ang="0">
                  <a:pos x="76" y="73"/>
                </a:cxn>
              </a:cxnLst>
              <a:rect l="0" t="0" r="r" b="b"/>
              <a:pathLst>
                <a:path w="82" h="93">
                  <a:moveTo>
                    <a:pt x="76" y="73"/>
                  </a:moveTo>
                  <a:lnTo>
                    <a:pt x="79" y="64"/>
                  </a:lnTo>
                  <a:lnTo>
                    <a:pt x="81" y="55"/>
                  </a:lnTo>
                  <a:lnTo>
                    <a:pt x="78" y="39"/>
                  </a:lnTo>
                  <a:lnTo>
                    <a:pt x="81" y="28"/>
                  </a:lnTo>
                  <a:lnTo>
                    <a:pt x="78" y="18"/>
                  </a:lnTo>
                  <a:lnTo>
                    <a:pt x="75" y="13"/>
                  </a:lnTo>
                  <a:lnTo>
                    <a:pt x="65" y="10"/>
                  </a:lnTo>
                  <a:lnTo>
                    <a:pt x="57" y="13"/>
                  </a:lnTo>
                  <a:lnTo>
                    <a:pt x="45" y="2"/>
                  </a:lnTo>
                  <a:lnTo>
                    <a:pt x="37" y="0"/>
                  </a:lnTo>
                  <a:lnTo>
                    <a:pt x="27" y="2"/>
                  </a:lnTo>
                  <a:lnTo>
                    <a:pt x="19" y="13"/>
                  </a:lnTo>
                  <a:lnTo>
                    <a:pt x="15" y="18"/>
                  </a:lnTo>
                  <a:lnTo>
                    <a:pt x="13" y="34"/>
                  </a:lnTo>
                  <a:lnTo>
                    <a:pt x="7" y="34"/>
                  </a:lnTo>
                  <a:lnTo>
                    <a:pt x="3" y="39"/>
                  </a:lnTo>
                  <a:lnTo>
                    <a:pt x="0" y="49"/>
                  </a:lnTo>
                  <a:lnTo>
                    <a:pt x="3" y="65"/>
                  </a:lnTo>
                  <a:lnTo>
                    <a:pt x="13" y="70"/>
                  </a:lnTo>
                  <a:lnTo>
                    <a:pt x="19" y="75"/>
                  </a:lnTo>
                  <a:lnTo>
                    <a:pt x="27" y="86"/>
                  </a:lnTo>
                  <a:lnTo>
                    <a:pt x="40" y="92"/>
                  </a:lnTo>
                  <a:lnTo>
                    <a:pt x="40" y="87"/>
                  </a:lnTo>
                  <a:lnTo>
                    <a:pt x="30" y="83"/>
                  </a:lnTo>
                  <a:lnTo>
                    <a:pt x="25" y="75"/>
                  </a:lnTo>
                  <a:lnTo>
                    <a:pt x="21" y="70"/>
                  </a:lnTo>
                  <a:lnTo>
                    <a:pt x="20" y="64"/>
                  </a:lnTo>
                  <a:lnTo>
                    <a:pt x="18" y="55"/>
                  </a:lnTo>
                  <a:lnTo>
                    <a:pt x="18" y="48"/>
                  </a:lnTo>
                  <a:lnTo>
                    <a:pt x="19" y="44"/>
                  </a:lnTo>
                  <a:lnTo>
                    <a:pt x="25" y="39"/>
                  </a:lnTo>
                  <a:lnTo>
                    <a:pt x="31" y="39"/>
                  </a:lnTo>
                  <a:lnTo>
                    <a:pt x="37" y="41"/>
                  </a:lnTo>
                  <a:lnTo>
                    <a:pt x="44" y="39"/>
                  </a:lnTo>
                  <a:lnTo>
                    <a:pt x="48" y="31"/>
                  </a:lnTo>
                  <a:lnTo>
                    <a:pt x="53" y="26"/>
                  </a:lnTo>
                  <a:lnTo>
                    <a:pt x="58" y="25"/>
                  </a:lnTo>
                  <a:lnTo>
                    <a:pt x="64" y="25"/>
                  </a:lnTo>
                  <a:lnTo>
                    <a:pt x="67" y="28"/>
                  </a:lnTo>
                  <a:lnTo>
                    <a:pt x="67" y="38"/>
                  </a:lnTo>
                  <a:lnTo>
                    <a:pt x="65" y="53"/>
                  </a:lnTo>
                  <a:lnTo>
                    <a:pt x="63" y="65"/>
                  </a:lnTo>
                  <a:lnTo>
                    <a:pt x="62" y="70"/>
                  </a:lnTo>
                  <a:lnTo>
                    <a:pt x="57" y="81"/>
                  </a:lnTo>
                  <a:lnTo>
                    <a:pt x="52" y="85"/>
                  </a:lnTo>
                  <a:lnTo>
                    <a:pt x="40" y="87"/>
                  </a:lnTo>
                  <a:lnTo>
                    <a:pt x="40" y="92"/>
                  </a:lnTo>
                  <a:lnTo>
                    <a:pt x="54" y="90"/>
                  </a:lnTo>
                  <a:lnTo>
                    <a:pt x="55" y="87"/>
                  </a:lnTo>
                  <a:lnTo>
                    <a:pt x="65" y="82"/>
                  </a:lnTo>
                  <a:lnTo>
                    <a:pt x="76" y="73"/>
                  </a:lnTo>
                </a:path>
              </a:pathLst>
            </a:custGeom>
            <a:grpFill/>
            <a:ln w="9525">
              <a:noFill/>
              <a:round/>
              <a:headEnd/>
              <a:tailEnd/>
            </a:ln>
            <a:effectLst/>
          </p:spPr>
          <p:txBody>
            <a:bodyPr/>
            <a:lstStyle/>
            <a:p>
              <a:pPr>
                <a:defRPr/>
              </a:pPr>
              <a:endParaRPr lang="en-US">
                <a:latin typeface="+mj-lt"/>
              </a:endParaRPr>
            </a:p>
          </p:txBody>
        </p:sp>
        <p:sp>
          <p:nvSpPr>
            <p:cNvPr id="2188" name="Freeform 140">
              <a:extLst>
                <a:ext uri="{FF2B5EF4-FFF2-40B4-BE49-F238E27FC236}">
                  <a16:creationId xmlns:a16="http://schemas.microsoft.com/office/drawing/2014/main" id="{E8B8C41C-7233-49DE-8565-4056C76858E9}"/>
                </a:ext>
              </a:extLst>
            </p:cNvPr>
            <p:cNvSpPr>
              <a:spLocks/>
            </p:cNvSpPr>
            <p:nvPr/>
          </p:nvSpPr>
          <p:spPr bwMode="auto">
            <a:xfrm>
              <a:off x="3148" y="2426"/>
              <a:ext cx="81" cy="94"/>
            </a:xfrm>
            <a:custGeom>
              <a:avLst/>
              <a:gdLst/>
              <a:ahLst/>
              <a:cxnLst>
                <a:cxn ang="0">
                  <a:pos x="75" y="73"/>
                </a:cxn>
                <a:cxn ang="0">
                  <a:pos x="78" y="64"/>
                </a:cxn>
                <a:cxn ang="0">
                  <a:pos x="80" y="55"/>
                </a:cxn>
                <a:cxn ang="0">
                  <a:pos x="77" y="40"/>
                </a:cxn>
                <a:cxn ang="0">
                  <a:pos x="80" y="29"/>
                </a:cxn>
                <a:cxn ang="0">
                  <a:pos x="77" y="19"/>
                </a:cxn>
                <a:cxn ang="0">
                  <a:pos x="74" y="13"/>
                </a:cxn>
                <a:cxn ang="0">
                  <a:pos x="64" y="11"/>
                </a:cxn>
                <a:cxn ang="0">
                  <a:pos x="56" y="13"/>
                </a:cxn>
                <a:cxn ang="0">
                  <a:pos x="44" y="3"/>
                </a:cxn>
                <a:cxn ang="0">
                  <a:pos x="36" y="0"/>
                </a:cxn>
                <a:cxn ang="0">
                  <a:pos x="26" y="3"/>
                </a:cxn>
                <a:cxn ang="0">
                  <a:pos x="18" y="13"/>
                </a:cxn>
                <a:cxn ang="0">
                  <a:pos x="14" y="19"/>
                </a:cxn>
                <a:cxn ang="0">
                  <a:pos x="12" y="34"/>
                </a:cxn>
                <a:cxn ang="0">
                  <a:pos x="5" y="34"/>
                </a:cxn>
                <a:cxn ang="0">
                  <a:pos x="2" y="40"/>
                </a:cxn>
                <a:cxn ang="0">
                  <a:pos x="0" y="50"/>
                </a:cxn>
                <a:cxn ang="0">
                  <a:pos x="2" y="66"/>
                </a:cxn>
                <a:cxn ang="0">
                  <a:pos x="12" y="71"/>
                </a:cxn>
                <a:cxn ang="0">
                  <a:pos x="18" y="76"/>
                </a:cxn>
                <a:cxn ang="0">
                  <a:pos x="26" y="86"/>
                </a:cxn>
                <a:cxn ang="0">
                  <a:pos x="39" y="93"/>
                </a:cxn>
                <a:cxn ang="0">
                  <a:pos x="39" y="93"/>
                </a:cxn>
                <a:cxn ang="0">
                  <a:pos x="53" y="90"/>
                </a:cxn>
                <a:cxn ang="0">
                  <a:pos x="54" y="88"/>
                </a:cxn>
                <a:cxn ang="0">
                  <a:pos x="64" y="83"/>
                </a:cxn>
                <a:cxn ang="0">
                  <a:pos x="75" y="73"/>
                </a:cxn>
              </a:cxnLst>
              <a:rect l="0" t="0" r="r" b="b"/>
              <a:pathLst>
                <a:path w="81" h="94">
                  <a:moveTo>
                    <a:pt x="75" y="73"/>
                  </a:moveTo>
                  <a:lnTo>
                    <a:pt x="78" y="64"/>
                  </a:lnTo>
                  <a:lnTo>
                    <a:pt x="80" y="55"/>
                  </a:lnTo>
                  <a:lnTo>
                    <a:pt x="77" y="40"/>
                  </a:lnTo>
                  <a:lnTo>
                    <a:pt x="80" y="29"/>
                  </a:lnTo>
                  <a:lnTo>
                    <a:pt x="77" y="19"/>
                  </a:lnTo>
                  <a:lnTo>
                    <a:pt x="74" y="13"/>
                  </a:lnTo>
                  <a:lnTo>
                    <a:pt x="64" y="11"/>
                  </a:lnTo>
                  <a:lnTo>
                    <a:pt x="56" y="13"/>
                  </a:lnTo>
                  <a:lnTo>
                    <a:pt x="44" y="3"/>
                  </a:lnTo>
                  <a:lnTo>
                    <a:pt x="36" y="0"/>
                  </a:lnTo>
                  <a:lnTo>
                    <a:pt x="26" y="3"/>
                  </a:lnTo>
                  <a:lnTo>
                    <a:pt x="18" y="13"/>
                  </a:lnTo>
                  <a:lnTo>
                    <a:pt x="14" y="19"/>
                  </a:lnTo>
                  <a:lnTo>
                    <a:pt x="12" y="34"/>
                  </a:lnTo>
                  <a:lnTo>
                    <a:pt x="5" y="34"/>
                  </a:lnTo>
                  <a:lnTo>
                    <a:pt x="2" y="40"/>
                  </a:lnTo>
                  <a:lnTo>
                    <a:pt x="0" y="50"/>
                  </a:lnTo>
                  <a:lnTo>
                    <a:pt x="2" y="66"/>
                  </a:lnTo>
                  <a:lnTo>
                    <a:pt x="12" y="71"/>
                  </a:lnTo>
                  <a:lnTo>
                    <a:pt x="18" y="76"/>
                  </a:lnTo>
                  <a:lnTo>
                    <a:pt x="26" y="86"/>
                  </a:lnTo>
                  <a:lnTo>
                    <a:pt x="39" y="93"/>
                  </a:lnTo>
                  <a:lnTo>
                    <a:pt x="39" y="93"/>
                  </a:lnTo>
                  <a:lnTo>
                    <a:pt x="53" y="90"/>
                  </a:lnTo>
                  <a:lnTo>
                    <a:pt x="54" y="88"/>
                  </a:lnTo>
                  <a:lnTo>
                    <a:pt x="64" y="83"/>
                  </a:lnTo>
                  <a:lnTo>
                    <a:pt x="75" y="73"/>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89" name="Freeform 141">
              <a:extLst>
                <a:ext uri="{FF2B5EF4-FFF2-40B4-BE49-F238E27FC236}">
                  <a16:creationId xmlns:a16="http://schemas.microsoft.com/office/drawing/2014/main" id="{B099B283-9971-4DF2-8D17-A6ABA6AD15CE}"/>
                </a:ext>
              </a:extLst>
            </p:cNvPr>
            <p:cNvSpPr>
              <a:spLocks/>
            </p:cNvSpPr>
            <p:nvPr/>
          </p:nvSpPr>
          <p:spPr bwMode="auto">
            <a:xfrm>
              <a:off x="3165" y="2452"/>
              <a:ext cx="50" cy="64"/>
            </a:xfrm>
            <a:custGeom>
              <a:avLst/>
              <a:gdLst/>
              <a:ahLst/>
              <a:cxnLst>
                <a:cxn ang="0">
                  <a:pos x="23" y="63"/>
                </a:cxn>
                <a:cxn ang="0">
                  <a:pos x="12" y="59"/>
                </a:cxn>
                <a:cxn ang="0">
                  <a:pos x="7" y="51"/>
                </a:cxn>
                <a:cxn ang="0">
                  <a:pos x="4" y="46"/>
                </a:cxn>
                <a:cxn ang="0">
                  <a:pos x="3" y="40"/>
                </a:cxn>
                <a:cxn ang="0">
                  <a:pos x="0" y="30"/>
                </a:cxn>
                <a:cxn ang="0">
                  <a:pos x="0" y="24"/>
                </a:cxn>
                <a:cxn ang="0">
                  <a:pos x="1" y="20"/>
                </a:cxn>
                <a:cxn ang="0">
                  <a:pos x="7" y="15"/>
                </a:cxn>
                <a:cxn ang="0">
                  <a:pos x="14" y="15"/>
                </a:cxn>
                <a:cxn ang="0">
                  <a:pos x="19" y="17"/>
                </a:cxn>
                <a:cxn ang="0">
                  <a:pos x="27" y="15"/>
                </a:cxn>
                <a:cxn ang="0">
                  <a:pos x="31" y="7"/>
                </a:cxn>
                <a:cxn ang="0">
                  <a:pos x="35" y="2"/>
                </a:cxn>
                <a:cxn ang="0">
                  <a:pos x="41" y="0"/>
                </a:cxn>
                <a:cxn ang="0">
                  <a:pos x="47" y="0"/>
                </a:cxn>
                <a:cxn ang="0">
                  <a:pos x="49" y="4"/>
                </a:cxn>
                <a:cxn ang="0">
                  <a:pos x="49" y="14"/>
                </a:cxn>
                <a:cxn ang="0">
                  <a:pos x="48" y="29"/>
                </a:cxn>
                <a:cxn ang="0">
                  <a:pos x="46" y="41"/>
                </a:cxn>
                <a:cxn ang="0">
                  <a:pos x="44" y="46"/>
                </a:cxn>
                <a:cxn ang="0">
                  <a:pos x="39" y="57"/>
                </a:cxn>
                <a:cxn ang="0">
                  <a:pos x="35" y="60"/>
                </a:cxn>
                <a:cxn ang="0">
                  <a:pos x="23" y="63"/>
                </a:cxn>
              </a:cxnLst>
              <a:rect l="0" t="0" r="r" b="b"/>
              <a:pathLst>
                <a:path w="50" h="64">
                  <a:moveTo>
                    <a:pt x="23" y="63"/>
                  </a:moveTo>
                  <a:lnTo>
                    <a:pt x="12" y="59"/>
                  </a:lnTo>
                  <a:lnTo>
                    <a:pt x="7" y="51"/>
                  </a:lnTo>
                  <a:lnTo>
                    <a:pt x="4" y="46"/>
                  </a:lnTo>
                  <a:lnTo>
                    <a:pt x="3" y="40"/>
                  </a:lnTo>
                  <a:lnTo>
                    <a:pt x="0" y="30"/>
                  </a:lnTo>
                  <a:lnTo>
                    <a:pt x="0" y="24"/>
                  </a:lnTo>
                  <a:lnTo>
                    <a:pt x="1" y="20"/>
                  </a:lnTo>
                  <a:lnTo>
                    <a:pt x="7" y="15"/>
                  </a:lnTo>
                  <a:lnTo>
                    <a:pt x="14" y="15"/>
                  </a:lnTo>
                  <a:lnTo>
                    <a:pt x="19" y="17"/>
                  </a:lnTo>
                  <a:lnTo>
                    <a:pt x="27" y="15"/>
                  </a:lnTo>
                  <a:lnTo>
                    <a:pt x="31" y="7"/>
                  </a:lnTo>
                  <a:lnTo>
                    <a:pt x="35" y="2"/>
                  </a:lnTo>
                  <a:lnTo>
                    <a:pt x="41" y="0"/>
                  </a:lnTo>
                  <a:lnTo>
                    <a:pt x="47" y="0"/>
                  </a:lnTo>
                  <a:lnTo>
                    <a:pt x="49" y="4"/>
                  </a:lnTo>
                  <a:lnTo>
                    <a:pt x="49" y="14"/>
                  </a:lnTo>
                  <a:lnTo>
                    <a:pt x="48" y="29"/>
                  </a:lnTo>
                  <a:lnTo>
                    <a:pt x="46" y="41"/>
                  </a:lnTo>
                  <a:lnTo>
                    <a:pt x="44" y="46"/>
                  </a:lnTo>
                  <a:lnTo>
                    <a:pt x="39" y="57"/>
                  </a:lnTo>
                  <a:lnTo>
                    <a:pt x="35" y="60"/>
                  </a:lnTo>
                  <a:lnTo>
                    <a:pt x="23" y="63"/>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90" name="Freeform 142">
              <a:extLst>
                <a:ext uri="{FF2B5EF4-FFF2-40B4-BE49-F238E27FC236}">
                  <a16:creationId xmlns:a16="http://schemas.microsoft.com/office/drawing/2014/main" id="{9AC13862-27FE-4B81-93EE-46CD274DF147}"/>
                </a:ext>
              </a:extLst>
            </p:cNvPr>
            <p:cNvSpPr>
              <a:spLocks/>
            </p:cNvSpPr>
            <p:nvPr/>
          </p:nvSpPr>
          <p:spPr bwMode="auto">
            <a:xfrm>
              <a:off x="3094" y="2542"/>
              <a:ext cx="156" cy="406"/>
            </a:xfrm>
            <a:custGeom>
              <a:avLst/>
              <a:gdLst/>
              <a:ahLst/>
              <a:cxnLst>
                <a:cxn ang="0">
                  <a:pos x="84" y="2"/>
                </a:cxn>
                <a:cxn ang="0">
                  <a:pos x="57" y="2"/>
                </a:cxn>
                <a:cxn ang="0">
                  <a:pos x="48" y="74"/>
                </a:cxn>
                <a:cxn ang="0">
                  <a:pos x="38" y="128"/>
                </a:cxn>
                <a:cxn ang="0">
                  <a:pos x="50" y="150"/>
                </a:cxn>
                <a:cxn ang="0">
                  <a:pos x="48" y="70"/>
                </a:cxn>
                <a:cxn ang="0">
                  <a:pos x="57" y="2"/>
                </a:cxn>
                <a:cxn ang="0">
                  <a:pos x="35" y="3"/>
                </a:cxn>
                <a:cxn ang="0">
                  <a:pos x="23" y="13"/>
                </a:cxn>
                <a:cxn ang="0">
                  <a:pos x="11" y="128"/>
                </a:cxn>
                <a:cxn ang="0">
                  <a:pos x="8" y="139"/>
                </a:cxn>
                <a:cxn ang="0">
                  <a:pos x="11" y="149"/>
                </a:cxn>
                <a:cxn ang="0">
                  <a:pos x="41" y="186"/>
                </a:cxn>
                <a:cxn ang="0">
                  <a:pos x="44" y="196"/>
                </a:cxn>
                <a:cxn ang="0">
                  <a:pos x="38" y="201"/>
                </a:cxn>
                <a:cxn ang="0">
                  <a:pos x="32" y="201"/>
                </a:cxn>
                <a:cxn ang="0">
                  <a:pos x="32" y="174"/>
                </a:cxn>
                <a:cxn ang="0">
                  <a:pos x="20" y="159"/>
                </a:cxn>
                <a:cxn ang="0">
                  <a:pos x="20" y="201"/>
                </a:cxn>
                <a:cxn ang="0">
                  <a:pos x="0" y="201"/>
                </a:cxn>
                <a:cxn ang="0">
                  <a:pos x="0" y="274"/>
                </a:cxn>
                <a:cxn ang="0">
                  <a:pos x="42" y="274"/>
                </a:cxn>
                <a:cxn ang="0">
                  <a:pos x="42" y="405"/>
                </a:cxn>
                <a:cxn ang="0">
                  <a:pos x="137" y="405"/>
                </a:cxn>
                <a:cxn ang="0">
                  <a:pos x="138" y="202"/>
                </a:cxn>
                <a:cxn ang="0">
                  <a:pos x="142" y="200"/>
                </a:cxn>
                <a:cxn ang="0">
                  <a:pos x="146" y="205"/>
                </a:cxn>
                <a:cxn ang="0">
                  <a:pos x="144" y="225"/>
                </a:cxn>
                <a:cxn ang="0">
                  <a:pos x="138" y="242"/>
                </a:cxn>
                <a:cxn ang="0">
                  <a:pos x="143" y="238"/>
                </a:cxn>
                <a:cxn ang="0">
                  <a:pos x="149" y="227"/>
                </a:cxn>
                <a:cxn ang="0">
                  <a:pos x="152" y="217"/>
                </a:cxn>
                <a:cxn ang="0">
                  <a:pos x="155" y="128"/>
                </a:cxn>
                <a:cxn ang="0">
                  <a:pos x="155" y="66"/>
                </a:cxn>
                <a:cxn ang="0">
                  <a:pos x="153" y="16"/>
                </a:cxn>
                <a:cxn ang="0">
                  <a:pos x="151" y="5"/>
                </a:cxn>
                <a:cxn ang="0">
                  <a:pos x="143" y="2"/>
                </a:cxn>
                <a:cxn ang="0">
                  <a:pos x="132" y="0"/>
                </a:cxn>
                <a:cxn ang="0">
                  <a:pos x="104" y="2"/>
                </a:cxn>
                <a:cxn ang="0">
                  <a:pos x="101" y="13"/>
                </a:cxn>
                <a:cxn ang="0">
                  <a:pos x="98" y="24"/>
                </a:cxn>
                <a:cxn ang="0">
                  <a:pos x="92" y="29"/>
                </a:cxn>
                <a:cxn ang="0">
                  <a:pos x="89" y="24"/>
                </a:cxn>
                <a:cxn ang="0">
                  <a:pos x="86" y="8"/>
                </a:cxn>
                <a:cxn ang="0">
                  <a:pos x="84" y="2"/>
                </a:cxn>
              </a:cxnLst>
              <a:rect l="0" t="0" r="r" b="b"/>
              <a:pathLst>
                <a:path w="156" h="406">
                  <a:moveTo>
                    <a:pt x="84" y="2"/>
                  </a:moveTo>
                  <a:lnTo>
                    <a:pt x="57" y="2"/>
                  </a:lnTo>
                  <a:lnTo>
                    <a:pt x="48" y="74"/>
                  </a:lnTo>
                  <a:lnTo>
                    <a:pt x="38" y="128"/>
                  </a:lnTo>
                  <a:lnTo>
                    <a:pt x="50" y="150"/>
                  </a:lnTo>
                  <a:lnTo>
                    <a:pt x="48" y="70"/>
                  </a:lnTo>
                  <a:lnTo>
                    <a:pt x="57" y="2"/>
                  </a:lnTo>
                  <a:lnTo>
                    <a:pt x="35" y="3"/>
                  </a:lnTo>
                  <a:lnTo>
                    <a:pt x="23" y="13"/>
                  </a:lnTo>
                  <a:lnTo>
                    <a:pt x="11" y="128"/>
                  </a:lnTo>
                  <a:lnTo>
                    <a:pt x="8" y="139"/>
                  </a:lnTo>
                  <a:lnTo>
                    <a:pt x="11" y="149"/>
                  </a:lnTo>
                  <a:lnTo>
                    <a:pt x="41" y="186"/>
                  </a:lnTo>
                  <a:lnTo>
                    <a:pt x="44" y="196"/>
                  </a:lnTo>
                  <a:lnTo>
                    <a:pt x="38" y="201"/>
                  </a:lnTo>
                  <a:lnTo>
                    <a:pt x="32" y="201"/>
                  </a:lnTo>
                  <a:lnTo>
                    <a:pt x="32" y="174"/>
                  </a:lnTo>
                  <a:lnTo>
                    <a:pt x="20" y="159"/>
                  </a:lnTo>
                  <a:lnTo>
                    <a:pt x="20" y="201"/>
                  </a:lnTo>
                  <a:lnTo>
                    <a:pt x="0" y="201"/>
                  </a:lnTo>
                  <a:lnTo>
                    <a:pt x="0" y="274"/>
                  </a:lnTo>
                  <a:lnTo>
                    <a:pt x="42" y="274"/>
                  </a:lnTo>
                  <a:lnTo>
                    <a:pt x="42" y="405"/>
                  </a:lnTo>
                  <a:lnTo>
                    <a:pt x="137" y="405"/>
                  </a:lnTo>
                  <a:lnTo>
                    <a:pt x="138" y="202"/>
                  </a:lnTo>
                  <a:lnTo>
                    <a:pt x="142" y="200"/>
                  </a:lnTo>
                  <a:lnTo>
                    <a:pt x="146" y="205"/>
                  </a:lnTo>
                  <a:lnTo>
                    <a:pt x="144" y="225"/>
                  </a:lnTo>
                  <a:lnTo>
                    <a:pt x="138" y="242"/>
                  </a:lnTo>
                  <a:lnTo>
                    <a:pt x="143" y="238"/>
                  </a:lnTo>
                  <a:lnTo>
                    <a:pt x="149" y="227"/>
                  </a:lnTo>
                  <a:lnTo>
                    <a:pt x="152" y="217"/>
                  </a:lnTo>
                  <a:lnTo>
                    <a:pt x="155" y="128"/>
                  </a:lnTo>
                  <a:lnTo>
                    <a:pt x="155" y="66"/>
                  </a:lnTo>
                  <a:lnTo>
                    <a:pt x="153" y="16"/>
                  </a:lnTo>
                  <a:lnTo>
                    <a:pt x="151" y="5"/>
                  </a:lnTo>
                  <a:lnTo>
                    <a:pt x="143" y="2"/>
                  </a:lnTo>
                  <a:lnTo>
                    <a:pt x="132" y="0"/>
                  </a:lnTo>
                  <a:lnTo>
                    <a:pt x="104" y="2"/>
                  </a:lnTo>
                  <a:lnTo>
                    <a:pt x="101" y="13"/>
                  </a:lnTo>
                  <a:lnTo>
                    <a:pt x="98" y="24"/>
                  </a:lnTo>
                  <a:lnTo>
                    <a:pt x="92" y="29"/>
                  </a:lnTo>
                  <a:lnTo>
                    <a:pt x="89" y="24"/>
                  </a:lnTo>
                  <a:lnTo>
                    <a:pt x="86" y="8"/>
                  </a:lnTo>
                  <a:lnTo>
                    <a:pt x="84" y="2"/>
                  </a:lnTo>
                </a:path>
              </a:pathLst>
            </a:custGeom>
            <a:grpFill/>
            <a:ln w="9525">
              <a:noFill/>
              <a:round/>
              <a:headEnd/>
              <a:tailEnd/>
            </a:ln>
            <a:effectLst/>
          </p:spPr>
          <p:txBody>
            <a:bodyPr/>
            <a:lstStyle/>
            <a:p>
              <a:pPr>
                <a:defRPr/>
              </a:pPr>
              <a:endParaRPr lang="en-US">
                <a:latin typeface="+mj-lt"/>
              </a:endParaRPr>
            </a:p>
          </p:txBody>
        </p:sp>
        <p:sp>
          <p:nvSpPr>
            <p:cNvPr id="2191" name="Freeform 143">
              <a:extLst>
                <a:ext uri="{FF2B5EF4-FFF2-40B4-BE49-F238E27FC236}">
                  <a16:creationId xmlns:a16="http://schemas.microsoft.com/office/drawing/2014/main" id="{C24F2CFC-9EEA-4B60-8F66-19D615803384}"/>
                </a:ext>
              </a:extLst>
            </p:cNvPr>
            <p:cNvSpPr>
              <a:spLocks/>
            </p:cNvSpPr>
            <p:nvPr/>
          </p:nvSpPr>
          <p:spPr bwMode="auto">
            <a:xfrm>
              <a:off x="3133" y="2612"/>
              <a:ext cx="14" cy="80"/>
            </a:xfrm>
            <a:custGeom>
              <a:avLst/>
              <a:gdLst/>
              <a:ahLst/>
              <a:cxnLst>
                <a:cxn ang="0">
                  <a:pos x="9" y="2"/>
                </a:cxn>
                <a:cxn ang="0">
                  <a:pos x="0" y="57"/>
                </a:cxn>
                <a:cxn ang="0">
                  <a:pos x="13" y="79"/>
                </a:cxn>
                <a:cxn ang="0">
                  <a:pos x="9" y="0"/>
                </a:cxn>
              </a:cxnLst>
              <a:rect l="0" t="0" r="r" b="b"/>
              <a:pathLst>
                <a:path w="14" h="80">
                  <a:moveTo>
                    <a:pt x="9" y="2"/>
                  </a:moveTo>
                  <a:lnTo>
                    <a:pt x="0" y="57"/>
                  </a:lnTo>
                  <a:lnTo>
                    <a:pt x="13" y="79"/>
                  </a:lnTo>
                  <a:lnTo>
                    <a:pt x="9" y="0"/>
                  </a:lnTo>
                </a:path>
              </a:pathLst>
            </a:custGeom>
            <a:grpFill/>
            <a:ln w="9525" cap="flat" cmpd="sng">
              <a:solidFill>
                <a:schemeClr val="accent1"/>
              </a:solidFill>
              <a:prstDash val="solid"/>
              <a:round/>
              <a:headEnd/>
              <a:tailEnd/>
            </a:ln>
            <a:effectLst/>
          </p:spPr>
          <p:txBody>
            <a:bodyPr/>
            <a:lstStyle/>
            <a:p>
              <a:pPr>
                <a:defRPr/>
              </a:pPr>
              <a:endParaRPr lang="en-US">
                <a:latin typeface="+mj-lt"/>
              </a:endParaRPr>
            </a:p>
          </p:txBody>
        </p:sp>
        <p:sp>
          <p:nvSpPr>
            <p:cNvPr id="2192" name="Freeform 144">
              <a:extLst>
                <a:ext uri="{FF2B5EF4-FFF2-40B4-BE49-F238E27FC236}">
                  <a16:creationId xmlns:a16="http://schemas.microsoft.com/office/drawing/2014/main" id="{AA25C16F-A2AA-43CB-A487-B4EFD15AE322}"/>
                </a:ext>
              </a:extLst>
            </p:cNvPr>
            <p:cNvSpPr>
              <a:spLocks/>
            </p:cNvSpPr>
            <p:nvPr/>
          </p:nvSpPr>
          <p:spPr bwMode="auto">
            <a:xfrm>
              <a:off x="3154" y="2946"/>
              <a:ext cx="56" cy="110"/>
            </a:xfrm>
            <a:custGeom>
              <a:avLst/>
              <a:gdLst/>
              <a:ahLst/>
              <a:cxnLst>
                <a:cxn ang="0">
                  <a:pos x="0" y="0"/>
                </a:cxn>
                <a:cxn ang="0">
                  <a:pos x="9" y="109"/>
                </a:cxn>
                <a:cxn ang="0">
                  <a:pos x="45" y="109"/>
                </a:cxn>
                <a:cxn ang="0">
                  <a:pos x="55" y="0"/>
                </a:cxn>
              </a:cxnLst>
              <a:rect l="0" t="0" r="r" b="b"/>
              <a:pathLst>
                <a:path w="56" h="110">
                  <a:moveTo>
                    <a:pt x="0" y="0"/>
                  </a:moveTo>
                  <a:lnTo>
                    <a:pt x="9" y="109"/>
                  </a:lnTo>
                  <a:lnTo>
                    <a:pt x="45" y="109"/>
                  </a:lnTo>
                  <a:lnTo>
                    <a:pt x="55" y="0"/>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93" name="Freeform 145">
              <a:extLst>
                <a:ext uri="{FF2B5EF4-FFF2-40B4-BE49-F238E27FC236}">
                  <a16:creationId xmlns:a16="http://schemas.microsoft.com/office/drawing/2014/main" id="{45F4455C-A9BE-41B8-BECD-6F55851AE5F4}"/>
                </a:ext>
              </a:extLst>
            </p:cNvPr>
            <p:cNvSpPr>
              <a:spLocks/>
            </p:cNvSpPr>
            <p:nvPr/>
          </p:nvSpPr>
          <p:spPr bwMode="auto">
            <a:xfrm>
              <a:off x="3180" y="2946"/>
              <a:ext cx="1" cy="108"/>
            </a:xfrm>
            <a:custGeom>
              <a:avLst/>
              <a:gdLst/>
              <a:ahLst/>
              <a:cxnLst>
                <a:cxn ang="0">
                  <a:pos x="0" y="0"/>
                </a:cxn>
                <a:cxn ang="0">
                  <a:pos x="0" y="107"/>
                </a:cxn>
              </a:cxnLst>
              <a:rect l="0" t="0" r="r" b="b"/>
              <a:pathLst>
                <a:path w="1" h="108">
                  <a:moveTo>
                    <a:pt x="0" y="0"/>
                  </a:moveTo>
                  <a:lnTo>
                    <a:pt x="0" y="107"/>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94" name="Freeform 146">
              <a:extLst>
                <a:ext uri="{FF2B5EF4-FFF2-40B4-BE49-F238E27FC236}">
                  <a16:creationId xmlns:a16="http://schemas.microsoft.com/office/drawing/2014/main" id="{BFB30F82-39DB-4207-BDB0-85DF85C7A356}"/>
                </a:ext>
              </a:extLst>
            </p:cNvPr>
            <p:cNvSpPr>
              <a:spLocks/>
            </p:cNvSpPr>
            <p:nvPr/>
          </p:nvSpPr>
          <p:spPr bwMode="auto">
            <a:xfrm>
              <a:off x="3154" y="2946"/>
              <a:ext cx="55" cy="110"/>
            </a:xfrm>
            <a:custGeom>
              <a:avLst/>
              <a:gdLst/>
              <a:ahLst/>
              <a:cxnLst>
                <a:cxn ang="0">
                  <a:pos x="0" y="0"/>
                </a:cxn>
                <a:cxn ang="0">
                  <a:pos x="8" y="109"/>
                </a:cxn>
                <a:cxn ang="0">
                  <a:pos x="44" y="109"/>
                </a:cxn>
                <a:cxn ang="0">
                  <a:pos x="54" y="0"/>
                </a:cxn>
              </a:cxnLst>
              <a:rect l="0" t="0" r="r" b="b"/>
              <a:pathLst>
                <a:path w="55" h="110">
                  <a:moveTo>
                    <a:pt x="0" y="0"/>
                  </a:moveTo>
                  <a:lnTo>
                    <a:pt x="8" y="109"/>
                  </a:lnTo>
                  <a:lnTo>
                    <a:pt x="44" y="109"/>
                  </a:lnTo>
                  <a:lnTo>
                    <a:pt x="54" y="0"/>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95" name="Freeform 147">
              <a:extLst>
                <a:ext uri="{FF2B5EF4-FFF2-40B4-BE49-F238E27FC236}">
                  <a16:creationId xmlns:a16="http://schemas.microsoft.com/office/drawing/2014/main" id="{0EF976BE-3CB4-48FE-B42B-D8254C3F7C2E}"/>
                </a:ext>
              </a:extLst>
            </p:cNvPr>
            <p:cNvSpPr>
              <a:spLocks/>
            </p:cNvSpPr>
            <p:nvPr/>
          </p:nvSpPr>
          <p:spPr bwMode="auto">
            <a:xfrm>
              <a:off x="3180" y="2946"/>
              <a:ext cx="1" cy="108"/>
            </a:xfrm>
            <a:custGeom>
              <a:avLst/>
              <a:gdLst/>
              <a:ahLst/>
              <a:cxnLst>
                <a:cxn ang="0">
                  <a:pos x="0" y="0"/>
                </a:cxn>
                <a:cxn ang="0">
                  <a:pos x="0" y="107"/>
                </a:cxn>
              </a:cxnLst>
              <a:rect l="0" t="0" r="r" b="b"/>
              <a:pathLst>
                <a:path w="1" h="108">
                  <a:moveTo>
                    <a:pt x="0" y="0"/>
                  </a:moveTo>
                  <a:lnTo>
                    <a:pt x="0" y="107"/>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96" name="Freeform 148">
              <a:extLst>
                <a:ext uri="{FF2B5EF4-FFF2-40B4-BE49-F238E27FC236}">
                  <a16:creationId xmlns:a16="http://schemas.microsoft.com/office/drawing/2014/main" id="{88C0B1F4-3F06-449D-B605-4A1ACBA5908D}"/>
                </a:ext>
              </a:extLst>
            </p:cNvPr>
            <p:cNvSpPr>
              <a:spLocks/>
            </p:cNvSpPr>
            <p:nvPr/>
          </p:nvSpPr>
          <p:spPr bwMode="auto">
            <a:xfrm>
              <a:off x="3154" y="2946"/>
              <a:ext cx="55" cy="110"/>
            </a:xfrm>
            <a:custGeom>
              <a:avLst/>
              <a:gdLst/>
              <a:ahLst/>
              <a:cxnLst>
                <a:cxn ang="0">
                  <a:pos x="0" y="0"/>
                </a:cxn>
                <a:cxn ang="0">
                  <a:pos x="8" y="109"/>
                </a:cxn>
                <a:cxn ang="0">
                  <a:pos x="44" y="109"/>
                </a:cxn>
                <a:cxn ang="0">
                  <a:pos x="54" y="0"/>
                </a:cxn>
              </a:cxnLst>
              <a:rect l="0" t="0" r="r" b="b"/>
              <a:pathLst>
                <a:path w="55" h="110">
                  <a:moveTo>
                    <a:pt x="0" y="0"/>
                  </a:moveTo>
                  <a:lnTo>
                    <a:pt x="8" y="109"/>
                  </a:lnTo>
                  <a:lnTo>
                    <a:pt x="44" y="109"/>
                  </a:lnTo>
                  <a:lnTo>
                    <a:pt x="54" y="0"/>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97" name="Freeform 149">
              <a:extLst>
                <a:ext uri="{FF2B5EF4-FFF2-40B4-BE49-F238E27FC236}">
                  <a16:creationId xmlns:a16="http://schemas.microsoft.com/office/drawing/2014/main" id="{6BF9CCAE-A283-4C1B-BCA4-59F3C52E76D6}"/>
                </a:ext>
              </a:extLst>
            </p:cNvPr>
            <p:cNvSpPr>
              <a:spLocks/>
            </p:cNvSpPr>
            <p:nvPr/>
          </p:nvSpPr>
          <p:spPr bwMode="auto">
            <a:xfrm>
              <a:off x="3180" y="2946"/>
              <a:ext cx="1" cy="108"/>
            </a:xfrm>
            <a:custGeom>
              <a:avLst/>
              <a:gdLst/>
              <a:ahLst/>
              <a:cxnLst>
                <a:cxn ang="0">
                  <a:pos x="0" y="0"/>
                </a:cxn>
                <a:cxn ang="0">
                  <a:pos x="0" y="107"/>
                </a:cxn>
              </a:cxnLst>
              <a:rect l="0" t="0" r="r" b="b"/>
              <a:pathLst>
                <a:path w="1" h="108">
                  <a:moveTo>
                    <a:pt x="0" y="0"/>
                  </a:moveTo>
                  <a:lnTo>
                    <a:pt x="0" y="107"/>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198" name="Freeform 150">
              <a:extLst>
                <a:ext uri="{FF2B5EF4-FFF2-40B4-BE49-F238E27FC236}">
                  <a16:creationId xmlns:a16="http://schemas.microsoft.com/office/drawing/2014/main" id="{C43615C6-C128-43A7-BE85-BC8636C61973}"/>
                </a:ext>
              </a:extLst>
            </p:cNvPr>
            <p:cNvSpPr>
              <a:spLocks/>
            </p:cNvSpPr>
            <p:nvPr/>
          </p:nvSpPr>
          <p:spPr bwMode="auto">
            <a:xfrm>
              <a:off x="3094" y="2542"/>
              <a:ext cx="156" cy="406"/>
            </a:xfrm>
            <a:custGeom>
              <a:avLst/>
              <a:gdLst/>
              <a:ahLst/>
              <a:cxnLst>
                <a:cxn ang="0">
                  <a:pos x="84" y="2"/>
                </a:cxn>
                <a:cxn ang="0">
                  <a:pos x="57" y="2"/>
                </a:cxn>
                <a:cxn ang="0">
                  <a:pos x="57" y="2"/>
                </a:cxn>
                <a:cxn ang="0">
                  <a:pos x="35" y="3"/>
                </a:cxn>
                <a:cxn ang="0">
                  <a:pos x="23" y="13"/>
                </a:cxn>
                <a:cxn ang="0">
                  <a:pos x="11" y="128"/>
                </a:cxn>
                <a:cxn ang="0">
                  <a:pos x="8" y="138"/>
                </a:cxn>
                <a:cxn ang="0">
                  <a:pos x="11" y="149"/>
                </a:cxn>
                <a:cxn ang="0">
                  <a:pos x="41" y="186"/>
                </a:cxn>
                <a:cxn ang="0">
                  <a:pos x="44" y="196"/>
                </a:cxn>
                <a:cxn ang="0">
                  <a:pos x="38" y="201"/>
                </a:cxn>
                <a:cxn ang="0">
                  <a:pos x="32" y="201"/>
                </a:cxn>
                <a:cxn ang="0">
                  <a:pos x="32" y="174"/>
                </a:cxn>
                <a:cxn ang="0">
                  <a:pos x="20" y="159"/>
                </a:cxn>
                <a:cxn ang="0">
                  <a:pos x="20" y="201"/>
                </a:cxn>
                <a:cxn ang="0">
                  <a:pos x="0" y="201"/>
                </a:cxn>
                <a:cxn ang="0">
                  <a:pos x="0" y="274"/>
                </a:cxn>
                <a:cxn ang="0">
                  <a:pos x="42" y="274"/>
                </a:cxn>
                <a:cxn ang="0">
                  <a:pos x="42" y="405"/>
                </a:cxn>
                <a:cxn ang="0">
                  <a:pos x="137" y="405"/>
                </a:cxn>
                <a:cxn ang="0">
                  <a:pos x="138" y="202"/>
                </a:cxn>
                <a:cxn ang="0">
                  <a:pos x="142" y="200"/>
                </a:cxn>
                <a:cxn ang="0">
                  <a:pos x="146" y="205"/>
                </a:cxn>
                <a:cxn ang="0">
                  <a:pos x="144" y="225"/>
                </a:cxn>
                <a:cxn ang="0">
                  <a:pos x="138" y="242"/>
                </a:cxn>
                <a:cxn ang="0">
                  <a:pos x="143" y="238"/>
                </a:cxn>
                <a:cxn ang="0">
                  <a:pos x="149" y="227"/>
                </a:cxn>
                <a:cxn ang="0">
                  <a:pos x="152" y="216"/>
                </a:cxn>
                <a:cxn ang="0">
                  <a:pos x="155" y="128"/>
                </a:cxn>
                <a:cxn ang="0">
                  <a:pos x="155" y="66"/>
                </a:cxn>
                <a:cxn ang="0">
                  <a:pos x="153" y="16"/>
                </a:cxn>
                <a:cxn ang="0">
                  <a:pos x="151" y="5"/>
                </a:cxn>
                <a:cxn ang="0">
                  <a:pos x="143" y="2"/>
                </a:cxn>
                <a:cxn ang="0">
                  <a:pos x="132" y="0"/>
                </a:cxn>
                <a:cxn ang="0">
                  <a:pos x="104" y="2"/>
                </a:cxn>
                <a:cxn ang="0">
                  <a:pos x="101" y="13"/>
                </a:cxn>
                <a:cxn ang="0">
                  <a:pos x="98" y="24"/>
                </a:cxn>
                <a:cxn ang="0">
                  <a:pos x="92" y="29"/>
                </a:cxn>
                <a:cxn ang="0">
                  <a:pos x="89" y="24"/>
                </a:cxn>
                <a:cxn ang="0">
                  <a:pos x="86" y="8"/>
                </a:cxn>
                <a:cxn ang="0">
                  <a:pos x="84" y="2"/>
                </a:cxn>
              </a:cxnLst>
              <a:rect l="0" t="0" r="r" b="b"/>
              <a:pathLst>
                <a:path w="156" h="406">
                  <a:moveTo>
                    <a:pt x="84" y="2"/>
                  </a:moveTo>
                  <a:lnTo>
                    <a:pt x="57" y="2"/>
                  </a:lnTo>
                  <a:lnTo>
                    <a:pt x="57" y="2"/>
                  </a:lnTo>
                  <a:lnTo>
                    <a:pt x="35" y="3"/>
                  </a:lnTo>
                  <a:lnTo>
                    <a:pt x="23" y="13"/>
                  </a:lnTo>
                  <a:lnTo>
                    <a:pt x="11" y="128"/>
                  </a:lnTo>
                  <a:lnTo>
                    <a:pt x="8" y="138"/>
                  </a:lnTo>
                  <a:lnTo>
                    <a:pt x="11" y="149"/>
                  </a:lnTo>
                  <a:lnTo>
                    <a:pt x="41" y="186"/>
                  </a:lnTo>
                  <a:lnTo>
                    <a:pt x="44" y="196"/>
                  </a:lnTo>
                  <a:lnTo>
                    <a:pt x="38" y="201"/>
                  </a:lnTo>
                  <a:lnTo>
                    <a:pt x="32" y="201"/>
                  </a:lnTo>
                  <a:lnTo>
                    <a:pt x="32" y="174"/>
                  </a:lnTo>
                  <a:lnTo>
                    <a:pt x="20" y="159"/>
                  </a:lnTo>
                  <a:lnTo>
                    <a:pt x="20" y="201"/>
                  </a:lnTo>
                  <a:lnTo>
                    <a:pt x="0" y="201"/>
                  </a:lnTo>
                  <a:lnTo>
                    <a:pt x="0" y="274"/>
                  </a:lnTo>
                  <a:lnTo>
                    <a:pt x="42" y="274"/>
                  </a:lnTo>
                  <a:lnTo>
                    <a:pt x="42" y="405"/>
                  </a:lnTo>
                  <a:lnTo>
                    <a:pt x="137" y="405"/>
                  </a:lnTo>
                  <a:lnTo>
                    <a:pt x="138" y="202"/>
                  </a:lnTo>
                  <a:lnTo>
                    <a:pt x="142" y="200"/>
                  </a:lnTo>
                  <a:lnTo>
                    <a:pt x="146" y="205"/>
                  </a:lnTo>
                  <a:lnTo>
                    <a:pt x="144" y="225"/>
                  </a:lnTo>
                  <a:lnTo>
                    <a:pt x="138" y="242"/>
                  </a:lnTo>
                  <a:lnTo>
                    <a:pt x="143" y="238"/>
                  </a:lnTo>
                  <a:lnTo>
                    <a:pt x="149" y="227"/>
                  </a:lnTo>
                  <a:lnTo>
                    <a:pt x="152" y="216"/>
                  </a:lnTo>
                  <a:lnTo>
                    <a:pt x="155" y="128"/>
                  </a:lnTo>
                  <a:lnTo>
                    <a:pt x="155" y="66"/>
                  </a:lnTo>
                  <a:lnTo>
                    <a:pt x="153" y="16"/>
                  </a:lnTo>
                  <a:lnTo>
                    <a:pt x="151" y="5"/>
                  </a:lnTo>
                  <a:lnTo>
                    <a:pt x="143" y="2"/>
                  </a:lnTo>
                  <a:lnTo>
                    <a:pt x="132" y="0"/>
                  </a:lnTo>
                  <a:lnTo>
                    <a:pt x="104" y="2"/>
                  </a:lnTo>
                  <a:lnTo>
                    <a:pt x="101" y="13"/>
                  </a:lnTo>
                  <a:lnTo>
                    <a:pt x="98" y="24"/>
                  </a:lnTo>
                  <a:lnTo>
                    <a:pt x="92" y="29"/>
                  </a:lnTo>
                  <a:lnTo>
                    <a:pt x="89" y="24"/>
                  </a:lnTo>
                  <a:lnTo>
                    <a:pt x="86" y="8"/>
                  </a:lnTo>
                  <a:lnTo>
                    <a:pt x="84" y="2"/>
                  </a:lnTo>
                </a:path>
              </a:pathLst>
            </a:custGeom>
            <a:grpFill/>
            <a:ln w="9525" cap="flat" cmpd="sng">
              <a:solidFill>
                <a:schemeClr val="accent1"/>
              </a:solidFill>
              <a:prstDash val="solid"/>
              <a:round/>
              <a:headEnd/>
              <a:tailEnd/>
            </a:ln>
            <a:effectLst/>
          </p:spPr>
          <p:txBody>
            <a:bodyPr/>
            <a:lstStyle/>
            <a:p>
              <a:pPr>
                <a:defRPr/>
              </a:pPr>
              <a:endParaRPr lang="en-US">
                <a:latin typeface="+mj-lt"/>
              </a:endParaRPr>
            </a:p>
          </p:txBody>
        </p:sp>
      </p:grpSp>
      <p:grpSp>
        <p:nvGrpSpPr>
          <p:cNvPr id="10" name="Group 157">
            <a:extLst>
              <a:ext uri="{FF2B5EF4-FFF2-40B4-BE49-F238E27FC236}">
                <a16:creationId xmlns:a16="http://schemas.microsoft.com/office/drawing/2014/main" id="{EBD79250-29D4-4DF5-8E62-4D666E9D1518}"/>
              </a:ext>
            </a:extLst>
          </p:cNvPr>
          <p:cNvGrpSpPr>
            <a:grpSpLocks/>
          </p:cNvGrpSpPr>
          <p:nvPr/>
        </p:nvGrpSpPr>
        <p:grpSpPr bwMode="auto">
          <a:xfrm>
            <a:off x="4659313" y="4281488"/>
            <a:ext cx="295275" cy="823912"/>
            <a:chOff x="2733" y="2482"/>
            <a:chExt cx="186" cy="519"/>
          </a:xfrm>
        </p:grpSpPr>
        <p:sp>
          <p:nvSpPr>
            <p:cNvPr id="2200" name="Freeform 152">
              <a:extLst>
                <a:ext uri="{FF2B5EF4-FFF2-40B4-BE49-F238E27FC236}">
                  <a16:creationId xmlns:a16="http://schemas.microsoft.com/office/drawing/2014/main" id="{A07E3BE7-C9BF-4D3E-BA34-16A410301D0E}"/>
                </a:ext>
              </a:extLst>
            </p:cNvPr>
            <p:cNvSpPr>
              <a:spLocks/>
            </p:cNvSpPr>
            <p:nvPr/>
          </p:nvSpPr>
          <p:spPr bwMode="auto">
            <a:xfrm>
              <a:off x="2733" y="2548"/>
              <a:ext cx="186" cy="453"/>
            </a:xfrm>
            <a:custGeom>
              <a:avLst/>
              <a:gdLst/>
              <a:ahLst/>
              <a:cxnLst>
                <a:cxn ang="0">
                  <a:pos x="49" y="15"/>
                </a:cxn>
                <a:cxn ang="0">
                  <a:pos x="41" y="15"/>
                </a:cxn>
                <a:cxn ang="0">
                  <a:pos x="34" y="20"/>
                </a:cxn>
                <a:cxn ang="0">
                  <a:pos x="27" y="59"/>
                </a:cxn>
                <a:cxn ang="0">
                  <a:pos x="15" y="143"/>
                </a:cxn>
                <a:cxn ang="0">
                  <a:pos x="18" y="165"/>
                </a:cxn>
                <a:cxn ang="0">
                  <a:pos x="23" y="172"/>
                </a:cxn>
                <a:cxn ang="0">
                  <a:pos x="29" y="180"/>
                </a:cxn>
                <a:cxn ang="0">
                  <a:pos x="41" y="182"/>
                </a:cxn>
                <a:cxn ang="0">
                  <a:pos x="44" y="160"/>
                </a:cxn>
                <a:cxn ang="0">
                  <a:pos x="54" y="156"/>
                </a:cxn>
                <a:cxn ang="0">
                  <a:pos x="72" y="157"/>
                </a:cxn>
                <a:cxn ang="0">
                  <a:pos x="75" y="162"/>
                </a:cxn>
                <a:cxn ang="0">
                  <a:pos x="75" y="192"/>
                </a:cxn>
                <a:cxn ang="0">
                  <a:pos x="68" y="202"/>
                </a:cxn>
                <a:cxn ang="0">
                  <a:pos x="57" y="202"/>
                </a:cxn>
                <a:cxn ang="0">
                  <a:pos x="44" y="199"/>
                </a:cxn>
                <a:cxn ang="0">
                  <a:pos x="41" y="183"/>
                </a:cxn>
                <a:cxn ang="0">
                  <a:pos x="29" y="178"/>
                </a:cxn>
                <a:cxn ang="0">
                  <a:pos x="0" y="393"/>
                </a:cxn>
                <a:cxn ang="0">
                  <a:pos x="23" y="393"/>
                </a:cxn>
                <a:cxn ang="0">
                  <a:pos x="23" y="452"/>
                </a:cxn>
                <a:cxn ang="0">
                  <a:pos x="30" y="452"/>
                </a:cxn>
                <a:cxn ang="0">
                  <a:pos x="57" y="393"/>
                </a:cxn>
                <a:cxn ang="0">
                  <a:pos x="113" y="393"/>
                </a:cxn>
                <a:cxn ang="0">
                  <a:pos x="126" y="451"/>
                </a:cxn>
                <a:cxn ang="0">
                  <a:pos x="137" y="451"/>
                </a:cxn>
                <a:cxn ang="0">
                  <a:pos x="147" y="393"/>
                </a:cxn>
                <a:cxn ang="0">
                  <a:pos x="185" y="393"/>
                </a:cxn>
                <a:cxn ang="0">
                  <a:pos x="170" y="312"/>
                </a:cxn>
                <a:cxn ang="0">
                  <a:pos x="147" y="211"/>
                </a:cxn>
                <a:cxn ang="0">
                  <a:pos x="139" y="172"/>
                </a:cxn>
                <a:cxn ang="0">
                  <a:pos x="147" y="162"/>
                </a:cxn>
                <a:cxn ang="0">
                  <a:pos x="154" y="157"/>
                </a:cxn>
                <a:cxn ang="0">
                  <a:pos x="158" y="138"/>
                </a:cxn>
                <a:cxn ang="0">
                  <a:pos x="158" y="44"/>
                </a:cxn>
                <a:cxn ang="0">
                  <a:pos x="158" y="30"/>
                </a:cxn>
                <a:cxn ang="0">
                  <a:pos x="151" y="15"/>
                </a:cxn>
                <a:cxn ang="0">
                  <a:pos x="135" y="5"/>
                </a:cxn>
                <a:cxn ang="0">
                  <a:pos x="117" y="0"/>
                </a:cxn>
                <a:cxn ang="0">
                  <a:pos x="94" y="5"/>
                </a:cxn>
                <a:cxn ang="0">
                  <a:pos x="75" y="59"/>
                </a:cxn>
                <a:cxn ang="0">
                  <a:pos x="53" y="15"/>
                </a:cxn>
                <a:cxn ang="0">
                  <a:pos x="49" y="15"/>
                </a:cxn>
              </a:cxnLst>
              <a:rect l="0" t="0" r="r" b="b"/>
              <a:pathLst>
                <a:path w="186" h="453">
                  <a:moveTo>
                    <a:pt x="49" y="15"/>
                  </a:moveTo>
                  <a:lnTo>
                    <a:pt x="41" y="15"/>
                  </a:lnTo>
                  <a:lnTo>
                    <a:pt x="34" y="20"/>
                  </a:lnTo>
                  <a:lnTo>
                    <a:pt x="27" y="59"/>
                  </a:lnTo>
                  <a:lnTo>
                    <a:pt x="15" y="143"/>
                  </a:lnTo>
                  <a:lnTo>
                    <a:pt x="18" y="165"/>
                  </a:lnTo>
                  <a:lnTo>
                    <a:pt x="23" y="172"/>
                  </a:lnTo>
                  <a:lnTo>
                    <a:pt x="29" y="180"/>
                  </a:lnTo>
                  <a:lnTo>
                    <a:pt x="41" y="182"/>
                  </a:lnTo>
                  <a:lnTo>
                    <a:pt x="44" y="160"/>
                  </a:lnTo>
                  <a:lnTo>
                    <a:pt x="54" y="156"/>
                  </a:lnTo>
                  <a:lnTo>
                    <a:pt x="72" y="157"/>
                  </a:lnTo>
                  <a:lnTo>
                    <a:pt x="75" y="162"/>
                  </a:lnTo>
                  <a:lnTo>
                    <a:pt x="75" y="192"/>
                  </a:lnTo>
                  <a:lnTo>
                    <a:pt x="68" y="202"/>
                  </a:lnTo>
                  <a:lnTo>
                    <a:pt x="57" y="202"/>
                  </a:lnTo>
                  <a:lnTo>
                    <a:pt x="44" y="199"/>
                  </a:lnTo>
                  <a:lnTo>
                    <a:pt x="41" y="183"/>
                  </a:lnTo>
                  <a:lnTo>
                    <a:pt x="29" y="178"/>
                  </a:lnTo>
                  <a:lnTo>
                    <a:pt x="0" y="393"/>
                  </a:lnTo>
                  <a:lnTo>
                    <a:pt x="23" y="393"/>
                  </a:lnTo>
                  <a:lnTo>
                    <a:pt x="23" y="452"/>
                  </a:lnTo>
                  <a:lnTo>
                    <a:pt x="30" y="452"/>
                  </a:lnTo>
                  <a:lnTo>
                    <a:pt x="57" y="393"/>
                  </a:lnTo>
                  <a:lnTo>
                    <a:pt x="113" y="393"/>
                  </a:lnTo>
                  <a:lnTo>
                    <a:pt x="126" y="451"/>
                  </a:lnTo>
                  <a:lnTo>
                    <a:pt x="137" y="451"/>
                  </a:lnTo>
                  <a:lnTo>
                    <a:pt x="147" y="393"/>
                  </a:lnTo>
                  <a:lnTo>
                    <a:pt x="185" y="393"/>
                  </a:lnTo>
                  <a:lnTo>
                    <a:pt x="170" y="312"/>
                  </a:lnTo>
                  <a:lnTo>
                    <a:pt x="147" y="211"/>
                  </a:lnTo>
                  <a:lnTo>
                    <a:pt x="139" y="172"/>
                  </a:lnTo>
                  <a:lnTo>
                    <a:pt x="147" y="162"/>
                  </a:lnTo>
                  <a:lnTo>
                    <a:pt x="154" y="157"/>
                  </a:lnTo>
                  <a:lnTo>
                    <a:pt x="158" y="138"/>
                  </a:lnTo>
                  <a:lnTo>
                    <a:pt x="158" y="44"/>
                  </a:lnTo>
                  <a:lnTo>
                    <a:pt x="158" y="30"/>
                  </a:lnTo>
                  <a:lnTo>
                    <a:pt x="151" y="15"/>
                  </a:lnTo>
                  <a:lnTo>
                    <a:pt x="135" y="5"/>
                  </a:lnTo>
                  <a:lnTo>
                    <a:pt x="117" y="0"/>
                  </a:lnTo>
                  <a:lnTo>
                    <a:pt x="94" y="5"/>
                  </a:lnTo>
                  <a:lnTo>
                    <a:pt x="75" y="59"/>
                  </a:lnTo>
                  <a:lnTo>
                    <a:pt x="53" y="15"/>
                  </a:lnTo>
                  <a:lnTo>
                    <a:pt x="49" y="15"/>
                  </a:lnTo>
                </a:path>
              </a:pathLst>
            </a:custGeom>
            <a:solidFill>
              <a:schemeClr val="accent1"/>
            </a:solidFill>
            <a:ln w="9525">
              <a:noFill/>
              <a:round/>
              <a:headEnd/>
              <a:tailEnd/>
            </a:ln>
            <a:effectLst/>
          </p:spPr>
          <p:txBody>
            <a:bodyPr/>
            <a:lstStyle/>
            <a:p>
              <a:pPr>
                <a:defRPr/>
              </a:pPr>
              <a:endParaRPr lang="en-US">
                <a:latin typeface="+mj-lt"/>
              </a:endParaRPr>
            </a:p>
          </p:txBody>
        </p:sp>
        <p:sp>
          <p:nvSpPr>
            <p:cNvPr id="2201" name="Freeform 153">
              <a:extLst>
                <a:ext uri="{FF2B5EF4-FFF2-40B4-BE49-F238E27FC236}">
                  <a16:creationId xmlns:a16="http://schemas.microsoft.com/office/drawing/2014/main" id="{5CC5ACAC-02F2-4984-9B21-1CCB1A95F7AE}"/>
                </a:ext>
              </a:extLst>
            </p:cNvPr>
            <p:cNvSpPr>
              <a:spLocks/>
            </p:cNvSpPr>
            <p:nvPr/>
          </p:nvSpPr>
          <p:spPr bwMode="auto">
            <a:xfrm>
              <a:off x="2769" y="2482"/>
              <a:ext cx="78" cy="58"/>
            </a:xfrm>
            <a:custGeom>
              <a:avLst/>
              <a:gdLst/>
              <a:ahLst/>
              <a:cxnLst>
                <a:cxn ang="0">
                  <a:pos x="0" y="14"/>
                </a:cxn>
                <a:cxn ang="0">
                  <a:pos x="13" y="13"/>
                </a:cxn>
                <a:cxn ang="0">
                  <a:pos x="21" y="18"/>
                </a:cxn>
                <a:cxn ang="0">
                  <a:pos x="28" y="33"/>
                </a:cxn>
                <a:cxn ang="0">
                  <a:pos x="36" y="47"/>
                </a:cxn>
                <a:cxn ang="0">
                  <a:pos x="43" y="57"/>
                </a:cxn>
                <a:cxn ang="0">
                  <a:pos x="58" y="57"/>
                </a:cxn>
                <a:cxn ang="0">
                  <a:pos x="73" y="50"/>
                </a:cxn>
                <a:cxn ang="0">
                  <a:pos x="77" y="38"/>
                </a:cxn>
                <a:cxn ang="0">
                  <a:pos x="71" y="28"/>
                </a:cxn>
                <a:cxn ang="0">
                  <a:pos x="62" y="27"/>
                </a:cxn>
                <a:cxn ang="0">
                  <a:pos x="57" y="20"/>
                </a:cxn>
                <a:cxn ang="0">
                  <a:pos x="52" y="12"/>
                </a:cxn>
                <a:cxn ang="0">
                  <a:pos x="39" y="3"/>
                </a:cxn>
                <a:cxn ang="0">
                  <a:pos x="25" y="0"/>
                </a:cxn>
                <a:cxn ang="0">
                  <a:pos x="9" y="3"/>
                </a:cxn>
                <a:cxn ang="0">
                  <a:pos x="0" y="14"/>
                </a:cxn>
              </a:cxnLst>
              <a:rect l="0" t="0" r="r" b="b"/>
              <a:pathLst>
                <a:path w="78" h="58">
                  <a:moveTo>
                    <a:pt x="0" y="14"/>
                  </a:moveTo>
                  <a:lnTo>
                    <a:pt x="13" y="13"/>
                  </a:lnTo>
                  <a:lnTo>
                    <a:pt x="21" y="18"/>
                  </a:lnTo>
                  <a:lnTo>
                    <a:pt x="28" y="33"/>
                  </a:lnTo>
                  <a:lnTo>
                    <a:pt x="36" y="47"/>
                  </a:lnTo>
                  <a:lnTo>
                    <a:pt x="43" y="57"/>
                  </a:lnTo>
                  <a:lnTo>
                    <a:pt x="58" y="57"/>
                  </a:lnTo>
                  <a:lnTo>
                    <a:pt x="73" y="50"/>
                  </a:lnTo>
                  <a:lnTo>
                    <a:pt x="77" y="38"/>
                  </a:lnTo>
                  <a:lnTo>
                    <a:pt x="71" y="28"/>
                  </a:lnTo>
                  <a:lnTo>
                    <a:pt x="62" y="27"/>
                  </a:lnTo>
                  <a:lnTo>
                    <a:pt x="57" y="20"/>
                  </a:lnTo>
                  <a:lnTo>
                    <a:pt x="52" y="12"/>
                  </a:lnTo>
                  <a:lnTo>
                    <a:pt x="39" y="3"/>
                  </a:lnTo>
                  <a:lnTo>
                    <a:pt x="25" y="0"/>
                  </a:lnTo>
                  <a:lnTo>
                    <a:pt x="9" y="3"/>
                  </a:lnTo>
                  <a:lnTo>
                    <a:pt x="0" y="14"/>
                  </a:lnTo>
                </a:path>
              </a:pathLst>
            </a:custGeom>
            <a:solidFill>
              <a:schemeClr val="tx2"/>
            </a:solidFill>
            <a:ln w="9525" cap="flat" cmpd="sng">
              <a:solidFill>
                <a:schemeClr val="tx2"/>
              </a:solidFill>
              <a:prstDash val="solid"/>
              <a:round/>
              <a:headEnd/>
              <a:tailEnd/>
            </a:ln>
            <a:effectLst/>
          </p:spPr>
          <p:txBody>
            <a:bodyPr/>
            <a:lstStyle/>
            <a:p>
              <a:pPr>
                <a:defRPr/>
              </a:pPr>
              <a:endParaRPr lang="en-US">
                <a:latin typeface="+mj-lt"/>
              </a:endParaRPr>
            </a:p>
          </p:txBody>
        </p:sp>
        <p:sp>
          <p:nvSpPr>
            <p:cNvPr id="2202" name="Freeform 154">
              <a:extLst>
                <a:ext uri="{FF2B5EF4-FFF2-40B4-BE49-F238E27FC236}">
                  <a16:creationId xmlns:a16="http://schemas.microsoft.com/office/drawing/2014/main" id="{4B8711B7-1FC3-48EF-86D2-531C846275ED}"/>
                </a:ext>
              </a:extLst>
            </p:cNvPr>
            <p:cNvSpPr>
              <a:spLocks/>
            </p:cNvSpPr>
            <p:nvPr/>
          </p:nvSpPr>
          <p:spPr bwMode="auto">
            <a:xfrm>
              <a:off x="2774" y="2705"/>
              <a:ext cx="35" cy="46"/>
            </a:xfrm>
            <a:custGeom>
              <a:avLst/>
              <a:gdLst/>
              <a:ahLst/>
              <a:cxnLst>
                <a:cxn ang="0">
                  <a:pos x="0" y="26"/>
                </a:cxn>
                <a:cxn ang="0">
                  <a:pos x="3" y="4"/>
                </a:cxn>
                <a:cxn ang="0">
                  <a:pos x="13" y="0"/>
                </a:cxn>
                <a:cxn ang="0">
                  <a:pos x="31" y="1"/>
                </a:cxn>
                <a:cxn ang="0">
                  <a:pos x="34" y="6"/>
                </a:cxn>
                <a:cxn ang="0">
                  <a:pos x="34" y="35"/>
                </a:cxn>
                <a:cxn ang="0">
                  <a:pos x="27" y="45"/>
                </a:cxn>
                <a:cxn ang="0">
                  <a:pos x="16" y="45"/>
                </a:cxn>
                <a:cxn ang="0">
                  <a:pos x="3" y="43"/>
                </a:cxn>
                <a:cxn ang="0">
                  <a:pos x="0" y="27"/>
                </a:cxn>
              </a:cxnLst>
              <a:rect l="0" t="0" r="r" b="b"/>
              <a:pathLst>
                <a:path w="35" h="46">
                  <a:moveTo>
                    <a:pt x="0" y="26"/>
                  </a:moveTo>
                  <a:lnTo>
                    <a:pt x="3" y="4"/>
                  </a:lnTo>
                  <a:lnTo>
                    <a:pt x="13" y="0"/>
                  </a:lnTo>
                  <a:lnTo>
                    <a:pt x="31" y="1"/>
                  </a:lnTo>
                  <a:lnTo>
                    <a:pt x="34" y="6"/>
                  </a:lnTo>
                  <a:lnTo>
                    <a:pt x="34" y="35"/>
                  </a:lnTo>
                  <a:lnTo>
                    <a:pt x="27" y="45"/>
                  </a:lnTo>
                  <a:lnTo>
                    <a:pt x="16" y="45"/>
                  </a:lnTo>
                  <a:lnTo>
                    <a:pt x="3" y="43"/>
                  </a:lnTo>
                  <a:lnTo>
                    <a:pt x="0" y="27"/>
                  </a:lnTo>
                </a:path>
              </a:pathLst>
            </a:custGeom>
            <a:noFill/>
            <a:ln w="9525" cap="flat" cmpd="sng">
              <a:solidFill>
                <a:schemeClr val="accent1"/>
              </a:solidFill>
              <a:prstDash val="solid"/>
              <a:round/>
              <a:headEnd/>
              <a:tailEnd/>
            </a:ln>
            <a:effectLst/>
          </p:spPr>
          <p:txBody>
            <a:bodyPr/>
            <a:lstStyle/>
            <a:p>
              <a:pPr>
                <a:defRPr/>
              </a:pPr>
              <a:endParaRPr lang="en-US">
                <a:latin typeface="+mj-lt"/>
              </a:endParaRPr>
            </a:p>
          </p:txBody>
        </p:sp>
        <p:sp>
          <p:nvSpPr>
            <p:cNvPr id="2203" name="Freeform 155">
              <a:extLst>
                <a:ext uri="{FF2B5EF4-FFF2-40B4-BE49-F238E27FC236}">
                  <a16:creationId xmlns:a16="http://schemas.microsoft.com/office/drawing/2014/main" id="{3F00E536-AA5E-47CA-99A5-3448909021E4}"/>
                </a:ext>
              </a:extLst>
            </p:cNvPr>
            <p:cNvSpPr>
              <a:spLocks/>
            </p:cNvSpPr>
            <p:nvPr/>
          </p:nvSpPr>
          <p:spPr bwMode="auto">
            <a:xfrm>
              <a:off x="2763" y="2495"/>
              <a:ext cx="51" cy="61"/>
            </a:xfrm>
            <a:custGeom>
              <a:avLst/>
              <a:gdLst/>
              <a:ahLst/>
              <a:cxnLst>
                <a:cxn ang="0">
                  <a:pos x="9" y="0"/>
                </a:cxn>
                <a:cxn ang="0">
                  <a:pos x="2" y="6"/>
                </a:cxn>
                <a:cxn ang="0">
                  <a:pos x="0" y="15"/>
                </a:cxn>
                <a:cxn ang="0">
                  <a:pos x="0" y="29"/>
                </a:cxn>
                <a:cxn ang="0">
                  <a:pos x="6" y="44"/>
                </a:cxn>
                <a:cxn ang="0">
                  <a:pos x="11" y="54"/>
                </a:cxn>
                <a:cxn ang="0">
                  <a:pos x="25" y="60"/>
                </a:cxn>
                <a:cxn ang="0">
                  <a:pos x="39" y="59"/>
                </a:cxn>
                <a:cxn ang="0">
                  <a:pos x="50" y="47"/>
                </a:cxn>
              </a:cxnLst>
              <a:rect l="0" t="0" r="r" b="b"/>
              <a:pathLst>
                <a:path w="51" h="61">
                  <a:moveTo>
                    <a:pt x="9" y="0"/>
                  </a:moveTo>
                  <a:lnTo>
                    <a:pt x="2" y="6"/>
                  </a:lnTo>
                  <a:lnTo>
                    <a:pt x="0" y="15"/>
                  </a:lnTo>
                  <a:lnTo>
                    <a:pt x="0" y="29"/>
                  </a:lnTo>
                  <a:lnTo>
                    <a:pt x="6" y="44"/>
                  </a:lnTo>
                  <a:lnTo>
                    <a:pt x="11" y="54"/>
                  </a:lnTo>
                  <a:lnTo>
                    <a:pt x="25" y="60"/>
                  </a:lnTo>
                  <a:lnTo>
                    <a:pt x="39" y="59"/>
                  </a:lnTo>
                  <a:lnTo>
                    <a:pt x="50" y="47"/>
                  </a:lnTo>
                </a:path>
              </a:pathLst>
            </a:custGeom>
            <a:noFill/>
            <a:ln w="9525" cap="flat" cmpd="sng">
              <a:solidFill>
                <a:schemeClr val="tx2"/>
              </a:solidFill>
              <a:prstDash val="solid"/>
              <a:round/>
              <a:headEnd/>
              <a:tailEnd/>
            </a:ln>
            <a:effectLst/>
          </p:spPr>
          <p:txBody>
            <a:bodyPr/>
            <a:lstStyle/>
            <a:p>
              <a:pPr>
                <a:defRPr/>
              </a:pPr>
              <a:endParaRPr lang="en-US">
                <a:latin typeface="+mj-lt"/>
              </a:endParaRPr>
            </a:p>
          </p:txBody>
        </p:sp>
        <p:sp>
          <p:nvSpPr>
            <p:cNvPr id="2204" name="Freeform 156">
              <a:extLst>
                <a:ext uri="{FF2B5EF4-FFF2-40B4-BE49-F238E27FC236}">
                  <a16:creationId xmlns:a16="http://schemas.microsoft.com/office/drawing/2014/main" id="{2D5CC6D0-95DC-4BC3-B2F1-D1D7A750910A}"/>
                </a:ext>
              </a:extLst>
            </p:cNvPr>
            <p:cNvSpPr>
              <a:spLocks/>
            </p:cNvSpPr>
            <p:nvPr/>
          </p:nvSpPr>
          <p:spPr bwMode="auto">
            <a:xfrm>
              <a:off x="2733" y="2548"/>
              <a:ext cx="186" cy="453"/>
            </a:xfrm>
            <a:custGeom>
              <a:avLst/>
              <a:gdLst/>
              <a:ahLst/>
              <a:cxnLst>
                <a:cxn ang="0">
                  <a:pos x="49" y="15"/>
                </a:cxn>
                <a:cxn ang="0">
                  <a:pos x="41" y="15"/>
                </a:cxn>
                <a:cxn ang="0">
                  <a:pos x="34" y="20"/>
                </a:cxn>
                <a:cxn ang="0">
                  <a:pos x="27" y="59"/>
                </a:cxn>
                <a:cxn ang="0">
                  <a:pos x="15" y="143"/>
                </a:cxn>
                <a:cxn ang="0">
                  <a:pos x="18" y="165"/>
                </a:cxn>
                <a:cxn ang="0">
                  <a:pos x="23" y="172"/>
                </a:cxn>
                <a:cxn ang="0">
                  <a:pos x="29" y="180"/>
                </a:cxn>
                <a:cxn ang="0">
                  <a:pos x="29" y="178"/>
                </a:cxn>
                <a:cxn ang="0">
                  <a:pos x="0" y="393"/>
                </a:cxn>
                <a:cxn ang="0">
                  <a:pos x="23" y="393"/>
                </a:cxn>
                <a:cxn ang="0">
                  <a:pos x="23" y="452"/>
                </a:cxn>
                <a:cxn ang="0">
                  <a:pos x="30" y="452"/>
                </a:cxn>
                <a:cxn ang="0">
                  <a:pos x="57" y="393"/>
                </a:cxn>
                <a:cxn ang="0">
                  <a:pos x="113" y="393"/>
                </a:cxn>
                <a:cxn ang="0">
                  <a:pos x="126" y="451"/>
                </a:cxn>
                <a:cxn ang="0">
                  <a:pos x="137" y="451"/>
                </a:cxn>
                <a:cxn ang="0">
                  <a:pos x="147" y="393"/>
                </a:cxn>
                <a:cxn ang="0">
                  <a:pos x="185" y="393"/>
                </a:cxn>
                <a:cxn ang="0">
                  <a:pos x="170" y="312"/>
                </a:cxn>
                <a:cxn ang="0">
                  <a:pos x="147" y="211"/>
                </a:cxn>
                <a:cxn ang="0">
                  <a:pos x="139" y="172"/>
                </a:cxn>
                <a:cxn ang="0">
                  <a:pos x="147" y="162"/>
                </a:cxn>
                <a:cxn ang="0">
                  <a:pos x="154" y="157"/>
                </a:cxn>
                <a:cxn ang="0">
                  <a:pos x="158" y="138"/>
                </a:cxn>
                <a:cxn ang="0">
                  <a:pos x="158" y="44"/>
                </a:cxn>
                <a:cxn ang="0">
                  <a:pos x="158" y="30"/>
                </a:cxn>
                <a:cxn ang="0">
                  <a:pos x="151" y="15"/>
                </a:cxn>
                <a:cxn ang="0">
                  <a:pos x="135" y="5"/>
                </a:cxn>
                <a:cxn ang="0">
                  <a:pos x="117" y="0"/>
                </a:cxn>
                <a:cxn ang="0">
                  <a:pos x="94" y="5"/>
                </a:cxn>
                <a:cxn ang="0">
                  <a:pos x="75" y="59"/>
                </a:cxn>
                <a:cxn ang="0">
                  <a:pos x="53" y="15"/>
                </a:cxn>
                <a:cxn ang="0">
                  <a:pos x="49" y="15"/>
                </a:cxn>
              </a:cxnLst>
              <a:rect l="0" t="0" r="r" b="b"/>
              <a:pathLst>
                <a:path w="186" h="453">
                  <a:moveTo>
                    <a:pt x="49" y="15"/>
                  </a:moveTo>
                  <a:lnTo>
                    <a:pt x="41" y="15"/>
                  </a:lnTo>
                  <a:lnTo>
                    <a:pt x="34" y="20"/>
                  </a:lnTo>
                  <a:lnTo>
                    <a:pt x="27" y="59"/>
                  </a:lnTo>
                  <a:lnTo>
                    <a:pt x="15" y="143"/>
                  </a:lnTo>
                  <a:lnTo>
                    <a:pt x="18" y="165"/>
                  </a:lnTo>
                  <a:lnTo>
                    <a:pt x="23" y="172"/>
                  </a:lnTo>
                  <a:lnTo>
                    <a:pt x="29" y="180"/>
                  </a:lnTo>
                  <a:lnTo>
                    <a:pt x="29" y="178"/>
                  </a:lnTo>
                  <a:lnTo>
                    <a:pt x="0" y="393"/>
                  </a:lnTo>
                  <a:lnTo>
                    <a:pt x="23" y="393"/>
                  </a:lnTo>
                  <a:lnTo>
                    <a:pt x="23" y="452"/>
                  </a:lnTo>
                  <a:lnTo>
                    <a:pt x="30" y="452"/>
                  </a:lnTo>
                  <a:lnTo>
                    <a:pt x="57" y="393"/>
                  </a:lnTo>
                  <a:lnTo>
                    <a:pt x="113" y="393"/>
                  </a:lnTo>
                  <a:lnTo>
                    <a:pt x="126" y="451"/>
                  </a:lnTo>
                  <a:lnTo>
                    <a:pt x="137" y="451"/>
                  </a:lnTo>
                  <a:lnTo>
                    <a:pt x="147" y="393"/>
                  </a:lnTo>
                  <a:lnTo>
                    <a:pt x="185" y="393"/>
                  </a:lnTo>
                  <a:lnTo>
                    <a:pt x="170" y="312"/>
                  </a:lnTo>
                  <a:lnTo>
                    <a:pt x="147" y="211"/>
                  </a:lnTo>
                  <a:lnTo>
                    <a:pt x="139" y="172"/>
                  </a:lnTo>
                  <a:lnTo>
                    <a:pt x="147" y="162"/>
                  </a:lnTo>
                  <a:lnTo>
                    <a:pt x="154" y="157"/>
                  </a:lnTo>
                  <a:lnTo>
                    <a:pt x="158" y="138"/>
                  </a:lnTo>
                  <a:lnTo>
                    <a:pt x="158" y="44"/>
                  </a:lnTo>
                  <a:lnTo>
                    <a:pt x="158" y="30"/>
                  </a:lnTo>
                  <a:lnTo>
                    <a:pt x="151" y="15"/>
                  </a:lnTo>
                  <a:lnTo>
                    <a:pt x="135" y="5"/>
                  </a:lnTo>
                  <a:lnTo>
                    <a:pt x="117" y="0"/>
                  </a:lnTo>
                  <a:lnTo>
                    <a:pt x="94" y="5"/>
                  </a:lnTo>
                  <a:lnTo>
                    <a:pt x="75" y="59"/>
                  </a:lnTo>
                  <a:lnTo>
                    <a:pt x="53" y="15"/>
                  </a:lnTo>
                  <a:lnTo>
                    <a:pt x="49" y="15"/>
                  </a:lnTo>
                </a:path>
              </a:pathLst>
            </a:custGeom>
            <a:noFill/>
            <a:ln w="9525" cap="flat" cmpd="sng">
              <a:solidFill>
                <a:schemeClr val="accent1"/>
              </a:solidFill>
              <a:prstDash val="solid"/>
              <a:round/>
              <a:headEnd/>
              <a:tailEnd/>
            </a:ln>
            <a:effectLst/>
          </p:spPr>
          <p:txBody>
            <a:bodyPr/>
            <a:lstStyle/>
            <a:p>
              <a:pPr>
                <a:defRPr/>
              </a:pPr>
              <a:endParaRPr lang="en-US">
                <a:latin typeface="+mj-lt"/>
              </a:endParaRPr>
            </a:p>
          </p:txBody>
        </p:sp>
      </p:grpSp>
      <p:grpSp>
        <p:nvGrpSpPr>
          <p:cNvPr id="11" name="Group 160">
            <a:extLst>
              <a:ext uri="{FF2B5EF4-FFF2-40B4-BE49-F238E27FC236}">
                <a16:creationId xmlns:a16="http://schemas.microsoft.com/office/drawing/2014/main" id="{90E08985-542E-419F-9BA7-AEA3C0E53AC0}"/>
              </a:ext>
            </a:extLst>
          </p:cNvPr>
          <p:cNvGrpSpPr>
            <a:grpSpLocks/>
          </p:cNvGrpSpPr>
          <p:nvPr/>
        </p:nvGrpSpPr>
        <p:grpSpPr bwMode="auto">
          <a:xfrm>
            <a:off x="6724650" y="4106862"/>
            <a:ext cx="282575" cy="987425"/>
            <a:chOff x="4034" y="2372"/>
            <a:chExt cx="178" cy="622"/>
          </a:xfrm>
          <a:solidFill>
            <a:schemeClr val="accent6">
              <a:lumMod val="60000"/>
              <a:lumOff val="40000"/>
            </a:schemeClr>
          </a:solidFill>
        </p:grpSpPr>
        <p:sp>
          <p:nvSpPr>
            <p:cNvPr id="2206" name="Freeform 158">
              <a:extLst>
                <a:ext uri="{FF2B5EF4-FFF2-40B4-BE49-F238E27FC236}">
                  <a16:creationId xmlns:a16="http://schemas.microsoft.com/office/drawing/2014/main" id="{B9FECD03-8BBA-4480-B515-6618BD5BC9C9}"/>
                </a:ext>
              </a:extLst>
            </p:cNvPr>
            <p:cNvSpPr>
              <a:spLocks/>
            </p:cNvSpPr>
            <p:nvPr/>
          </p:nvSpPr>
          <p:spPr bwMode="auto">
            <a:xfrm>
              <a:off x="4034" y="2372"/>
              <a:ext cx="178" cy="385"/>
            </a:xfrm>
            <a:custGeom>
              <a:avLst/>
              <a:gdLst/>
              <a:ahLst/>
              <a:cxnLst>
                <a:cxn ang="0">
                  <a:pos x="30" y="274"/>
                </a:cxn>
                <a:cxn ang="0">
                  <a:pos x="3" y="376"/>
                </a:cxn>
                <a:cxn ang="0">
                  <a:pos x="4" y="380"/>
                </a:cxn>
                <a:cxn ang="0">
                  <a:pos x="57" y="377"/>
                </a:cxn>
                <a:cxn ang="0">
                  <a:pos x="84" y="380"/>
                </a:cxn>
                <a:cxn ang="0">
                  <a:pos x="119" y="376"/>
                </a:cxn>
                <a:cxn ang="0">
                  <a:pos x="173" y="384"/>
                </a:cxn>
                <a:cxn ang="0">
                  <a:pos x="176" y="382"/>
                </a:cxn>
                <a:cxn ang="0">
                  <a:pos x="148" y="271"/>
                </a:cxn>
                <a:cxn ang="0">
                  <a:pos x="168" y="244"/>
                </a:cxn>
                <a:cxn ang="0">
                  <a:pos x="174" y="231"/>
                </a:cxn>
                <a:cxn ang="0">
                  <a:pos x="177" y="213"/>
                </a:cxn>
                <a:cxn ang="0">
                  <a:pos x="164" y="140"/>
                </a:cxn>
                <a:cxn ang="0">
                  <a:pos x="162" y="130"/>
                </a:cxn>
                <a:cxn ang="0">
                  <a:pos x="153" y="125"/>
                </a:cxn>
                <a:cxn ang="0">
                  <a:pos x="135" y="121"/>
                </a:cxn>
                <a:cxn ang="0">
                  <a:pos x="121" y="118"/>
                </a:cxn>
                <a:cxn ang="0">
                  <a:pos x="115" y="112"/>
                </a:cxn>
                <a:cxn ang="0">
                  <a:pos x="115" y="103"/>
                </a:cxn>
                <a:cxn ang="0">
                  <a:pos x="118" y="98"/>
                </a:cxn>
                <a:cxn ang="0">
                  <a:pos x="135" y="96"/>
                </a:cxn>
                <a:cxn ang="0">
                  <a:pos x="140" y="95"/>
                </a:cxn>
                <a:cxn ang="0">
                  <a:pos x="142" y="92"/>
                </a:cxn>
                <a:cxn ang="0">
                  <a:pos x="118" y="17"/>
                </a:cxn>
                <a:cxn ang="0">
                  <a:pos x="110" y="7"/>
                </a:cxn>
                <a:cxn ang="0">
                  <a:pos x="102" y="3"/>
                </a:cxn>
                <a:cxn ang="0">
                  <a:pos x="96" y="1"/>
                </a:cxn>
                <a:cxn ang="0">
                  <a:pos x="88" y="0"/>
                </a:cxn>
                <a:cxn ang="0">
                  <a:pos x="82" y="1"/>
                </a:cxn>
                <a:cxn ang="0">
                  <a:pos x="74" y="2"/>
                </a:cxn>
                <a:cxn ang="0">
                  <a:pos x="70" y="3"/>
                </a:cxn>
                <a:cxn ang="0">
                  <a:pos x="66" y="6"/>
                </a:cxn>
                <a:cxn ang="0">
                  <a:pos x="34" y="90"/>
                </a:cxn>
                <a:cxn ang="0">
                  <a:pos x="34" y="93"/>
                </a:cxn>
                <a:cxn ang="0">
                  <a:pos x="50" y="94"/>
                </a:cxn>
                <a:cxn ang="0">
                  <a:pos x="54" y="95"/>
                </a:cxn>
                <a:cxn ang="0">
                  <a:pos x="58" y="98"/>
                </a:cxn>
                <a:cxn ang="0">
                  <a:pos x="60" y="104"/>
                </a:cxn>
                <a:cxn ang="0">
                  <a:pos x="61" y="110"/>
                </a:cxn>
                <a:cxn ang="0">
                  <a:pos x="26" y="122"/>
                </a:cxn>
                <a:cxn ang="0">
                  <a:pos x="23" y="124"/>
                </a:cxn>
                <a:cxn ang="0">
                  <a:pos x="20" y="128"/>
                </a:cxn>
                <a:cxn ang="0">
                  <a:pos x="2" y="200"/>
                </a:cxn>
                <a:cxn ang="0">
                  <a:pos x="0" y="205"/>
                </a:cxn>
                <a:cxn ang="0">
                  <a:pos x="1" y="211"/>
                </a:cxn>
                <a:cxn ang="0">
                  <a:pos x="2" y="216"/>
                </a:cxn>
                <a:cxn ang="0">
                  <a:pos x="4" y="224"/>
                </a:cxn>
                <a:cxn ang="0">
                  <a:pos x="8" y="233"/>
                </a:cxn>
                <a:cxn ang="0">
                  <a:pos x="30" y="274"/>
                </a:cxn>
              </a:cxnLst>
              <a:rect l="0" t="0" r="r" b="b"/>
              <a:pathLst>
                <a:path w="178" h="385">
                  <a:moveTo>
                    <a:pt x="30" y="274"/>
                  </a:moveTo>
                  <a:lnTo>
                    <a:pt x="3" y="376"/>
                  </a:lnTo>
                  <a:lnTo>
                    <a:pt x="4" y="380"/>
                  </a:lnTo>
                  <a:lnTo>
                    <a:pt x="57" y="377"/>
                  </a:lnTo>
                  <a:lnTo>
                    <a:pt x="84" y="380"/>
                  </a:lnTo>
                  <a:lnTo>
                    <a:pt x="119" y="376"/>
                  </a:lnTo>
                  <a:lnTo>
                    <a:pt x="173" y="384"/>
                  </a:lnTo>
                  <a:lnTo>
                    <a:pt x="176" y="382"/>
                  </a:lnTo>
                  <a:lnTo>
                    <a:pt x="148" y="271"/>
                  </a:lnTo>
                  <a:lnTo>
                    <a:pt x="168" y="244"/>
                  </a:lnTo>
                  <a:lnTo>
                    <a:pt x="174" y="231"/>
                  </a:lnTo>
                  <a:lnTo>
                    <a:pt x="177" y="213"/>
                  </a:lnTo>
                  <a:lnTo>
                    <a:pt x="164" y="140"/>
                  </a:lnTo>
                  <a:lnTo>
                    <a:pt x="162" y="130"/>
                  </a:lnTo>
                  <a:lnTo>
                    <a:pt x="153" y="125"/>
                  </a:lnTo>
                  <a:lnTo>
                    <a:pt x="135" y="121"/>
                  </a:lnTo>
                  <a:lnTo>
                    <a:pt x="121" y="118"/>
                  </a:lnTo>
                  <a:lnTo>
                    <a:pt x="115" y="112"/>
                  </a:lnTo>
                  <a:lnTo>
                    <a:pt x="115" y="103"/>
                  </a:lnTo>
                  <a:lnTo>
                    <a:pt x="118" y="98"/>
                  </a:lnTo>
                  <a:lnTo>
                    <a:pt x="135" y="96"/>
                  </a:lnTo>
                  <a:lnTo>
                    <a:pt x="140" y="95"/>
                  </a:lnTo>
                  <a:lnTo>
                    <a:pt x="142" y="92"/>
                  </a:lnTo>
                  <a:lnTo>
                    <a:pt x="118" y="17"/>
                  </a:lnTo>
                  <a:lnTo>
                    <a:pt x="110" y="7"/>
                  </a:lnTo>
                  <a:lnTo>
                    <a:pt x="102" y="3"/>
                  </a:lnTo>
                  <a:lnTo>
                    <a:pt x="96" y="1"/>
                  </a:lnTo>
                  <a:lnTo>
                    <a:pt x="88" y="0"/>
                  </a:lnTo>
                  <a:lnTo>
                    <a:pt x="82" y="1"/>
                  </a:lnTo>
                  <a:lnTo>
                    <a:pt x="74" y="2"/>
                  </a:lnTo>
                  <a:lnTo>
                    <a:pt x="70" y="3"/>
                  </a:lnTo>
                  <a:lnTo>
                    <a:pt x="66" y="6"/>
                  </a:lnTo>
                  <a:lnTo>
                    <a:pt x="34" y="90"/>
                  </a:lnTo>
                  <a:lnTo>
                    <a:pt x="34" y="93"/>
                  </a:lnTo>
                  <a:lnTo>
                    <a:pt x="50" y="94"/>
                  </a:lnTo>
                  <a:lnTo>
                    <a:pt x="54" y="95"/>
                  </a:lnTo>
                  <a:lnTo>
                    <a:pt x="58" y="98"/>
                  </a:lnTo>
                  <a:lnTo>
                    <a:pt x="60" y="104"/>
                  </a:lnTo>
                  <a:lnTo>
                    <a:pt x="61" y="110"/>
                  </a:lnTo>
                  <a:lnTo>
                    <a:pt x="26" y="122"/>
                  </a:lnTo>
                  <a:lnTo>
                    <a:pt x="23" y="124"/>
                  </a:lnTo>
                  <a:lnTo>
                    <a:pt x="20" y="128"/>
                  </a:lnTo>
                  <a:lnTo>
                    <a:pt x="2" y="200"/>
                  </a:lnTo>
                  <a:lnTo>
                    <a:pt x="0" y="205"/>
                  </a:lnTo>
                  <a:lnTo>
                    <a:pt x="1" y="211"/>
                  </a:lnTo>
                  <a:lnTo>
                    <a:pt x="2" y="216"/>
                  </a:lnTo>
                  <a:lnTo>
                    <a:pt x="4" y="224"/>
                  </a:lnTo>
                  <a:lnTo>
                    <a:pt x="8" y="233"/>
                  </a:lnTo>
                  <a:lnTo>
                    <a:pt x="30" y="274"/>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207" name="Freeform 159">
              <a:extLst>
                <a:ext uri="{FF2B5EF4-FFF2-40B4-BE49-F238E27FC236}">
                  <a16:creationId xmlns:a16="http://schemas.microsoft.com/office/drawing/2014/main" id="{0B10F43C-2417-487E-8566-A425FDDCF39C}"/>
                </a:ext>
              </a:extLst>
            </p:cNvPr>
            <p:cNvSpPr>
              <a:spLocks/>
            </p:cNvSpPr>
            <p:nvPr/>
          </p:nvSpPr>
          <p:spPr bwMode="auto">
            <a:xfrm>
              <a:off x="4079" y="2765"/>
              <a:ext cx="88" cy="229"/>
            </a:xfrm>
            <a:custGeom>
              <a:avLst/>
              <a:gdLst/>
              <a:ahLst/>
              <a:cxnLst>
                <a:cxn ang="0">
                  <a:pos x="1" y="2"/>
                </a:cxn>
                <a:cxn ang="0">
                  <a:pos x="24" y="143"/>
                </a:cxn>
                <a:cxn ang="0">
                  <a:pos x="27" y="153"/>
                </a:cxn>
                <a:cxn ang="0">
                  <a:pos x="26" y="164"/>
                </a:cxn>
                <a:cxn ang="0">
                  <a:pos x="25" y="173"/>
                </a:cxn>
                <a:cxn ang="0">
                  <a:pos x="23" y="182"/>
                </a:cxn>
                <a:cxn ang="0">
                  <a:pos x="19" y="191"/>
                </a:cxn>
                <a:cxn ang="0">
                  <a:pos x="14" y="199"/>
                </a:cxn>
                <a:cxn ang="0">
                  <a:pos x="5" y="210"/>
                </a:cxn>
                <a:cxn ang="0">
                  <a:pos x="1" y="220"/>
                </a:cxn>
                <a:cxn ang="0">
                  <a:pos x="7" y="227"/>
                </a:cxn>
                <a:cxn ang="0">
                  <a:pos x="15" y="227"/>
                </a:cxn>
                <a:cxn ang="0">
                  <a:pos x="37" y="213"/>
                </a:cxn>
                <a:cxn ang="0">
                  <a:pos x="40" y="211"/>
                </a:cxn>
                <a:cxn ang="0">
                  <a:pos x="46" y="210"/>
                </a:cxn>
                <a:cxn ang="0">
                  <a:pos x="49" y="211"/>
                </a:cxn>
                <a:cxn ang="0">
                  <a:pos x="58" y="221"/>
                </a:cxn>
                <a:cxn ang="0">
                  <a:pos x="61" y="224"/>
                </a:cxn>
                <a:cxn ang="0">
                  <a:pos x="68" y="228"/>
                </a:cxn>
                <a:cxn ang="0">
                  <a:pos x="75" y="228"/>
                </a:cxn>
                <a:cxn ang="0">
                  <a:pos x="81" y="226"/>
                </a:cxn>
                <a:cxn ang="0">
                  <a:pos x="79" y="219"/>
                </a:cxn>
                <a:cxn ang="0">
                  <a:pos x="61" y="184"/>
                </a:cxn>
                <a:cxn ang="0">
                  <a:pos x="60" y="177"/>
                </a:cxn>
                <a:cxn ang="0">
                  <a:pos x="60" y="171"/>
                </a:cxn>
                <a:cxn ang="0">
                  <a:pos x="87" y="0"/>
                </a:cxn>
                <a:cxn ang="0">
                  <a:pos x="46" y="6"/>
                </a:cxn>
                <a:cxn ang="0">
                  <a:pos x="26" y="6"/>
                </a:cxn>
                <a:cxn ang="0">
                  <a:pos x="0" y="2"/>
                </a:cxn>
                <a:cxn ang="0">
                  <a:pos x="1" y="2"/>
                </a:cxn>
              </a:cxnLst>
              <a:rect l="0" t="0" r="r" b="b"/>
              <a:pathLst>
                <a:path w="88" h="229">
                  <a:moveTo>
                    <a:pt x="1" y="2"/>
                  </a:moveTo>
                  <a:lnTo>
                    <a:pt x="24" y="143"/>
                  </a:lnTo>
                  <a:lnTo>
                    <a:pt x="27" y="153"/>
                  </a:lnTo>
                  <a:lnTo>
                    <a:pt x="26" y="164"/>
                  </a:lnTo>
                  <a:lnTo>
                    <a:pt x="25" y="173"/>
                  </a:lnTo>
                  <a:lnTo>
                    <a:pt x="23" y="182"/>
                  </a:lnTo>
                  <a:lnTo>
                    <a:pt x="19" y="191"/>
                  </a:lnTo>
                  <a:lnTo>
                    <a:pt x="14" y="199"/>
                  </a:lnTo>
                  <a:lnTo>
                    <a:pt x="5" y="210"/>
                  </a:lnTo>
                  <a:lnTo>
                    <a:pt x="1" y="220"/>
                  </a:lnTo>
                  <a:lnTo>
                    <a:pt x="7" y="227"/>
                  </a:lnTo>
                  <a:lnTo>
                    <a:pt x="15" y="227"/>
                  </a:lnTo>
                  <a:lnTo>
                    <a:pt x="37" y="213"/>
                  </a:lnTo>
                  <a:lnTo>
                    <a:pt x="40" y="211"/>
                  </a:lnTo>
                  <a:lnTo>
                    <a:pt x="46" y="210"/>
                  </a:lnTo>
                  <a:lnTo>
                    <a:pt x="49" y="211"/>
                  </a:lnTo>
                  <a:lnTo>
                    <a:pt x="58" y="221"/>
                  </a:lnTo>
                  <a:lnTo>
                    <a:pt x="61" y="224"/>
                  </a:lnTo>
                  <a:lnTo>
                    <a:pt x="68" y="228"/>
                  </a:lnTo>
                  <a:lnTo>
                    <a:pt x="75" y="228"/>
                  </a:lnTo>
                  <a:lnTo>
                    <a:pt x="81" y="226"/>
                  </a:lnTo>
                  <a:lnTo>
                    <a:pt x="79" y="219"/>
                  </a:lnTo>
                  <a:lnTo>
                    <a:pt x="61" y="184"/>
                  </a:lnTo>
                  <a:lnTo>
                    <a:pt x="60" y="177"/>
                  </a:lnTo>
                  <a:lnTo>
                    <a:pt x="60" y="171"/>
                  </a:lnTo>
                  <a:lnTo>
                    <a:pt x="87" y="0"/>
                  </a:lnTo>
                  <a:lnTo>
                    <a:pt x="46" y="6"/>
                  </a:lnTo>
                  <a:lnTo>
                    <a:pt x="26" y="6"/>
                  </a:lnTo>
                  <a:lnTo>
                    <a:pt x="0" y="2"/>
                  </a:lnTo>
                  <a:lnTo>
                    <a:pt x="1" y="2"/>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grpSp>
      <p:grpSp>
        <p:nvGrpSpPr>
          <p:cNvPr id="12" name="Group 163">
            <a:extLst>
              <a:ext uri="{FF2B5EF4-FFF2-40B4-BE49-F238E27FC236}">
                <a16:creationId xmlns:a16="http://schemas.microsoft.com/office/drawing/2014/main" id="{7512B5EC-BBAC-47FD-98E3-3D902FEEFC6B}"/>
              </a:ext>
            </a:extLst>
          </p:cNvPr>
          <p:cNvGrpSpPr>
            <a:grpSpLocks/>
          </p:cNvGrpSpPr>
          <p:nvPr/>
        </p:nvGrpSpPr>
        <p:grpSpPr bwMode="auto">
          <a:xfrm>
            <a:off x="5983288" y="4202112"/>
            <a:ext cx="288925" cy="936625"/>
            <a:chOff x="3567" y="2432"/>
            <a:chExt cx="182" cy="590"/>
          </a:xfrm>
          <a:solidFill>
            <a:srgbClr val="FFC000"/>
          </a:solidFill>
        </p:grpSpPr>
        <p:sp>
          <p:nvSpPr>
            <p:cNvPr id="2209" name="Freeform 161">
              <a:extLst>
                <a:ext uri="{FF2B5EF4-FFF2-40B4-BE49-F238E27FC236}">
                  <a16:creationId xmlns:a16="http://schemas.microsoft.com/office/drawing/2014/main" id="{D571DFAA-2A2E-415D-833C-A344F8F2424E}"/>
                </a:ext>
              </a:extLst>
            </p:cNvPr>
            <p:cNvSpPr>
              <a:spLocks/>
            </p:cNvSpPr>
            <p:nvPr/>
          </p:nvSpPr>
          <p:spPr bwMode="auto">
            <a:xfrm>
              <a:off x="3582" y="2432"/>
              <a:ext cx="152" cy="209"/>
            </a:xfrm>
            <a:custGeom>
              <a:avLst/>
              <a:gdLst/>
              <a:ahLst/>
              <a:cxnLst>
                <a:cxn ang="0">
                  <a:pos x="12" y="112"/>
                </a:cxn>
                <a:cxn ang="0">
                  <a:pos x="1" y="188"/>
                </a:cxn>
                <a:cxn ang="0">
                  <a:pos x="0" y="194"/>
                </a:cxn>
                <a:cxn ang="0">
                  <a:pos x="2" y="199"/>
                </a:cxn>
                <a:cxn ang="0">
                  <a:pos x="26" y="208"/>
                </a:cxn>
                <a:cxn ang="0">
                  <a:pos x="29" y="208"/>
                </a:cxn>
                <a:cxn ang="0">
                  <a:pos x="54" y="197"/>
                </a:cxn>
                <a:cxn ang="0">
                  <a:pos x="83" y="195"/>
                </a:cxn>
                <a:cxn ang="0">
                  <a:pos x="126" y="208"/>
                </a:cxn>
                <a:cxn ang="0">
                  <a:pos x="131" y="208"/>
                </a:cxn>
                <a:cxn ang="0">
                  <a:pos x="148" y="197"/>
                </a:cxn>
                <a:cxn ang="0">
                  <a:pos x="151" y="192"/>
                </a:cxn>
                <a:cxn ang="0">
                  <a:pos x="134" y="107"/>
                </a:cxn>
                <a:cxn ang="0">
                  <a:pos x="130" y="103"/>
                </a:cxn>
                <a:cxn ang="0">
                  <a:pos x="96" y="95"/>
                </a:cxn>
                <a:cxn ang="0">
                  <a:pos x="94" y="92"/>
                </a:cxn>
                <a:cxn ang="0">
                  <a:pos x="93" y="78"/>
                </a:cxn>
                <a:cxn ang="0">
                  <a:pos x="94" y="72"/>
                </a:cxn>
                <a:cxn ang="0">
                  <a:pos x="99" y="58"/>
                </a:cxn>
                <a:cxn ang="0">
                  <a:pos x="105" y="50"/>
                </a:cxn>
                <a:cxn ang="0">
                  <a:pos x="103" y="38"/>
                </a:cxn>
                <a:cxn ang="0">
                  <a:pos x="103" y="26"/>
                </a:cxn>
                <a:cxn ang="0">
                  <a:pos x="102" y="18"/>
                </a:cxn>
                <a:cxn ang="0">
                  <a:pos x="96" y="8"/>
                </a:cxn>
                <a:cxn ang="0">
                  <a:pos x="91" y="4"/>
                </a:cxn>
                <a:cxn ang="0">
                  <a:pos x="80" y="1"/>
                </a:cxn>
                <a:cxn ang="0">
                  <a:pos x="70" y="0"/>
                </a:cxn>
                <a:cxn ang="0">
                  <a:pos x="63" y="2"/>
                </a:cxn>
                <a:cxn ang="0">
                  <a:pos x="56" y="4"/>
                </a:cxn>
                <a:cxn ang="0">
                  <a:pos x="52" y="9"/>
                </a:cxn>
                <a:cxn ang="0">
                  <a:pos x="50" y="22"/>
                </a:cxn>
                <a:cxn ang="0">
                  <a:pos x="50" y="32"/>
                </a:cxn>
                <a:cxn ang="0">
                  <a:pos x="48" y="34"/>
                </a:cxn>
                <a:cxn ang="0">
                  <a:pos x="50" y="52"/>
                </a:cxn>
                <a:cxn ang="0">
                  <a:pos x="52" y="64"/>
                </a:cxn>
                <a:cxn ang="0">
                  <a:pos x="56" y="72"/>
                </a:cxn>
                <a:cxn ang="0">
                  <a:pos x="58" y="89"/>
                </a:cxn>
                <a:cxn ang="0">
                  <a:pos x="54" y="92"/>
                </a:cxn>
                <a:cxn ang="0">
                  <a:pos x="18" y="106"/>
                </a:cxn>
                <a:cxn ang="0">
                  <a:pos x="14" y="107"/>
                </a:cxn>
                <a:cxn ang="0">
                  <a:pos x="12" y="112"/>
                </a:cxn>
              </a:cxnLst>
              <a:rect l="0" t="0" r="r" b="b"/>
              <a:pathLst>
                <a:path w="152" h="209">
                  <a:moveTo>
                    <a:pt x="12" y="112"/>
                  </a:moveTo>
                  <a:lnTo>
                    <a:pt x="1" y="188"/>
                  </a:lnTo>
                  <a:lnTo>
                    <a:pt x="0" y="194"/>
                  </a:lnTo>
                  <a:lnTo>
                    <a:pt x="2" y="199"/>
                  </a:lnTo>
                  <a:lnTo>
                    <a:pt x="26" y="208"/>
                  </a:lnTo>
                  <a:lnTo>
                    <a:pt x="29" y="208"/>
                  </a:lnTo>
                  <a:lnTo>
                    <a:pt x="54" y="197"/>
                  </a:lnTo>
                  <a:lnTo>
                    <a:pt x="83" y="195"/>
                  </a:lnTo>
                  <a:lnTo>
                    <a:pt x="126" y="208"/>
                  </a:lnTo>
                  <a:lnTo>
                    <a:pt x="131" y="208"/>
                  </a:lnTo>
                  <a:lnTo>
                    <a:pt x="148" y="197"/>
                  </a:lnTo>
                  <a:lnTo>
                    <a:pt x="151" y="192"/>
                  </a:lnTo>
                  <a:lnTo>
                    <a:pt x="134" y="107"/>
                  </a:lnTo>
                  <a:lnTo>
                    <a:pt x="130" y="103"/>
                  </a:lnTo>
                  <a:lnTo>
                    <a:pt x="96" y="95"/>
                  </a:lnTo>
                  <a:lnTo>
                    <a:pt x="94" y="92"/>
                  </a:lnTo>
                  <a:lnTo>
                    <a:pt x="93" y="78"/>
                  </a:lnTo>
                  <a:lnTo>
                    <a:pt x="94" y="72"/>
                  </a:lnTo>
                  <a:lnTo>
                    <a:pt x="99" y="58"/>
                  </a:lnTo>
                  <a:lnTo>
                    <a:pt x="105" y="50"/>
                  </a:lnTo>
                  <a:lnTo>
                    <a:pt x="103" y="38"/>
                  </a:lnTo>
                  <a:lnTo>
                    <a:pt x="103" y="26"/>
                  </a:lnTo>
                  <a:lnTo>
                    <a:pt x="102" y="18"/>
                  </a:lnTo>
                  <a:lnTo>
                    <a:pt x="96" y="8"/>
                  </a:lnTo>
                  <a:lnTo>
                    <a:pt x="91" y="4"/>
                  </a:lnTo>
                  <a:lnTo>
                    <a:pt x="80" y="1"/>
                  </a:lnTo>
                  <a:lnTo>
                    <a:pt x="70" y="0"/>
                  </a:lnTo>
                  <a:lnTo>
                    <a:pt x="63" y="2"/>
                  </a:lnTo>
                  <a:lnTo>
                    <a:pt x="56" y="4"/>
                  </a:lnTo>
                  <a:lnTo>
                    <a:pt x="52" y="9"/>
                  </a:lnTo>
                  <a:lnTo>
                    <a:pt x="50" y="22"/>
                  </a:lnTo>
                  <a:lnTo>
                    <a:pt x="50" y="32"/>
                  </a:lnTo>
                  <a:lnTo>
                    <a:pt x="48" y="34"/>
                  </a:lnTo>
                  <a:lnTo>
                    <a:pt x="50" y="52"/>
                  </a:lnTo>
                  <a:lnTo>
                    <a:pt x="52" y="64"/>
                  </a:lnTo>
                  <a:lnTo>
                    <a:pt x="56" y="72"/>
                  </a:lnTo>
                  <a:lnTo>
                    <a:pt x="58" y="89"/>
                  </a:lnTo>
                  <a:lnTo>
                    <a:pt x="54" y="92"/>
                  </a:lnTo>
                  <a:lnTo>
                    <a:pt x="18" y="106"/>
                  </a:lnTo>
                  <a:lnTo>
                    <a:pt x="14" y="107"/>
                  </a:lnTo>
                  <a:lnTo>
                    <a:pt x="12" y="112"/>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sp>
          <p:nvSpPr>
            <p:cNvPr id="2210" name="Freeform 162">
              <a:extLst>
                <a:ext uri="{FF2B5EF4-FFF2-40B4-BE49-F238E27FC236}">
                  <a16:creationId xmlns:a16="http://schemas.microsoft.com/office/drawing/2014/main" id="{FD856EF3-19C5-41A5-8EF9-D1EBE45B6366}"/>
                </a:ext>
              </a:extLst>
            </p:cNvPr>
            <p:cNvSpPr>
              <a:spLocks/>
            </p:cNvSpPr>
            <p:nvPr/>
          </p:nvSpPr>
          <p:spPr bwMode="auto">
            <a:xfrm>
              <a:off x="3567" y="2642"/>
              <a:ext cx="182" cy="380"/>
            </a:xfrm>
            <a:custGeom>
              <a:avLst/>
              <a:gdLst/>
              <a:ahLst/>
              <a:cxnLst>
                <a:cxn ang="0">
                  <a:pos x="37" y="16"/>
                </a:cxn>
                <a:cxn ang="0">
                  <a:pos x="35" y="101"/>
                </a:cxn>
                <a:cxn ang="0">
                  <a:pos x="39" y="106"/>
                </a:cxn>
                <a:cxn ang="0">
                  <a:pos x="24" y="327"/>
                </a:cxn>
                <a:cxn ang="0">
                  <a:pos x="5" y="363"/>
                </a:cxn>
                <a:cxn ang="0">
                  <a:pos x="1" y="369"/>
                </a:cxn>
                <a:cxn ang="0">
                  <a:pos x="0" y="376"/>
                </a:cxn>
                <a:cxn ang="0">
                  <a:pos x="25" y="378"/>
                </a:cxn>
                <a:cxn ang="0">
                  <a:pos x="40" y="352"/>
                </a:cxn>
                <a:cxn ang="0">
                  <a:pos x="47" y="346"/>
                </a:cxn>
                <a:cxn ang="0">
                  <a:pos x="55" y="347"/>
                </a:cxn>
                <a:cxn ang="0">
                  <a:pos x="63" y="344"/>
                </a:cxn>
                <a:cxn ang="0">
                  <a:pos x="65" y="319"/>
                </a:cxn>
                <a:cxn ang="0">
                  <a:pos x="65" y="312"/>
                </a:cxn>
                <a:cxn ang="0">
                  <a:pos x="82" y="137"/>
                </a:cxn>
                <a:cxn ang="0">
                  <a:pos x="85" y="134"/>
                </a:cxn>
                <a:cxn ang="0">
                  <a:pos x="95" y="136"/>
                </a:cxn>
                <a:cxn ang="0">
                  <a:pos x="109" y="309"/>
                </a:cxn>
                <a:cxn ang="0">
                  <a:pos x="111" y="314"/>
                </a:cxn>
                <a:cxn ang="0">
                  <a:pos x="109" y="342"/>
                </a:cxn>
                <a:cxn ang="0">
                  <a:pos x="109" y="346"/>
                </a:cxn>
                <a:cxn ang="0">
                  <a:pos x="123" y="346"/>
                </a:cxn>
                <a:cxn ang="0">
                  <a:pos x="147" y="375"/>
                </a:cxn>
                <a:cxn ang="0">
                  <a:pos x="154" y="379"/>
                </a:cxn>
                <a:cxn ang="0">
                  <a:pos x="178" y="378"/>
                </a:cxn>
                <a:cxn ang="0">
                  <a:pos x="181" y="376"/>
                </a:cxn>
                <a:cxn ang="0">
                  <a:pos x="150" y="334"/>
                </a:cxn>
                <a:cxn ang="0">
                  <a:pos x="137" y="113"/>
                </a:cxn>
                <a:cxn ang="0">
                  <a:pos x="146" y="104"/>
                </a:cxn>
                <a:cxn ang="0">
                  <a:pos x="146" y="12"/>
                </a:cxn>
                <a:cxn ang="0">
                  <a:pos x="108" y="0"/>
                </a:cxn>
                <a:cxn ang="0">
                  <a:pos x="81" y="0"/>
                </a:cxn>
                <a:cxn ang="0">
                  <a:pos x="36" y="16"/>
                </a:cxn>
                <a:cxn ang="0">
                  <a:pos x="37" y="16"/>
                </a:cxn>
              </a:cxnLst>
              <a:rect l="0" t="0" r="r" b="b"/>
              <a:pathLst>
                <a:path w="182" h="380">
                  <a:moveTo>
                    <a:pt x="37" y="16"/>
                  </a:moveTo>
                  <a:lnTo>
                    <a:pt x="35" y="101"/>
                  </a:lnTo>
                  <a:lnTo>
                    <a:pt x="39" y="106"/>
                  </a:lnTo>
                  <a:lnTo>
                    <a:pt x="24" y="327"/>
                  </a:lnTo>
                  <a:lnTo>
                    <a:pt x="5" y="363"/>
                  </a:lnTo>
                  <a:lnTo>
                    <a:pt x="1" y="369"/>
                  </a:lnTo>
                  <a:lnTo>
                    <a:pt x="0" y="376"/>
                  </a:lnTo>
                  <a:lnTo>
                    <a:pt x="25" y="378"/>
                  </a:lnTo>
                  <a:lnTo>
                    <a:pt x="40" y="352"/>
                  </a:lnTo>
                  <a:lnTo>
                    <a:pt x="47" y="346"/>
                  </a:lnTo>
                  <a:lnTo>
                    <a:pt x="55" y="347"/>
                  </a:lnTo>
                  <a:lnTo>
                    <a:pt x="63" y="344"/>
                  </a:lnTo>
                  <a:lnTo>
                    <a:pt x="65" y="319"/>
                  </a:lnTo>
                  <a:lnTo>
                    <a:pt x="65" y="312"/>
                  </a:lnTo>
                  <a:lnTo>
                    <a:pt x="82" y="137"/>
                  </a:lnTo>
                  <a:lnTo>
                    <a:pt x="85" y="134"/>
                  </a:lnTo>
                  <a:lnTo>
                    <a:pt x="95" y="136"/>
                  </a:lnTo>
                  <a:lnTo>
                    <a:pt x="109" y="309"/>
                  </a:lnTo>
                  <a:lnTo>
                    <a:pt x="111" y="314"/>
                  </a:lnTo>
                  <a:lnTo>
                    <a:pt x="109" y="342"/>
                  </a:lnTo>
                  <a:lnTo>
                    <a:pt x="109" y="346"/>
                  </a:lnTo>
                  <a:lnTo>
                    <a:pt x="123" y="346"/>
                  </a:lnTo>
                  <a:lnTo>
                    <a:pt x="147" y="375"/>
                  </a:lnTo>
                  <a:lnTo>
                    <a:pt x="154" y="379"/>
                  </a:lnTo>
                  <a:lnTo>
                    <a:pt x="178" y="378"/>
                  </a:lnTo>
                  <a:lnTo>
                    <a:pt x="181" y="376"/>
                  </a:lnTo>
                  <a:lnTo>
                    <a:pt x="150" y="334"/>
                  </a:lnTo>
                  <a:lnTo>
                    <a:pt x="137" y="113"/>
                  </a:lnTo>
                  <a:lnTo>
                    <a:pt x="146" y="104"/>
                  </a:lnTo>
                  <a:lnTo>
                    <a:pt x="146" y="12"/>
                  </a:lnTo>
                  <a:lnTo>
                    <a:pt x="108" y="0"/>
                  </a:lnTo>
                  <a:lnTo>
                    <a:pt x="81" y="0"/>
                  </a:lnTo>
                  <a:lnTo>
                    <a:pt x="36" y="16"/>
                  </a:lnTo>
                  <a:lnTo>
                    <a:pt x="37" y="16"/>
                  </a:lnTo>
                </a:path>
              </a:pathLst>
            </a:custGeom>
            <a:grpFill/>
            <a:ln w="9525" cap="flat" cmpd="sng">
              <a:solidFill>
                <a:schemeClr val="tx2"/>
              </a:solidFill>
              <a:prstDash val="solid"/>
              <a:round/>
              <a:headEnd/>
              <a:tailEnd/>
            </a:ln>
            <a:effectLst/>
          </p:spPr>
          <p:txBody>
            <a:bodyPr/>
            <a:lstStyle/>
            <a:p>
              <a:pPr>
                <a:defRPr/>
              </a:pPr>
              <a:endParaRPr lang="en-US">
                <a:latin typeface="+mj-lt"/>
              </a:endParaRPr>
            </a:p>
          </p:txBody>
        </p:sp>
      </p:grpSp>
      <p:sp>
        <p:nvSpPr>
          <p:cNvPr id="6160" name="Slide Number Placeholder 164">
            <a:extLst>
              <a:ext uri="{FF2B5EF4-FFF2-40B4-BE49-F238E27FC236}">
                <a16:creationId xmlns:a16="http://schemas.microsoft.com/office/drawing/2014/main" id="{AD14F006-175B-4585-AF45-CB0725CA18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a:p>
            <a:pPr eaLnBrk="1" hangingPunct="1"/>
            <a:fld id="{0B4D0ED2-362B-4A19-BDB8-5C57C92828DF}" type="slidenum">
              <a:rPr lang="en-US" altLang="en-US"/>
              <a:pPr eaLnBrk="1" hangingPunct="1"/>
              <a:t>5</a:t>
            </a:fld>
            <a:endParaRPr lang="en-US" altLang="en-US"/>
          </a:p>
        </p:txBody>
      </p:sp>
      <p:sp>
        <p:nvSpPr>
          <p:cNvPr id="6161" name="Footer Placeholder 167">
            <a:extLst>
              <a:ext uri="{FF2B5EF4-FFF2-40B4-BE49-F238E27FC236}">
                <a16:creationId xmlns:a16="http://schemas.microsoft.com/office/drawing/2014/main" id="{21D144B2-F4D0-48BD-BDCF-F8246E8C351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a:p>
            <a:pPr eaLnBrk="1" hangingPunct="1"/>
            <a:r>
              <a:rPr lang="en-US" altLang="en-US"/>
              <a:t>Ran B Singh</a:t>
            </a:r>
          </a:p>
        </p:txBody>
      </p:sp>
      <p:sp>
        <p:nvSpPr>
          <p:cNvPr id="166" name="Oval 165">
            <a:extLst>
              <a:ext uri="{FF2B5EF4-FFF2-40B4-BE49-F238E27FC236}">
                <a16:creationId xmlns:a16="http://schemas.microsoft.com/office/drawing/2014/main" id="{D535AA97-E02F-4E14-8B0A-5CFA0001F85A}"/>
              </a:ext>
            </a:extLst>
          </p:cNvPr>
          <p:cNvSpPr/>
          <p:nvPr/>
        </p:nvSpPr>
        <p:spPr>
          <a:xfrm flipH="1">
            <a:off x="1219200" y="2971800"/>
            <a:ext cx="2133600" cy="990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7" name="TextBox 166">
            <a:extLst>
              <a:ext uri="{FF2B5EF4-FFF2-40B4-BE49-F238E27FC236}">
                <a16:creationId xmlns:a16="http://schemas.microsoft.com/office/drawing/2014/main" id="{C2571B8E-A7DB-4144-89F4-7C11D26709F7}"/>
              </a:ext>
            </a:extLst>
          </p:cNvPr>
          <p:cNvSpPr txBox="1">
            <a:spLocks noChangeArrowheads="1"/>
          </p:cNvSpPr>
          <p:nvPr/>
        </p:nvSpPr>
        <p:spPr bwMode="auto">
          <a:xfrm>
            <a:off x="3276600" y="3055938"/>
            <a:ext cx="50911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4800">
                <a:solidFill>
                  <a:srgbClr val="C00000"/>
                </a:solidFill>
                <a:latin typeface="Times New Roman" panose="02020603050405020304" pitchFamily="18" charset="0"/>
                <a:cs typeface="Times New Roman" panose="02020603050405020304" pitchFamily="18" charset="0"/>
              </a:rPr>
              <a:t>When, </a:t>
            </a:r>
            <a:r>
              <a:rPr lang="en-US" altLang="en-US" sz="4800">
                <a:solidFill>
                  <a:srgbClr val="002060"/>
                </a:solidFill>
                <a:latin typeface="Times New Roman" panose="02020603050405020304" pitchFamily="18" charset="0"/>
                <a:cs typeface="Times New Roman" panose="02020603050405020304" pitchFamily="18" charset="0"/>
              </a:rPr>
              <a:t>Where,</a:t>
            </a:r>
            <a:r>
              <a:rPr lang="en-US" altLang="en-US" sz="4800">
                <a:solidFill>
                  <a:srgbClr val="C00000"/>
                </a:solidFill>
                <a:latin typeface="Times New Roman" panose="02020603050405020304" pitchFamily="18" charset="0"/>
                <a:cs typeface="Times New Roman" panose="02020603050405020304" pitchFamily="18" charset="0"/>
              </a:rPr>
              <a:t> How</a:t>
            </a:r>
          </a:p>
        </p:txBody>
      </p:sp>
    </p:spTree>
    <p:extLst>
      <p:ext uri="{BB962C8B-B14F-4D97-AF65-F5344CB8AC3E}">
        <p14:creationId xmlns:p14="http://schemas.microsoft.com/office/powerpoint/2010/main" val="4091393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61"/>
                                        </p:tgtEl>
                                        <p:attrNameLst>
                                          <p:attrName>style.visibility</p:attrName>
                                        </p:attrNameLst>
                                      </p:cBhvr>
                                      <p:to>
                                        <p:strVal val="visible"/>
                                      </p:to>
                                    </p:set>
                                    <p:anim calcmode="lin" valueType="num">
                                      <p:cBhvr>
                                        <p:cTn id="7" dur="1000" fill="hold"/>
                                        <p:tgtEl>
                                          <p:spTgt spid="2061"/>
                                        </p:tgtEl>
                                        <p:attrNameLst>
                                          <p:attrName>ppt_x</p:attrName>
                                        </p:attrNameLst>
                                      </p:cBhvr>
                                      <p:tavLst>
                                        <p:tav tm="0">
                                          <p:val>
                                            <p:strVal val="#ppt_x-.2"/>
                                          </p:val>
                                        </p:tav>
                                        <p:tav tm="100000">
                                          <p:val>
                                            <p:strVal val="#ppt_x"/>
                                          </p:val>
                                        </p:tav>
                                      </p:tavLst>
                                    </p:anim>
                                    <p:anim calcmode="lin" valueType="num">
                                      <p:cBhvr>
                                        <p:cTn id="8" dur="1000" fill="hold"/>
                                        <p:tgtEl>
                                          <p:spTgt spid="2061"/>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61"/>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2053"/>
                                        </p:tgtEl>
                                        <p:attrNameLst>
                                          <p:attrName>style.visibility</p:attrName>
                                        </p:attrNameLst>
                                      </p:cBhvr>
                                      <p:to>
                                        <p:strVal val="visible"/>
                                      </p:to>
                                    </p:set>
                                    <p:anim calcmode="lin" valueType="num">
                                      <p:cBhvr>
                                        <p:cTn id="12" dur="1000" fill="hold"/>
                                        <p:tgtEl>
                                          <p:spTgt spid="2053"/>
                                        </p:tgtEl>
                                        <p:attrNameLst>
                                          <p:attrName>ppt_x</p:attrName>
                                        </p:attrNameLst>
                                      </p:cBhvr>
                                      <p:tavLst>
                                        <p:tav tm="0">
                                          <p:val>
                                            <p:strVal val="#ppt_x-.2"/>
                                          </p:val>
                                        </p:tav>
                                        <p:tav tm="100000">
                                          <p:val>
                                            <p:strVal val="#ppt_x"/>
                                          </p:val>
                                        </p:tav>
                                      </p:tavLst>
                                    </p:anim>
                                    <p:anim calcmode="lin" valueType="num">
                                      <p:cBhvr>
                                        <p:cTn id="13" dur="1000" fill="hold"/>
                                        <p:tgtEl>
                                          <p:spTgt spid="205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05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diamond(in)">
                                      <p:cBhvr>
                                        <p:cTn id="19" dur="1000"/>
                                        <p:tgtEl>
                                          <p:spTgt spid="7"/>
                                        </p:tgtEl>
                                      </p:cBhvr>
                                    </p:animEffect>
                                  </p:childTnLst>
                                </p:cTn>
                              </p:par>
                              <p:par>
                                <p:cTn id="20" presetID="8" presetClass="emph" presetSubtype="0" fill="hold" nodeType="withEffect">
                                  <p:stCondLst>
                                    <p:cond delay="0"/>
                                  </p:stCondLst>
                                  <p:childTnLst>
                                    <p:animRot by="21600000">
                                      <p:cBhvr>
                                        <p:cTn id="21" dur="1000" fill="hold"/>
                                        <p:tgtEl>
                                          <p:spTgt spid="7"/>
                                        </p:tgtEl>
                                        <p:attrNameLst>
                                          <p:attrName>r</p:attrName>
                                        </p:attrNameLst>
                                      </p:cBhvr>
                                    </p:animRo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057"/>
                                        </p:tgtEl>
                                        <p:attrNameLst>
                                          <p:attrName>style.visibility</p:attrName>
                                        </p:attrNameLst>
                                      </p:cBhvr>
                                      <p:to>
                                        <p:strVal val="visible"/>
                                      </p:to>
                                    </p:set>
                                    <p:anim calcmode="lin" valueType="num">
                                      <p:cBhvr additive="base">
                                        <p:cTn id="26" dur="500" fill="hold"/>
                                        <p:tgtEl>
                                          <p:spTgt spid="2057"/>
                                        </p:tgtEl>
                                        <p:attrNameLst>
                                          <p:attrName>ppt_x</p:attrName>
                                        </p:attrNameLst>
                                      </p:cBhvr>
                                      <p:tavLst>
                                        <p:tav tm="0">
                                          <p:val>
                                            <p:strVal val="#ppt_x"/>
                                          </p:val>
                                        </p:tav>
                                        <p:tav tm="100000">
                                          <p:val>
                                            <p:strVal val="#ppt_x"/>
                                          </p:val>
                                        </p:tav>
                                      </p:tavLst>
                                    </p:anim>
                                    <p:anim calcmode="lin" valueType="num">
                                      <p:cBhvr additive="base">
                                        <p:cTn id="27" dur="500" fill="hold"/>
                                        <p:tgtEl>
                                          <p:spTgt spid="2057"/>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058"/>
                                        </p:tgtEl>
                                        <p:attrNameLst>
                                          <p:attrName>style.visibility</p:attrName>
                                        </p:attrNameLst>
                                      </p:cBhvr>
                                      <p:to>
                                        <p:strVal val="visible"/>
                                      </p:to>
                                    </p:set>
                                    <p:anim calcmode="lin" valueType="num">
                                      <p:cBhvr additive="base">
                                        <p:cTn id="30" dur="500" fill="hold"/>
                                        <p:tgtEl>
                                          <p:spTgt spid="2058"/>
                                        </p:tgtEl>
                                        <p:attrNameLst>
                                          <p:attrName>ppt_x</p:attrName>
                                        </p:attrNameLst>
                                      </p:cBhvr>
                                      <p:tavLst>
                                        <p:tav tm="0">
                                          <p:val>
                                            <p:strVal val="#ppt_x"/>
                                          </p:val>
                                        </p:tav>
                                        <p:tav tm="100000">
                                          <p:val>
                                            <p:strVal val="#ppt_x"/>
                                          </p:val>
                                        </p:tav>
                                      </p:tavLst>
                                    </p:anim>
                                    <p:anim calcmode="lin" valueType="num">
                                      <p:cBhvr additive="base">
                                        <p:cTn id="31" dur="500" fill="hold"/>
                                        <p:tgtEl>
                                          <p:spTgt spid="2058"/>
                                        </p:tgtEl>
                                        <p:attrNameLst>
                                          <p:attrName>ppt_y</p:attrName>
                                        </p:attrNameLst>
                                      </p:cBhvr>
                                      <p:tavLst>
                                        <p:tav tm="0">
                                          <p:val>
                                            <p:strVal val="1+#ppt_h/2"/>
                                          </p:val>
                                        </p:tav>
                                        <p:tav tm="100000">
                                          <p:val>
                                            <p:strVal val="#ppt_y"/>
                                          </p:val>
                                        </p:tav>
                                      </p:tavLst>
                                    </p:anim>
                                  </p:childTnLst>
                                </p:cTn>
                              </p:par>
                              <p:par>
                                <p:cTn id="32" presetID="2" presetClass="entr" presetSubtype="4" fill="hold" nodeType="with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500"/>
                            </p:stCondLst>
                            <p:childTnLst>
                              <p:par>
                                <p:cTn id="37" presetID="2" presetClass="entr" presetSubtype="1"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0-#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par>
                                <p:cTn id="45" presetID="2" presetClass="entr" presetSubtype="1" fill="hold"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additive="base">
                                        <p:cTn id="47" dur="500" fill="hold"/>
                                        <p:tgtEl>
                                          <p:spTgt spid="11"/>
                                        </p:tgtEl>
                                        <p:attrNameLst>
                                          <p:attrName>ppt_x</p:attrName>
                                        </p:attrNameLst>
                                      </p:cBhvr>
                                      <p:tavLst>
                                        <p:tav tm="0">
                                          <p:val>
                                            <p:strVal val="#ppt_x"/>
                                          </p:val>
                                        </p:tav>
                                        <p:tav tm="100000">
                                          <p:val>
                                            <p:strVal val="#ppt_x"/>
                                          </p:val>
                                        </p:tav>
                                      </p:tavLst>
                                    </p:anim>
                                    <p:anim calcmode="lin" valueType="num">
                                      <p:cBhvr additive="base">
                                        <p:cTn id="48"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18" presetClass="entr" presetSubtype="12" fill="hold" grpId="0" nodeType="clickEffect">
                                  <p:stCondLst>
                                    <p:cond delay="0"/>
                                  </p:stCondLst>
                                  <p:childTnLst>
                                    <p:set>
                                      <p:cBhvr>
                                        <p:cTn id="52" dur="1" fill="hold">
                                          <p:stCondLst>
                                            <p:cond delay="0"/>
                                          </p:stCondLst>
                                        </p:cTn>
                                        <p:tgtEl>
                                          <p:spTgt spid="2059"/>
                                        </p:tgtEl>
                                        <p:attrNameLst>
                                          <p:attrName>style.visibility</p:attrName>
                                        </p:attrNameLst>
                                      </p:cBhvr>
                                      <p:to>
                                        <p:strVal val="visible"/>
                                      </p:to>
                                    </p:set>
                                    <p:animEffect transition="in" filter="strips(downLeft)">
                                      <p:cBhvr>
                                        <p:cTn id="53" dur="500"/>
                                        <p:tgtEl>
                                          <p:spTgt spid="2059"/>
                                        </p:tgtEl>
                                      </p:cBhvr>
                                    </p:animEffect>
                                  </p:childTnLst>
                                </p:cTn>
                              </p:par>
                              <p:par>
                                <p:cTn id="54" presetID="18" presetClass="entr" presetSubtype="12" fill="hold" grpId="0" nodeType="withEffect">
                                  <p:stCondLst>
                                    <p:cond delay="0"/>
                                  </p:stCondLst>
                                  <p:childTnLst>
                                    <p:set>
                                      <p:cBhvr>
                                        <p:cTn id="55" dur="1" fill="hold">
                                          <p:stCondLst>
                                            <p:cond delay="0"/>
                                          </p:stCondLst>
                                        </p:cTn>
                                        <p:tgtEl>
                                          <p:spTgt spid="2060"/>
                                        </p:tgtEl>
                                        <p:attrNameLst>
                                          <p:attrName>style.visibility</p:attrName>
                                        </p:attrNameLst>
                                      </p:cBhvr>
                                      <p:to>
                                        <p:strVal val="visible"/>
                                      </p:to>
                                    </p:set>
                                    <p:animEffect transition="in" filter="strips(downLeft)">
                                      <p:cBhvr>
                                        <p:cTn id="56" dur="500"/>
                                        <p:tgtEl>
                                          <p:spTgt spid="2060"/>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8" presetClass="entr" presetSubtype="12" fill="hold"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strips(downLeft)">
                                      <p:cBhvr>
                                        <p:cTn id="61" dur="500"/>
                                        <p:tgtEl>
                                          <p:spTgt spid="2"/>
                                        </p:tgtEl>
                                      </p:cBhvr>
                                    </p:animEffect>
                                  </p:childTnLst>
                                </p:cTn>
                              </p:par>
                              <p:par>
                                <p:cTn id="62" presetID="8" presetClass="entr" presetSubtype="32" fill="hold" nodeType="with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diamond(out)">
                                      <p:cBhvr>
                                        <p:cTn id="64" dur="2000"/>
                                        <p:tgtEl>
                                          <p:spTgt spid="3"/>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9" presetClass="entr" presetSubtype="0" fill="hold" grpId="0" nodeType="clickEffect">
                                  <p:stCondLst>
                                    <p:cond delay="0"/>
                                  </p:stCondLst>
                                  <p:childTnLst>
                                    <p:set>
                                      <p:cBhvr>
                                        <p:cTn id="68" dur="1" fill="hold">
                                          <p:stCondLst>
                                            <p:cond delay="0"/>
                                          </p:stCondLst>
                                        </p:cTn>
                                        <p:tgtEl>
                                          <p:spTgt spid="166"/>
                                        </p:tgtEl>
                                        <p:attrNameLst>
                                          <p:attrName>style.visibility</p:attrName>
                                        </p:attrNameLst>
                                      </p:cBhvr>
                                      <p:to>
                                        <p:strVal val="visible"/>
                                      </p:to>
                                    </p:set>
                                    <p:anim calcmode="lin" valueType="num">
                                      <p:cBhvr>
                                        <p:cTn id="69" dur="1000" fill="hold"/>
                                        <p:tgtEl>
                                          <p:spTgt spid="166"/>
                                        </p:tgtEl>
                                        <p:attrNameLst>
                                          <p:attrName>ppt_x</p:attrName>
                                        </p:attrNameLst>
                                      </p:cBhvr>
                                      <p:tavLst>
                                        <p:tav tm="0">
                                          <p:val>
                                            <p:strVal val="#ppt_x-.2"/>
                                          </p:val>
                                        </p:tav>
                                        <p:tav tm="100000">
                                          <p:val>
                                            <p:strVal val="#ppt_x"/>
                                          </p:val>
                                        </p:tav>
                                      </p:tavLst>
                                    </p:anim>
                                    <p:anim calcmode="lin" valueType="num">
                                      <p:cBhvr>
                                        <p:cTn id="70" dur="1000" fill="hold"/>
                                        <p:tgtEl>
                                          <p:spTgt spid="166"/>
                                        </p:tgtEl>
                                        <p:attrNameLst>
                                          <p:attrName>ppt_y</p:attrName>
                                        </p:attrNameLst>
                                      </p:cBhvr>
                                      <p:tavLst>
                                        <p:tav tm="0">
                                          <p:val>
                                            <p:strVal val="#ppt_y"/>
                                          </p:val>
                                        </p:tav>
                                        <p:tav tm="100000">
                                          <p:val>
                                            <p:strVal val="#ppt_y"/>
                                          </p:val>
                                        </p:tav>
                                      </p:tavLst>
                                    </p:anim>
                                    <p:animEffect transition="in" filter="wipe(right)" prLst="gradientSize: 0.1">
                                      <p:cBhvr>
                                        <p:cTn id="71" dur="1000"/>
                                        <p:tgtEl>
                                          <p:spTgt spid="166"/>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8" presetClass="entr" presetSubtype="16" fill="hold" grpId="0" nodeType="clickEffect">
                                  <p:stCondLst>
                                    <p:cond delay="0"/>
                                  </p:stCondLst>
                                  <p:childTnLst>
                                    <p:set>
                                      <p:cBhvr>
                                        <p:cTn id="75" dur="1" fill="hold">
                                          <p:stCondLst>
                                            <p:cond delay="0"/>
                                          </p:stCondLst>
                                        </p:cTn>
                                        <p:tgtEl>
                                          <p:spTgt spid="167"/>
                                        </p:tgtEl>
                                        <p:attrNameLst>
                                          <p:attrName>style.visibility</p:attrName>
                                        </p:attrNameLst>
                                      </p:cBhvr>
                                      <p:to>
                                        <p:strVal val="visible"/>
                                      </p:to>
                                    </p:set>
                                    <p:animEffect transition="in" filter="diamond(in)">
                                      <p:cBhvr>
                                        <p:cTn id="76" dur="2000"/>
                                        <p:tgtEl>
                                          <p:spTgt spid="1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P spid="2057" grpId="0"/>
      <p:bldP spid="2058" grpId="0"/>
      <p:bldP spid="2059" grpId="0"/>
      <p:bldP spid="2060" grpId="0"/>
      <p:bldP spid="2061" grpId="0"/>
      <p:bldP spid="166" grpId="0" animBg="1"/>
      <p:bldP spid="16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8" name="Object 1026">
            <a:extLst>
              <a:ext uri="{FF2B5EF4-FFF2-40B4-BE49-F238E27FC236}">
                <a16:creationId xmlns:a16="http://schemas.microsoft.com/office/drawing/2014/main" id="{DFA05223-DAEE-4A49-B630-BF50B49BF4DD}"/>
              </a:ext>
            </a:extLst>
          </p:cNvPr>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1036" name="Bitmap Image" r:id="rId3" imgW="1057423" imgH="885949" progId="Paint.Picture">
                  <p:embed/>
                </p:oleObj>
              </mc:Choice>
              <mc:Fallback>
                <p:oleObj name="Bitmap Image" r:id="rId3" imgW="1057423" imgH="885949" progId="Paint.Picture">
                  <p:embed/>
                  <p:pic>
                    <p:nvPicPr>
                      <p:cNvPr id="9218" name="Object 1026">
                        <a:extLst>
                          <a:ext uri="{FF2B5EF4-FFF2-40B4-BE49-F238E27FC236}">
                            <a16:creationId xmlns:a16="http://schemas.microsoft.com/office/drawing/2014/main" id="{DFA05223-DAEE-4A49-B630-BF50B49BF4DD}"/>
                          </a:ext>
                        </a:extLst>
                      </p:cNvPr>
                      <p:cNvPicPr>
                        <a:picLocks noChangeAspect="1" noChangeArrowheads="1"/>
                      </p:cNvPicPr>
                      <p:nvPr/>
                    </p:nvPicPr>
                    <p:blipFill>
                      <a:blip r:embed="rId4">
                        <a:lum bright="54000" contrast="-4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19" name="Text Box 1027">
            <a:extLst>
              <a:ext uri="{FF2B5EF4-FFF2-40B4-BE49-F238E27FC236}">
                <a16:creationId xmlns:a16="http://schemas.microsoft.com/office/drawing/2014/main" id="{3BC98EA8-ECD8-44D0-A47B-461E5F4EADB2}"/>
              </a:ext>
            </a:extLst>
          </p:cNvPr>
          <p:cNvSpPr txBox="1">
            <a:spLocks noChangeArrowheads="1"/>
          </p:cNvSpPr>
          <p:nvPr/>
        </p:nvSpPr>
        <p:spPr bwMode="auto">
          <a:xfrm>
            <a:off x="450850" y="-73025"/>
            <a:ext cx="4959350" cy="1189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7200" i="1">
                <a:solidFill>
                  <a:schemeClr val="accent2"/>
                </a:solidFill>
                <a:effectLst>
                  <a:outerShdw blurRad="38100" dist="38100" dir="2700000" algn="tl">
                    <a:srgbClr val="C0C0C0"/>
                  </a:outerShdw>
                </a:effectLst>
              </a:rPr>
              <a:t>Investigation</a:t>
            </a:r>
          </a:p>
        </p:txBody>
      </p:sp>
      <p:sp>
        <p:nvSpPr>
          <p:cNvPr id="9220" name="Text Box 1028">
            <a:extLst>
              <a:ext uri="{FF2B5EF4-FFF2-40B4-BE49-F238E27FC236}">
                <a16:creationId xmlns:a16="http://schemas.microsoft.com/office/drawing/2014/main" id="{3F6E8E54-7954-40FD-BADA-FA7659505D2B}"/>
              </a:ext>
            </a:extLst>
          </p:cNvPr>
          <p:cNvSpPr txBox="1">
            <a:spLocks noChangeArrowheads="1"/>
          </p:cNvSpPr>
          <p:nvPr/>
        </p:nvSpPr>
        <p:spPr bwMode="auto">
          <a:xfrm>
            <a:off x="304800" y="1430338"/>
            <a:ext cx="5548313"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965200">
              <a:defRPr sz="2400">
                <a:solidFill>
                  <a:schemeClr val="tx1"/>
                </a:solidFill>
                <a:latin typeface="Times New Roman" panose="02020603050405020304" pitchFamily="18" charset="0"/>
              </a:defRPr>
            </a:lvl1pPr>
            <a:lvl2pPr marL="742950" indent="-285750" defTabSz="965200">
              <a:defRPr sz="2400">
                <a:solidFill>
                  <a:schemeClr val="tx1"/>
                </a:solidFill>
                <a:latin typeface="Times New Roman" panose="02020603050405020304" pitchFamily="18" charset="0"/>
              </a:defRPr>
            </a:lvl2pPr>
            <a:lvl3pPr marL="1143000" indent="-228600" defTabSz="965200">
              <a:defRPr sz="2400">
                <a:solidFill>
                  <a:schemeClr val="tx1"/>
                </a:solidFill>
                <a:latin typeface="Times New Roman" panose="02020603050405020304" pitchFamily="18" charset="0"/>
              </a:defRPr>
            </a:lvl3pPr>
            <a:lvl4pPr marL="1600200" indent="-228600" defTabSz="965200">
              <a:defRPr sz="2400">
                <a:solidFill>
                  <a:schemeClr val="tx1"/>
                </a:solidFill>
                <a:latin typeface="Times New Roman" panose="02020603050405020304" pitchFamily="18" charset="0"/>
              </a:defRPr>
            </a:lvl4pPr>
            <a:lvl5pPr marL="2057400" indent="-228600" defTabSz="965200">
              <a:defRPr sz="2400">
                <a:solidFill>
                  <a:schemeClr val="tx1"/>
                </a:solidFill>
                <a:latin typeface="Times New Roman" panose="02020603050405020304" pitchFamily="18" charset="0"/>
              </a:defRPr>
            </a:lvl5pPr>
            <a:lvl6pPr marL="2514600" indent="-228600" defTabSz="9652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52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52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5200" eaLnBrk="0" fontAlgn="base" hangingPunct="0">
              <a:spcBef>
                <a:spcPct val="0"/>
              </a:spcBef>
              <a:spcAft>
                <a:spcPct val="0"/>
              </a:spcAft>
              <a:defRPr sz="2400">
                <a:solidFill>
                  <a:schemeClr val="tx1"/>
                </a:solidFill>
                <a:latin typeface="Times New Roman" panose="02020603050405020304" pitchFamily="18" charset="0"/>
              </a:defRPr>
            </a:lvl9pPr>
          </a:lstStyle>
          <a:p>
            <a:pPr algn="ctr">
              <a:buFontTx/>
              <a:buChar char="•"/>
            </a:pPr>
            <a:r>
              <a:rPr lang="en-US" altLang="en-US" sz="4400">
                <a:solidFill>
                  <a:srgbClr val="FF0000"/>
                </a:solidFill>
              </a:rPr>
              <a:t>formulating hypothesis</a:t>
            </a:r>
          </a:p>
        </p:txBody>
      </p:sp>
      <p:sp>
        <p:nvSpPr>
          <p:cNvPr id="9221" name="Text Box 1029">
            <a:extLst>
              <a:ext uri="{FF2B5EF4-FFF2-40B4-BE49-F238E27FC236}">
                <a16:creationId xmlns:a16="http://schemas.microsoft.com/office/drawing/2014/main" id="{A53259FE-A972-4235-839B-1B5C9412ECFE}"/>
              </a:ext>
            </a:extLst>
          </p:cNvPr>
          <p:cNvSpPr txBox="1">
            <a:spLocks noChangeArrowheads="1"/>
          </p:cNvSpPr>
          <p:nvPr/>
        </p:nvSpPr>
        <p:spPr bwMode="auto">
          <a:xfrm>
            <a:off x="304800" y="2438400"/>
            <a:ext cx="840263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buFontTx/>
              <a:buChar char="•"/>
            </a:pPr>
            <a:r>
              <a:rPr lang="en-US" altLang="en-US" sz="4400">
                <a:solidFill>
                  <a:srgbClr val="3366FF"/>
                </a:solidFill>
              </a:rPr>
              <a:t>testing it in view of the known facts</a:t>
            </a:r>
          </a:p>
        </p:txBody>
      </p:sp>
      <p:sp>
        <p:nvSpPr>
          <p:cNvPr id="9222" name="Text Box 1030">
            <a:extLst>
              <a:ext uri="{FF2B5EF4-FFF2-40B4-BE49-F238E27FC236}">
                <a16:creationId xmlns:a16="http://schemas.microsoft.com/office/drawing/2014/main" id="{A81592AE-EACC-41B8-91CD-EC49914860E8}"/>
              </a:ext>
            </a:extLst>
          </p:cNvPr>
          <p:cNvSpPr txBox="1">
            <a:spLocks noChangeArrowheads="1"/>
          </p:cNvSpPr>
          <p:nvPr/>
        </p:nvSpPr>
        <p:spPr bwMode="auto">
          <a:xfrm>
            <a:off x="228600" y="3276600"/>
            <a:ext cx="634047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buFontTx/>
              <a:buChar char="•"/>
            </a:pPr>
            <a:r>
              <a:rPr lang="en-US" altLang="en-US" sz="4400">
                <a:solidFill>
                  <a:srgbClr val="3366FF"/>
                </a:solidFill>
              </a:rPr>
              <a:t>modifying the hypothesis, </a:t>
            </a:r>
          </a:p>
        </p:txBody>
      </p:sp>
      <p:sp>
        <p:nvSpPr>
          <p:cNvPr id="9223" name="Text Box 1031">
            <a:extLst>
              <a:ext uri="{FF2B5EF4-FFF2-40B4-BE49-F238E27FC236}">
                <a16:creationId xmlns:a16="http://schemas.microsoft.com/office/drawing/2014/main" id="{BB17725C-3BB4-4A90-B6C3-0331411B86F0}"/>
              </a:ext>
            </a:extLst>
          </p:cNvPr>
          <p:cNvSpPr txBox="1">
            <a:spLocks noChangeArrowheads="1"/>
          </p:cNvSpPr>
          <p:nvPr/>
        </p:nvSpPr>
        <p:spPr bwMode="auto">
          <a:xfrm>
            <a:off x="1827213" y="3581400"/>
            <a:ext cx="53054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a:solidFill>
                  <a:srgbClr val="3366FF"/>
                </a:solidFill>
              </a:rPr>
              <a:t>if the facts do not fit in</a:t>
            </a:r>
          </a:p>
        </p:txBody>
      </p:sp>
      <p:sp>
        <p:nvSpPr>
          <p:cNvPr id="9224" name="Text Box 1032">
            <a:extLst>
              <a:ext uri="{FF2B5EF4-FFF2-40B4-BE49-F238E27FC236}">
                <a16:creationId xmlns:a16="http://schemas.microsoft.com/office/drawing/2014/main" id="{5AFF0489-E1D5-4267-9B97-1D254F549EA4}"/>
              </a:ext>
            </a:extLst>
          </p:cNvPr>
          <p:cNvSpPr txBox="1">
            <a:spLocks noChangeArrowheads="1"/>
          </p:cNvSpPr>
          <p:nvPr/>
        </p:nvSpPr>
        <p:spPr bwMode="auto">
          <a:xfrm>
            <a:off x="304800" y="4876800"/>
            <a:ext cx="602932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buFontTx/>
              <a:buChar char="•"/>
            </a:pPr>
            <a:r>
              <a:rPr lang="en-US" altLang="en-US" sz="4400">
                <a:solidFill>
                  <a:srgbClr val="CC3300"/>
                </a:solidFill>
              </a:rPr>
              <a:t>Re-testing the hypothesis</a:t>
            </a:r>
          </a:p>
        </p:txBody>
      </p:sp>
      <p:sp>
        <p:nvSpPr>
          <p:cNvPr id="9225" name="Text Box 1033">
            <a:extLst>
              <a:ext uri="{FF2B5EF4-FFF2-40B4-BE49-F238E27FC236}">
                <a16:creationId xmlns:a16="http://schemas.microsoft.com/office/drawing/2014/main" id="{52A45083-0DD5-41BE-BFD4-BFB105C737EE}"/>
              </a:ext>
            </a:extLst>
          </p:cNvPr>
          <p:cNvSpPr txBox="1">
            <a:spLocks noChangeArrowheads="1"/>
          </p:cNvSpPr>
          <p:nvPr/>
        </p:nvSpPr>
        <p:spPr bwMode="auto">
          <a:xfrm>
            <a:off x="2646363" y="5927725"/>
            <a:ext cx="6497637"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a:solidFill>
                  <a:srgbClr val="FF3300"/>
                </a:solidFill>
              </a:rPr>
              <a:t>………. till the crime is solved</a:t>
            </a:r>
          </a:p>
        </p:txBody>
      </p:sp>
      <p:sp>
        <p:nvSpPr>
          <p:cNvPr id="7178" name="Text Box 1034">
            <a:extLst>
              <a:ext uri="{FF2B5EF4-FFF2-40B4-BE49-F238E27FC236}">
                <a16:creationId xmlns:a16="http://schemas.microsoft.com/office/drawing/2014/main" id="{D64F9AE6-E75B-4D0B-869C-69BD03772D7D}"/>
              </a:ext>
            </a:extLst>
          </p:cNvPr>
          <p:cNvSpPr txBox="1">
            <a:spLocks noChangeArrowheads="1"/>
          </p:cNvSpPr>
          <p:nvPr/>
        </p:nvSpPr>
        <p:spPr bwMode="auto">
          <a:xfrm>
            <a:off x="798512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p>
        </p:txBody>
      </p:sp>
      <p:sp>
        <p:nvSpPr>
          <p:cNvPr id="7179" name="Text Box 1035">
            <a:hlinkClick r:id="rId5" action="ppaction://hlinksldjump"/>
            <a:hlinkHover r:id="rId5" action="ppaction://hlinksldjump"/>
            <a:extLst>
              <a:ext uri="{FF2B5EF4-FFF2-40B4-BE49-F238E27FC236}">
                <a16:creationId xmlns:a16="http://schemas.microsoft.com/office/drawing/2014/main" id="{5047BB4E-88AC-454C-80A4-C7C096E98188}"/>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u="sng"/>
              <a:t>ranbsingh</a:t>
            </a:r>
            <a:endParaRPr lang="en-US" altLang="en-US" u="sng"/>
          </a:p>
        </p:txBody>
      </p:sp>
    </p:spTree>
    <p:extLst>
      <p:ext uri="{BB962C8B-B14F-4D97-AF65-F5344CB8AC3E}">
        <p14:creationId xmlns:p14="http://schemas.microsoft.com/office/powerpoint/2010/main" val="765988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5" fill="hold"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blinds(vertical)">
                                      <p:cBhvr>
                                        <p:cTn id="7" dur="500"/>
                                        <p:tgtEl>
                                          <p:spTgt spid="9218"/>
                                        </p:tgtEl>
                                      </p:cBhvr>
                                    </p:animEffect>
                                  </p:childTnLst>
                                </p:cTn>
                              </p:par>
                            </p:childTnLst>
                          </p:cTn>
                        </p:par>
                        <p:par>
                          <p:cTn id="8" fill="hold" nodeType="afterGroup">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9219"/>
                                        </p:tgtEl>
                                        <p:attrNameLst>
                                          <p:attrName>style.visibility</p:attrName>
                                        </p:attrNameLst>
                                      </p:cBhvr>
                                      <p:to>
                                        <p:strVal val="visible"/>
                                      </p:to>
                                    </p:set>
                                    <p:anim calcmode="lin" valueType="num">
                                      <p:cBhvr additive="base">
                                        <p:cTn id="11" dur="500" fill="hold"/>
                                        <p:tgtEl>
                                          <p:spTgt spid="9219"/>
                                        </p:tgtEl>
                                        <p:attrNameLst>
                                          <p:attrName>ppt_x</p:attrName>
                                        </p:attrNameLst>
                                      </p:cBhvr>
                                      <p:tavLst>
                                        <p:tav tm="0">
                                          <p:val>
                                            <p:strVal val="#ppt_x"/>
                                          </p:val>
                                        </p:tav>
                                        <p:tav tm="100000">
                                          <p:val>
                                            <p:strVal val="#ppt_x"/>
                                          </p:val>
                                        </p:tav>
                                      </p:tavLst>
                                    </p:anim>
                                    <p:anim calcmode="lin" valueType="num">
                                      <p:cBhvr additive="base">
                                        <p:cTn id="12" dur="500" fill="hold"/>
                                        <p:tgtEl>
                                          <p:spTgt spid="9219"/>
                                        </p:tgtEl>
                                        <p:attrNameLst>
                                          <p:attrName>ppt_y</p:attrName>
                                        </p:attrNameLst>
                                      </p:cBhvr>
                                      <p:tavLst>
                                        <p:tav tm="0">
                                          <p:val>
                                            <p:strVal val="0-#ppt_h/2"/>
                                          </p:val>
                                        </p:tav>
                                        <p:tav tm="100000">
                                          <p:val>
                                            <p:strVal val="#ppt_y"/>
                                          </p:val>
                                        </p:tav>
                                      </p:tavLst>
                                    </p:anim>
                                  </p:childTnLst>
                                </p:cTn>
                              </p:par>
                            </p:childTnLst>
                          </p:cTn>
                        </p:par>
                        <p:par>
                          <p:cTn id="13" fill="hold" nodeType="afterGroup">
                            <p:stCondLst>
                              <p:cond delay="1000"/>
                            </p:stCondLst>
                            <p:childTnLst>
                              <p:par>
                                <p:cTn id="14" presetID="12" presetClass="entr" presetSubtype="4" fill="hold" grpId="0" nodeType="afterEffect">
                                  <p:stCondLst>
                                    <p:cond delay="0"/>
                                  </p:stCondLst>
                                  <p:childTnLst>
                                    <p:set>
                                      <p:cBhvr>
                                        <p:cTn id="15" dur="1" fill="hold">
                                          <p:stCondLst>
                                            <p:cond delay="0"/>
                                          </p:stCondLst>
                                        </p:cTn>
                                        <p:tgtEl>
                                          <p:spTgt spid="9220"/>
                                        </p:tgtEl>
                                        <p:attrNameLst>
                                          <p:attrName>style.visibility</p:attrName>
                                        </p:attrNameLst>
                                      </p:cBhvr>
                                      <p:to>
                                        <p:strVal val="visible"/>
                                      </p:to>
                                    </p:set>
                                    <p:anim calcmode="lin" valueType="num">
                                      <p:cBhvr additive="base">
                                        <p:cTn id="16" dur="500"/>
                                        <p:tgtEl>
                                          <p:spTgt spid="9220"/>
                                        </p:tgtEl>
                                        <p:attrNameLst>
                                          <p:attrName>ppt_y</p:attrName>
                                        </p:attrNameLst>
                                      </p:cBhvr>
                                      <p:tavLst>
                                        <p:tav tm="0">
                                          <p:val>
                                            <p:strVal val="#ppt_y+#ppt_h*1.125000"/>
                                          </p:val>
                                        </p:tav>
                                        <p:tav tm="100000">
                                          <p:val>
                                            <p:strVal val="#ppt_y"/>
                                          </p:val>
                                        </p:tav>
                                      </p:tavLst>
                                    </p:anim>
                                    <p:animEffect transition="in" filter="wipe(up)">
                                      <p:cBhvr>
                                        <p:cTn id="17" dur="500"/>
                                        <p:tgtEl>
                                          <p:spTgt spid="922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221"/>
                                        </p:tgtEl>
                                        <p:attrNameLst>
                                          <p:attrName>style.visibility</p:attrName>
                                        </p:attrNameLst>
                                      </p:cBhvr>
                                      <p:to>
                                        <p:strVal val="visible"/>
                                      </p:to>
                                    </p:set>
                                    <p:animEffect transition="in" filter="blinds(horizontal)">
                                      <p:cBhvr>
                                        <p:cTn id="22" dur="500"/>
                                        <p:tgtEl>
                                          <p:spTgt spid="922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2" fill="hold" grpId="0" nodeType="clickEffect">
                                  <p:stCondLst>
                                    <p:cond delay="0"/>
                                  </p:stCondLst>
                                  <p:childTnLst>
                                    <p:set>
                                      <p:cBhvr>
                                        <p:cTn id="26" dur="1" fill="hold">
                                          <p:stCondLst>
                                            <p:cond delay="0"/>
                                          </p:stCondLst>
                                        </p:cTn>
                                        <p:tgtEl>
                                          <p:spTgt spid="9222"/>
                                        </p:tgtEl>
                                        <p:attrNameLst>
                                          <p:attrName>style.visibility</p:attrName>
                                        </p:attrNameLst>
                                      </p:cBhvr>
                                      <p:to>
                                        <p:strVal val="visible"/>
                                      </p:to>
                                    </p:set>
                                    <p:anim calcmode="lin" valueType="num">
                                      <p:cBhvr additive="base">
                                        <p:cTn id="27" dur="500" fill="hold"/>
                                        <p:tgtEl>
                                          <p:spTgt spid="9222"/>
                                        </p:tgtEl>
                                        <p:attrNameLst>
                                          <p:attrName>ppt_x</p:attrName>
                                        </p:attrNameLst>
                                      </p:cBhvr>
                                      <p:tavLst>
                                        <p:tav tm="0">
                                          <p:val>
                                            <p:strVal val="0-#ppt_w/2"/>
                                          </p:val>
                                        </p:tav>
                                        <p:tav tm="100000">
                                          <p:val>
                                            <p:strVal val="#ppt_x"/>
                                          </p:val>
                                        </p:tav>
                                      </p:tavLst>
                                    </p:anim>
                                    <p:anim calcmode="lin" valueType="num">
                                      <p:cBhvr additive="base">
                                        <p:cTn id="28" dur="500" fill="hold"/>
                                        <p:tgtEl>
                                          <p:spTgt spid="9222"/>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500"/>
                            </p:stCondLst>
                            <p:childTnLst>
                              <p:par>
                                <p:cTn id="30" presetID="2" presetClass="entr" presetSubtype="6" fill="hold" grpId="0" nodeType="afterEffect">
                                  <p:stCondLst>
                                    <p:cond delay="0"/>
                                  </p:stCondLst>
                                  <p:childTnLst>
                                    <p:set>
                                      <p:cBhvr>
                                        <p:cTn id="31" dur="1" fill="hold">
                                          <p:stCondLst>
                                            <p:cond delay="0"/>
                                          </p:stCondLst>
                                        </p:cTn>
                                        <p:tgtEl>
                                          <p:spTgt spid="9223"/>
                                        </p:tgtEl>
                                        <p:attrNameLst>
                                          <p:attrName>style.visibility</p:attrName>
                                        </p:attrNameLst>
                                      </p:cBhvr>
                                      <p:to>
                                        <p:strVal val="visible"/>
                                      </p:to>
                                    </p:set>
                                    <p:anim calcmode="lin" valueType="num">
                                      <p:cBhvr additive="base">
                                        <p:cTn id="32" dur="500" fill="hold"/>
                                        <p:tgtEl>
                                          <p:spTgt spid="9223"/>
                                        </p:tgtEl>
                                        <p:attrNameLst>
                                          <p:attrName>ppt_x</p:attrName>
                                        </p:attrNameLst>
                                      </p:cBhvr>
                                      <p:tavLst>
                                        <p:tav tm="0">
                                          <p:val>
                                            <p:strVal val="1+#ppt_w/2"/>
                                          </p:val>
                                        </p:tav>
                                        <p:tav tm="100000">
                                          <p:val>
                                            <p:strVal val="#ppt_x"/>
                                          </p:val>
                                        </p:tav>
                                      </p:tavLst>
                                    </p:anim>
                                    <p:anim calcmode="lin" valueType="num">
                                      <p:cBhvr additive="base">
                                        <p:cTn id="33" dur="500" fill="hold"/>
                                        <p:tgtEl>
                                          <p:spTgt spid="9223"/>
                                        </p:tgtEl>
                                        <p:attrNameLst>
                                          <p:attrName>ppt_y</p:attrName>
                                        </p:attrNameLst>
                                      </p:cBhvr>
                                      <p:tavLst>
                                        <p:tav tm="0">
                                          <p:val>
                                            <p:strVal val="1+#ppt_h/2"/>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9224"/>
                                        </p:tgtEl>
                                        <p:attrNameLst>
                                          <p:attrName>style.visibility</p:attrName>
                                        </p:attrNameLst>
                                      </p:cBhvr>
                                      <p:to>
                                        <p:strVal val="visible"/>
                                      </p:to>
                                    </p:set>
                                    <p:anim calcmode="lin" valueType="num">
                                      <p:cBhvr additive="base">
                                        <p:cTn id="38" dur="500" fill="hold"/>
                                        <p:tgtEl>
                                          <p:spTgt spid="9224"/>
                                        </p:tgtEl>
                                        <p:attrNameLst>
                                          <p:attrName>ppt_x</p:attrName>
                                        </p:attrNameLst>
                                      </p:cBhvr>
                                      <p:tavLst>
                                        <p:tav tm="0">
                                          <p:val>
                                            <p:strVal val="0-#ppt_w/2"/>
                                          </p:val>
                                        </p:tav>
                                        <p:tav tm="100000">
                                          <p:val>
                                            <p:strVal val="#ppt_x"/>
                                          </p:val>
                                        </p:tav>
                                      </p:tavLst>
                                    </p:anim>
                                    <p:anim calcmode="lin" valueType="num">
                                      <p:cBhvr additive="base">
                                        <p:cTn id="39" dur="500" fill="hold"/>
                                        <p:tgtEl>
                                          <p:spTgt spid="9224"/>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9225"/>
                                        </p:tgtEl>
                                        <p:attrNameLst>
                                          <p:attrName>style.visibility</p:attrName>
                                        </p:attrNameLst>
                                      </p:cBhvr>
                                      <p:to>
                                        <p:strVal val="visible"/>
                                      </p:to>
                                    </p:set>
                                    <p:anim calcmode="lin" valueType="num">
                                      <p:cBhvr additive="base">
                                        <p:cTn id="44" dur="500" fill="hold"/>
                                        <p:tgtEl>
                                          <p:spTgt spid="9225"/>
                                        </p:tgtEl>
                                        <p:attrNameLst>
                                          <p:attrName>ppt_x</p:attrName>
                                        </p:attrNameLst>
                                      </p:cBhvr>
                                      <p:tavLst>
                                        <p:tav tm="0">
                                          <p:val>
                                            <p:strVal val="0-#ppt_w/2"/>
                                          </p:val>
                                        </p:tav>
                                        <p:tav tm="100000">
                                          <p:val>
                                            <p:strVal val="#ppt_x"/>
                                          </p:val>
                                        </p:tav>
                                      </p:tavLst>
                                    </p:anim>
                                    <p:anim calcmode="lin" valueType="num">
                                      <p:cBhvr additive="base">
                                        <p:cTn id="45" dur="500" fill="hold"/>
                                        <p:tgtEl>
                                          <p:spTgt spid="92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autoUpdateAnimBg="0"/>
      <p:bldP spid="9220" grpId="0" autoUpdateAnimBg="0"/>
      <p:bldP spid="9221" grpId="0" autoUpdateAnimBg="0"/>
      <p:bldP spid="9222" grpId="0" autoUpdateAnimBg="0"/>
      <p:bldP spid="9223" grpId="0" autoUpdateAnimBg="0"/>
      <p:bldP spid="9224" grpId="0" autoUpdateAnimBg="0"/>
      <p:bldP spid="922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A2A9E0F-99BB-43CE-AE56-391306210EE4}"/>
              </a:ext>
            </a:extLst>
          </p:cNvPr>
          <p:cNvSpPr>
            <a:spLocks noChangeArrowheads="1"/>
          </p:cNvSpPr>
          <p:nvPr/>
        </p:nvSpPr>
        <p:spPr bwMode="auto">
          <a:xfrm>
            <a:off x="125413" y="5943600"/>
            <a:ext cx="48101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5400" b="1" i="1">
                <a:solidFill>
                  <a:srgbClr val="CC3300"/>
                </a:solidFill>
                <a:latin typeface="Arial Narrow" panose="020B0606020202030204" pitchFamily="34" charset="0"/>
              </a:rPr>
              <a:t>Forensic Science</a:t>
            </a:r>
          </a:p>
        </p:txBody>
      </p:sp>
      <p:sp>
        <p:nvSpPr>
          <p:cNvPr id="6147" name="Rectangle 3">
            <a:extLst>
              <a:ext uri="{FF2B5EF4-FFF2-40B4-BE49-F238E27FC236}">
                <a16:creationId xmlns:a16="http://schemas.microsoft.com/office/drawing/2014/main" id="{EBDA3A10-27FF-4772-9E4D-814D679FFA86}"/>
              </a:ext>
            </a:extLst>
          </p:cNvPr>
          <p:cNvSpPr>
            <a:spLocks noChangeArrowheads="1"/>
          </p:cNvSpPr>
          <p:nvPr/>
        </p:nvSpPr>
        <p:spPr bwMode="auto">
          <a:xfrm>
            <a:off x="4743450" y="5195888"/>
            <a:ext cx="508635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b="1">
                <a:solidFill>
                  <a:srgbClr val="CC6600"/>
                </a:solidFill>
              </a:rPr>
              <a:t>    *</a:t>
            </a:r>
            <a:r>
              <a:rPr lang="en-US" altLang="en-US" sz="4800" b="1">
                <a:solidFill>
                  <a:srgbClr val="CC6600"/>
                </a:solidFill>
              </a:rPr>
              <a:t>Vocabulary</a:t>
            </a:r>
            <a:r>
              <a:rPr lang="en-US" altLang="en-US" sz="4000" i="1">
                <a:solidFill>
                  <a:srgbClr val="CC6600"/>
                </a:solidFill>
              </a:rPr>
              <a:t>        </a:t>
            </a:r>
          </a:p>
        </p:txBody>
      </p:sp>
      <p:sp>
        <p:nvSpPr>
          <p:cNvPr id="8196" name="Rectangle 4">
            <a:extLst>
              <a:ext uri="{FF2B5EF4-FFF2-40B4-BE49-F238E27FC236}">
                <a16:creationId xmlns:a16="http://schemas.microsoft.com/office/drawing/2014/main" id="{309374E6-7878-4C63-851C-0F532E4F9407}"/>
              </a:ext>
            </a:extLst>
          </p:cNvPr>
          <p:cNvSpPr>
            <a:spLocks noChangeArrowheads="1"/>
          </p:cNvSpPr>
          <p:nvPr/>
        </p:nvSpPr>
        <p:spPr bwMode="auto">
          <a:xfrm>
            <a:off x="1127125" y="4814888"/>
            <a:ext cx="184150"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800" b="1"/>
          </a:p>
          <a:p>
            <a:endParaRPr lang="en-US" altLang="en-US" sz="2800" b="1"/>
          </a:p>
        </p:txBody>
      </p:sp>
      <p:graphicFrame>
        <p:nvGraphicFramePr>
          <p:cNvPr id="8197" name="Object 5">
            <a:extLst>
              <a:ext uri="{FF2B5EF4-FFF2-40B4-BE49-F238E27FC236}">
                <a16:creationId xmlns:a16="http://schemas.microsoft.com/office/drawing/2014/main" id="{5D58FDB9-05C9-4776-B62D-3E7F38460F69}"/>
              </a:ext>
            </a:extLst>
          </p:cNvPr>
          <p:cNvGraphicFramePr>
            <a:graphicFrameLocks/>
          </p:cNvGraphicFramePr>
          <p:nvPr/>
        </p:nvGraphicFramePr>
        <p:xfrm>
          <a:off x="457200" y="3503613"/>
          <a:ext cx="3186113" cy="2668587"/>
        </p:xfrm>
        <a:graphic>
          <a:graphicData uri="http://schemas.openxmlformats.org/presentationml/2006/ole">
            <mc:AlternateContent xmlns:mc="http://schemas.openxmlformats.org/markup-compatibility/2006">
              <mc:Choice xmlns:v="urn:schemas-microsoft-com:vml" Requires="v">
                <p:oleObj spid="_x0000_s2072" name="Clip" r:id="rId3" imgW="3657600" imgH="2691994" progId="MS_ClipArt_Gallery.2">
                  <p:embed/>
                </p:oleObj>
              </mc:Choice>
              <mc:Fallback>
                <p:oleObj name="Clip" r:id="rId3" imgW="3657600" imgH="2691994" progId="MS_ClipArt_Gallery.2">
                  <p:embed/>
                  <p:pic>
                    <p:nvPicPr>
                      <p:cNvPr id="8197" name="Object 5">
                        <a:extLst>
                          <a:ext uri="{FF2B5EF4-FFF2-40B4-BE49-F238E27FC236}">
                            <a16:creationId xmlns:a16="http://schemas.microsoft.com/office/drawing/2014/main" id="{5D58FDB9-05C9-4776-B62D-3E7F38460F69}"/>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503613"/>
                        <a:ext cx="3186113" cy="266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8" name="Object 6">
            <a:extLst>
              <a:ext uri="{FF2B5EF4-FFF2-40B4-BE49-F238E27FC236}">
                <a16:creationId xmlns:a16="http://schemas.microsoft.com/office/drawing/2014/main" id="{D6BB9C93-3DC3-41A0-9240-9525B5F072F3}"/>
              </a:ext>
            </a:extLst>
          </p:cNvPr>
          <p:cNvGraphicFramePr>
            <a:graphicFrameLocks/>
          </p:cNvGraphicFramePr>
          <p:nvPr/>
        </p:nvGraphicFramePr>
        <p:xfrm>
          <a:off x="685800" y="2971800"/>
          <a:ext cx="2360613" cy="2406650"/>
        </p:xfrm>
        <a:graphic>
          <a:graphicData uri="http://schemas.openxmlformats.org/presentationml/2006/ole">
            <mc:AlternateContent xmlns:mc="http://schemas.openxmlformats.org/markup-compatibility/2006">
              <mc:Choice xmlns:v="urn:schemas-microsoft-com:vml" Requires="v">
                <p:oleObj spid="_x0000_s2073" name="Clip" r:id="rId5" imgW="2604263" imgH="3660831" progId="MS_ClipArt_Gallery.2">
                  <p:embed/>
                </p:oleObj>
              </mc:Choice>
              <mc:Fallback>
                <p:oleObj name="Clip" r:id="rId5" imgW="2604263" imgH="3660831" progId="MS_ClipArt_Gallery.2">
                  <p:embed/>
                  <p:pic>
                    <p:nvPicPr>
                      <p:cNvPr id="8198" name="Object 6">
                        <a:extLst>
                          <a:ext uri="{FF2B5EF4-FFF2-40B4-BE49-F238E27FC236}">
                            <a16:creationId xmlns:a16="http://schemas.microsoft.com/office/drawing/2014/main" id="{D6BB9C93-3DC3-41A0-9240-9525B5F072F3}"/>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 y="2971800"/>
                        <a:ext cx="2360613" cy="240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1" name="Rectangle 7">
            <a:extLst>
              <a:ext uri="{FF2B5EF4-FFF2-40B4-BE49-F238E27FC236}">
                <a16:creationId xmlns:a16="http://schemas.microsoft.com/office/drawing/2014/main" id="{C999FB8A-4228-40D5-98F7-0A165A7FDEB5}"/>
              </a:ext>
            </a:extLst>
          </p:cNvPr>
          <p:cNvSpPr>
            <a:spLocks noChangeArrowheads="1"/>
          </p:cNvSpPr>
          <p:nvPr/>
        </p:nvSpPr>
        <p:spPr bwMode="auto">
          <a:xfrm>
            <a:off x="5638800" y="5562600"/>
            <a:ext cx="18208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b="1" i="1">
                <a:solidFill>
                  <a:srgbClr val="CC6600"/>
                </a:solidFill>
              </a:rPr>
              <a:t>control</a:t>
            </a:r>
            <a:r>
              <a:rPr lang="en-US" altLang="en-US" sz="4400" b="1" i="1">
                <a:solidFill>
                  <a:srgbClr val="CC6600"/>
                </a:solidFill>
              </a:rPr>
              <a:t> </a:t>
            </a:r>
            <a:endParaRPr lang="en-US" altLang="en-US" sz="4400" b="1">
              <a:solidFill>
                <a:srgbClr val="CC6600"/>
              </a:solidFill>
            </a:endParaRPr>
          </a:p>
        </p:txBody>
      </p:sp>
      <p:sp>
        <p:nvSpPr>
          <p:cNvPr id="6152" name="Rectangle 8">
            <a:extLst>
              <a:ext uri="{FF2B5EF4-FFF2-40B4-BE49-F238E27FC236}">
                <a16:creationId xmlns:a16="http://schemas.microsoft.com/office/drawing/2014/main" id="{7F945F03-D001-4961-BC1E-DC1462A5947C}"/>
              </a:ext>
            </a:extLst>
          </p:cNvPr>
          <p:cNvSpPr>
            <a:spLocks noChangeArrowheads="1"/>
          </p:cNvSpPr>
          <p:nvPr/>
        </p:nvSpPr>
        <p:spPr bwMode="auto">
          <a:xfrm>
            <a:off x="5491163" y="2590800"/>
            <a:ext cx="2738437"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b="1" i="1">
                <a:solidFill>
                  <a:srgbClr val="FFFFFF"/>
                </a:solidFill>
              </a:rPr>
              <a:t>Subjected to</a:t>
            </a:r>
            <a:endParaRPr lang="en-US" altLang="en-US" sz="4000" b="1" i="1"/>
          </a:p>
        </p:txBody>
      </p:sp>
      <p:sp>
        <p:nvSpPr>
          <p:cNvPr id="6153" name="Rectangle 9">
            <a:extLst>
              <a:ext uri="{FF2B5EF4-FFF2-40B4-BE49-F238E27FC236}">
                <a16:creationId xmlns:a16="http://schemas.microsoft.com/office/drawing/2014/main" id="{3A0F6186-B15D-48A6-B3EE-11F651725E98}"/>
              </a:ext>
            </a:extLst>
          </p:cNvPr>
          <p:cNvSpPr>
            <a:spLocks noChangeArrowheads="1"/>
          </p:cNvSpPr>
          <p:nvPr/>
        </p:nvSpPr>
        <p:spPr bwMode="auto">
          <a:xfrm>
            <a:off x="5097463" y="3048000"/>
            <a:ext cx="313213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400" b="1"/>
              <a:t>*Experience</a:t>
            </a:r>
          </a:p>
        </p:txBody>
      </p:sp>
      <p:sp>
        <p:nvSpPr>
          <p:cNvPr id="8202" name="Text Box 10">
            <a:extLst>
              <a:ext uri="{FF2B5EF4-FFF2-40B4-BE49-F238E27FC236}">
                <a16:creationId xmlns:a16="http://schemas.microsoft.com/office/drawing/2014/main" id="{BB9E93E3-29AF-464B-A38B-ED32CE079F61}"/>
              </a:ext>
            </a:extLst>
          </p:cNvPr>
          <p:cNvSpPr txBox="1">
            <a:spLocks noChangeArrowheads="1"/>
          </p:cNvSpPr>
          <p:nvPr/>
        </p:nvSpPr>
        <p:spPr bwMode="auto">
          <a:xfrm>
            <a:off x="-9207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p>
        </p:txBody>
      </p:sp>
      <p:sp>
        <p:nvSpPr>
          <p:cNvPr id="8203" name="Text Box 11">
            <a:extLst>
              <a:ext uri="{FF2B5EF4-FFF2-40B4-BE49-F238E27FC236}">
                <a16:creationId xmlns:a16="http://schemas.microsoft.com/office/drawing/2014/main" id="{E4900111-6F47-4370-AFE0-7D99DB4F2003}"/>
              </a:ext>
            </a:extLst>
          </p:cNvPr>
          <p:cNvSpPr txBox="1">
            <a:spLocks noChangeArrowheads="1"/>
          </p:cNvSpPr>
          <p:nvPr/>
        </p:nvSpPr>
        <p:spPr bwMode="auto">
          <a:xfrm rot="-70126">
            <a:off x="81089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
        <p:nvSpPr>
          <p:cNvPr id="6156" name="Text Box 12">
            <a:extLst>
              <a:ext uri="{FF2B5EF4-FFF2-40B4-BE49-F238E27FC236}">
                <a16:creationId xmlns:a16="http://schemas.microsoft.com/office/drawing/2014/main" id="{D6876B99-4180-49A6-B0D8-E0BF8D80272C}"/>
              </a:ext>
            </a:extLst>
          </p:cNvPr>
          <p:cNvSpPr txBox="1">
            <a:spLocks noChangeArrowheads="1"/>
          </p:cNvSpPr>
          <p:nvPr/>
        </p:nvSpPr>
        <p:spPr bwMode="auto">
          <a:xfrm rot="-67604">
            <a:off x="303213" y="1974850"/>
            <a:ext cx="3627437"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i="1">
                <a:solidFill>
                  <a:srgbClr val="CC3300"/>
                </a:solidFill>
              </a:rPr>
              <a:t>Science is means</a:t>
            </a:r>
          </a:p>
        </p:txBody>
      </p:sp>
      <p:sp>
        <p:nvSpPr>
          <p:cNvPr id="6157" name="Text Box 13">
            <a:extLst>
              <a:ext uri="{FF2B5EF4-FFF2-40B4-BE49-F238E27FC236}">
                <a16:creationId xmlns:a16="http://schemas.microsoft.com/office/drawing/2014/main" id="{830EA934-77D4-468B-84FA-2D5C4D97D224}"/>
              </a:ext>
            </a:extLst>
          </p:cNvPr>
          <p:cNvSpPr txBox="1">
            <a:spLocks noChangeArrowheads="1"/>
          </p:cNvSpPr>
          <p:nvPr/>
        </p:nvSpPr>
        <p:spPr bwMode="auto">
          <a:xfrm rot="-67604">
            <a:off x="1800225" y="2247900"/>
            <a:ext cx="2695575"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i="1">
                <a:solidFill>
                  <a:srgbClr val="CC3300"/>
                </a:solidFill>
              </a:rPr>
              <a:t>not  the  end</a:t>
            </a:r>
          </a:p>
        </p:txBody>
      </p:sp>
      <p:sp>
        <p:nvSpPr>
          <p:cNvPr id="6158" name="Text Box 14">
            <a:extLst>
              <a:ext uri="{FF2B5EF4-FFF2-40B4-BE49-F238E27FC236}">
                <a16:creationId xmlns:a16="http://schemas.microsoft.com/office/drawing/2014/main" id="{E7C9F516-FCE8-4A52-8214-314441F34B8E}"/>
              </a:ext>
            </a:extLst>
          </p:cNvPr>
          <p:cNvSpPr txBox="1">
            <a:spLocks noChangeArrowheads="1"/>
          </p:cNvSpPr>
          <p:nvPr/>
        </p:nvSpPr>
        <p:spPr bwMode="auto">
          <a:xfrm>
            <a:off x="214313" y="-152400"/>
            <a:ext cx="4733925"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800" i="1"/>
              <a:t>Scientific evidence</a:t>
            </a:r>
          </a:p>
        </p:txBody>
      </p:sp>
      <p:sp>
        <p:nvSpPr>
          <p:cNvPr id="6159" name="Text Box 15">
            <a:extLst>
              <a:ext uri="{FF2B5EF4-FFF2-40B4-BE49-F238E27FC236}">
                <a16:creationId xmlns:a16="http://schemas.microsoft.com/office/drawing/2014/main" id="{5758443A-94C1-4496-8B15-E9DBFDEA4A5E}"/>
              </a:ext>
            </a:extLst>
          </p:cNvPr>
          <p:cNvSpPr txBox="1">
            <a:spLocks noChangeArrowheads="1"/>
          </p:cNvSpPr>
          <p:nvPr/>
        </p:nvSpPr>
        <p:spPr bwMode="auto">
          <a:xfrm>
            <a:off x="0" y="228600"/>
            <a:ext cx="4699000"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i="1">
                <a:solidFill>
                  <a:srgbClr val="FF3300"/>
                </a:solidFill>
              </a:rPr>
              <a:t>    Expert evidence</a:t>
            </a:r>
          </a:p>
        </p:txBody>
      </p:sp>
      <p:sp>
        <p:nvSpPr>
          <p:cNvPr id="6160" name="Text Box 16">
            <a:extLst>
              <a:ext uri="{FF2B5EF4-FFF2-40B4-BE49-F238E27FC236}">
                <a16:creationId xmlns:a16="http://schemas.microsoft.com/office/drawing/2014/main" id="{49D96D14-8FE1-4610-ACB0-F70353AA5711}"/>
              </a:ext>
            </a:extLst>
          </p:cNvPr>
          <p:cNvSpPr txBox="1">
            <a:spLocks noChangeArrowheads="1"/>
          </p:cNvSpPr>
          <p:nvPr/>
        </p:nvSpPr>
        <p:spPr bwMode="auto">
          <a:xfrm>
            <a:off x="4997450" y="441325"/>
            <a:ext cx="2851150" cy="1006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6000" b="1">
                <a:solidFill>
                  <a:srgbClr val="CC3300"/>
                </a:solidFill>
              </a:rPr>
              <a:t>Opinion</a:t>
            </a:r>
          </a:p>
        </p:txBody>
      </p:sp>
      <p:sp>
        <p:nvSpPr>
          <p:cNvPr id="6161" name="Text Box 17">
            <a:extLst>
              <a:ext uri="{FF2B5EF4-FFF2-40B4-BE49-F238E27FC236}">
                <a16:creationId xmlns:a16="http://schemas.microsoft.com/office/drawing/2014/main" id="{629E818C-8F5D-489F-AA1A-10CA39B6C570}"/>
              </a:ext>
            </a:extLst>
          </p:cNvPr>
          <p:cNvSpPr txBox="1">
            <a:spLocks noChangeArrowheads="1"/>
          </p:cNvSpPr>
          <p:nvPr/>
        </p:nvSpPr>
        <p:spPr bwMode="auto">
          <a:xfrm>
            <a:off x="4910138" y="1474788"/>
            <a:ext cx="3016250" cy="82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800" b="1">
                <a:solidFill>
                  <a:srgbClr val="000000"/>
                </a:solidFill>
              </a:rPr>
              <a:t> Definitive</a:t>
            </a:r>
            <a:r>
              <a:rPr lang="en-US" altLang="en-US" sz="4400" b="1">
                <a:solidFill>
                  <a:srgbClr val="000000"/>
                </a:solidFill>
              </a:rPr>
              <a:t> </a:t>
            </a:r>
          </a:p>
        </p:txBody>
      </p:sp>
      <p:sp>
        <p:nvSpPr>
          <p:cNvPr id="6162" name="Text Box 18">
            <a:extLst>
              <a:ext uri="{FF2B5EF4-FFF2-40B4-BE49-F238E27FC236}">
                <a16:creationId xmlns:a16="http://schemas.microsoft.com/office/drawing/2014/main" id="{39981C75-6716-43E7-9FAA-07ACEC1C34BB}"/>
              </a:ext>
            </a:extLst>
          </p:cNvPr>
          <p:cNvSpPr txBox="1">
            <a:spLocks noChangeArrowheads="1"/>
          </p:cNvSpPr>
          <p:nvPr/>
        </p:nvSpPr>
        <p:spPr bwMode="auto">
          <a:xfrm>
            <a:off x="4876800" y="2057400"/>
            <a:ext cx="3457575"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400" b="1">
                <a:solidFill>
                  <a:srgbClr val="FF3300"/>
                </a:solidFill>
              </a:rPr>
              <a:t> Comparative</a:t>
            </a:r>
          </a:p>
        </p:txBody>
      </p:sp>
      <p:sp>
        <p:nvSpPr>
          <p:cNvPr id="6163" name="Text Box 19">
            <a:extLst>
              <a:ext uri="{FF2B5EF4-FFF2-40B4-BE49-F238E27FC236}">
                <a16:creationId xmlns:a16="http://schemas.microsoft.com/office/drawing/2014/main" id="{4A5EC0A6-8C8D-4C1C-A014-DC0CFA84E99E}"/>
              </a:ext>
            </a:extLst>
          </p:cNvPr>
          <p:cNvSpPr txBox="1">
            <a:spLocks noChangeArrowheads="1"/>
          </p:cNvSpPr>
          <p:nvPr/>
        </p:nvSpPr>
        <p:spPr bwMode="auto">
          <a:xfrm>
            <a:off x="5910263" y="3489325"/>
            <a:ext cx="2471737"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dirty="0">
                <a:solidFill>
                  <a:srgbClr val="FF0000"/>
                </a:solidFill>
              </a:rPr>
              <a:t> - personal</a:t>
            </a:r>
          </a:p>
        </p:txBody>
      </p:sp>
      <p:sp>
        <p:nvSpPr>
          <p:cNvPr id="6164" name="Text Box 20">
            <a:extLst>
              <a:ext uri="{FF2B5EF4-FFF2-40B4-BE49-F238E27FC236}">
                <a16:creationId xmlns:a16="http://schemas.microsoft.com/office/drawing/2014/main" id="{69CB15D4-6C1C-4967-B64C-1A315ACF4397}"/>
              </a:ext>
            </a:extLst>
          </p:cNvPr>
          <p:cNvSpPr txBox="1">
            <a:spLocks noChangeArrowheads="1"/>
          </p:cNvSpPr>
          <p:nvPr/>
        </p:nvSpPr>
        <p:spPr bwMode="auto">
          <a:xfrm>
            <a:off x="5908675" y="3946525"/>
            <a:ext cx="3235325" cy="70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000" b="1" dirty="0">
                <a:solidFill>
                  <a:srgbClr val="FFC000"/>
                </a:solidFill>
              </a:rPr>
              <a:t> - professional</a:t>
            </a:r>
          </a:p>
        </p:txBody>
      </p:sp>
      <p:sp>
        <p:nvSpPr>
          <p:cNvPr id="6165" name="Text Box 21">
            <a:extLst>
              <a:ext uri="{FF2B5EF4-FFF2-40B4-BE49-F238E27FC236}">
                <a16:creationId xmlns:a16="http://schemas.microsoft.com/office/drawing/2014/main" id="{0AEFFAC3-25D0-4A55-A02D-FEF8BBC0EBC0}"/>
              </a:ext>
            </a:extLst>
          </p:cNvPr>
          <p:cNvSpPr txBox="1">
            <a:spLocks noChangeArrowheads="1"/>
          </p:cNvSpPr>
          <p:nvPr/>
        </p:nvSpPr>
        <p:spPr bwMode="auto">
          <a:xfrm>
            <a:off x="5257800" y="4586288"/>
            <a:ext cx="2692400" cy="82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800" b="1"/>
              <a:t>*</a:t>
            </a:r>
            <a:r>
              <a:rPr lang="en-US" altLang="en-US" sz="4400" b="1"/>
              <a:t>Database</a:t>
            </a:r>
          </a:p>
        </p:txBody>
      </p:sp>
    </p:spTree>
    <p:extLst>
      <p:ext uri="{BB962C8B-B14F-4D97-AF65-F5344CB8AC3E}">
        <p14:creationId xmlns:p14="http://schemas.microsoft.com/office/powerpoint/2010/main" val="21164262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withEffect">
                                  <p:stCondLst>
                                    <p:cond delay="0"/>
                                  </p:stCondLst>
                                  <p:childTnLst>
                                    <p:set>
                                      <p:cBhvr>
                                        <p:cTn id="6" dur="1" fill="hold">
                                          <p:stCondLst>
                                            <p:cond delay="0"/>
                                          </p:stCondLst>
                                        </p:cTn>
                                        <p:tgtEl>
                                          <p:spTgt spid="6160"/>
                                        </p:tgtEl>
                                        <p:attrNameLst>
                                          <p:attrName>style.visibility</p:attrName>
                                        </p:attrNameLst>
                                      </p:cBhvr>
                                      <p:to>
                                        <p:strVal val="visible"/>
                                      </p:to>
                                    </p:set>
                                    <p:anim calcmode="lin" valueType="num">
                                      <p:cBhvr additive="base">
                                        <p:cTn id="7" dur="500" fill="hold"/>
                                        <p:tgtEl>
                                          <p:spTgt spid="6160"/>
                                        </p:tgtEl>
                                        <p:attrNameLst>
                                          <p:attrName>ppt_x</p:attrName>
                                        </p:attrNameLst>
                                      </p:cBhvr>
                                      <p:tavLst>
                                        <p:tav tm="0">
                                          <p:val>
                                            <p:strVal val="#ppt_x"/>
                                          </p:val>
                                        </p:tav>
                                        <p:tav tm="100000">
                                          <p:val>
                                            <p:strVal val="#ppt_x"/>
                                          </p:val>
                                        </p:tav>
                                      </p:tavLst>
                                    </p:anim>
                                    <p:anim calcmode="lin" valueType="num">
                                      <p:cBhvr additive="base">
                                        <p:cTn id="8" dur="500" fill="hold"/>
                                        <p:tgtEl>
                                          <p:spTgt spid="616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61"/>
                                        </p:tgtEl>
                                        <p:attrNameLst>
                                          <p:attrName>style.visibility</p:attrName>
                                        </p:attrNameLst>
                                      </p:cBhvr>
                                      <p:to>
                                        <p:strVal val="visible"/>
                                      </p:to>
                                    </p:set>
                                    <p:anim calcmode="lin" valueType="num">
                                      <p:cBhvr additive="base">
                                        <p:cTn id="13" dur="500" fill="hold"/>
                                        <p:tgtEl>
                                          <p:spTgt spid="6161"/>
                                        </p:tgtEl>
                                        <p:attrNameLst>
                                          <p:attrName>ppt_x</p:attrName>
                                        </p:attrNameLst>
                                      </p:cBhvr>
                                      <p:tavLst>
                                        <p:tav tm="0">
                                          <p:val>
                                            <p:strVal val="0-#ppt_w/2"/>
                                          </p:val>
                                        </p:tav>
                                        <p:tav tm="100000">
                                          <p:val>
                                            <p:strVal val="#ppt_x"/>
                                          </p:val>
                                        </p:tav>
                                      </p:tavLst>
                                    </p:anim>
                                    <p:anim calcmode="lin" valueType="num">
                                      <p:cBhvr additive="base">
                                        <p:cTn id="14" dur="500" fill="hold"/>
                                        <p:tgtEl>
                                          <p:spTgt spid="6161"/>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grpId="0" nodeType="afterEffect">
                                  <p:stCondLst>
                                    <p:cond delay="0"/>
                                  </p:stCondLst>
                                  <p:childTnLst>
                                    <p:set>
                                      <p:cBhvr>
                                        <p:cTn id="17" dur="1" fill="hold">
                                          <p:stCondLst>
                                            <p:cond delay="0"/>
                                          </p:stCondLst>
                                        </p:cTn>
                                        <p:tgtEl>
                                          <p:spTgt spid="6158"/>
                                        </p:tgtEl>
                                        <p:attrNameLst>
                                          <p:attrName>style.visibility</p:attrName>
                                        </p:attrNameLst>
                                      </p:cBhvr>
                                      <p:to>
                                        <p:strVal val="visible"/>
                                      </p:to>
                                    </p:set>
                                    <p:anim calcmode="lin" valueType="num">
                                      <p:cBhvr additive="base">
                                        <p:cTn id="18" dur="500" fill="hold"/>
                                        <p:tgtEl>
                                          <p:spTgt spid="6158"/>
                                        </p:tgtEl>
                                        <p:attrNameLst>
                                          <p:attrName>ppt_x</p:attrName>
                                        </p:attrNameLst>
                                      </p:cBhvr>
                                      <p:tavLst>
                                        <p:tav tm="0">
                                          <p:val>
                                            <p:strVal val="0-#ppt_w/2"/>
                                          </p:val>
                                        </p:tav>
                                        <p:tav tm="100000">
                                          <p:val>
                                            <p:strVal val="#ppt_x"/>
                                          </p:val>
                                        </p:tav>
                                      </p:tavLst>
                                    </p:anim>
                                    <p:anim calcmode="lin" valueType="num">
                                      <p:cBhvr additive="base">
                                        <p:cTn id="19" dur="500" fill="hold"/>
                                        <p:tgtEl>
                                          <p:spTgt spid="6158"/>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9" fill="hold" grpId="0" nodeType="clickEffect">
                                  <p:stCondLst>
                                    <p:cond delay="0"/>
                                  </p:stCondLst>
                                  <p:childTnLst>
                                    <p:set>
                                      <p:cBhvr>
                                        <p:cTn id="23" dur="1" fill="hold">
                                          <p:stCondLst>
                                            <p:cond delay="0"/>
                                          </p:stCondLst>
                                        </p:cTn>
                                        <p:tgtEl>
                                          <p:spTgt spid="6162"/>
                                        </p:tgtEl>
                                        <p:attrNameLst>
                                          <p:attrName>style.visibility</p:attrName>
                                        </p:attrNameLst>
                                      </p:cBhvr>
                                      <p:to>
                                        <p:strVal val="visible"/>
                                      </p:to>
                                    </p:set>
                                    <p:anim calcmode="lin" valueType="num">
                                      <p:cBhvr additive="base">
                                        <p:cTn id="24" dur="500" fill="hold"/>
                                        <p:tgtEl>
                                          <p:spTgt spid="6162"/>
                                        </p:tgtEl>
                                        <p:attrNameLst>
                                          <p:attrName>ppt_x</p:attrName>
                                        </p:attrNameLst>
                                      </p:cBhvr>
                                      <p:tavLst>
                                        <p:tav tm="0">
                                          <p:val>
                                            <p:strVal val="0-#ppt_w/2"/>
                                          </p:val>
                                        </p:tav>
                                        <p:tav tm="100000">
                                          <p:val>
                                            <p:strVal val="#ppt_x"/>
                                          </p:val>
                                        </p:tav>
                                      </p:tavLst>
                                    </p:anim>
                                    <p:anim calcmode="lin" valueType="num">
                                      <p:cBhvr additive="base">
                                        <p:cTn id="25" dur="500" fill="hold"/>
                                        <p:tgtEl>
                                          <p:spTgt spid="6162"/>
                                        </p:tgtEl>
                                        <p:attrNameLst>
                                          <p:attrName>ppt_y</p:attrName>
                                        </p:attrNameLst>
                                      </p:cBhvr>
                                      <p:tavLst>
                                        <p:tav tm="0">
                                          <p:val>
                                            <p:strVal val="0-#ppt_h/2"/>
                                          </p:val>
                                        </p:tav>
                                        <p:tav tm="100000">
                                          <p:val>
                                            <p:strVal val="#ppt_y"/>
                                          </p:val>
                                        </p:tav>
                                      </p:tavLst>
                                    </p:anim>
                                  </p:childTnLst>
                                </p:cTn>
                              </p:par>
                            </p:childTnLst>
                          </p:cTn>
                        </p:par>
                        <p:par>
                          <p:cTn id="26" fill="hold" nodeType="afterGroup">
                            <p:stCondLst>
                              <p:cond delay="500"/>
                            </p:stCondLst>
                            <p:childTnLst>
                              <p:par>
                                <p:cTn id="27" presetID="2" presetClass="entr" presetSubtype="1" fill="hold" grpId="0" nodeType="afterEffect">
                                  <p:stCondLst>
                                    <p:cond delay="0"/>
                                  </p:stCondLst>
                                  <p:childTnLst>
                                    <p:set>
                                      <p:cBhvr>
                                        <p:cTn id="28" dur="1" fill="hold">
                                          <p:stCondLst>
                                            <p:cond delay="0"/>
                                          </p:stCondLst>
                                        </p:cTn>
                                        <p:tgtEl>
                                          <p:spTgt spid="6159"/>
                                        </p:tgtEl>
                                        <p:attrNameLst>
                                          <p:attrName>style.visibility</p:attrName>
                                        </p:attrNameLst>
                                      </p:cBhvr>
                                      <p:to>
                                        <p:strVal val="visible"/>
                                      </p:to>
                                    </p:set>
                                    <p:anim calcmode="lin" valueType="num">
                                      <p:cBhvr additive="base">
                                        <p:cTn id="29" dur="500" fill="hold"/>
                                        <p:tgtEl>
                                          <p:spTgt spid="6159"/>
                                        </p:tgtEl>
                                        <p:attrNameLst>
                                          <p:attrName>ppt_x</p:attrName>
                                        </p:attrNameLst>
                                      </p:cBhvr>
                                      <p:tavLst>
                                        <p:tav tm="0">
                                          <p:val>
                                            <p:strVal val="#ppt_x"/>
                                          </p:val>
                                        </p:tav>
                                        <p:tav tm="100000">
                                          <p:val>
                                            <p:strVal val="#ppt_x"/>
                                          </p:val>
                                        </p:tav>
                                      </p:tavLst>
                                    </p:anim>
                                    <p:anim calcmode="lin" valueType="num">
                                      <p:cBhvr additive="base">
                                        <p:cTn id="30" dur="500" fill="hold"/>
                                        <p:tgtEl>
                                          <p:spTgt spid="6159"/>
                                        </p:tgtEl>
                                        <p:attrNameLst>
                                          <p:attrName>ppt_y</p:attrName>
                                        </p:attrNameLst>
                                      </p:cBhvr>
                                      <p:tavLst>
                                        <p:tav tm="0">
                                          <p:val>
                                            <p:strVal val="0-#ppt_h/2"/>
                                          </p:val>
                                        </p:tav>
                                        <p:tav tm="100000">
                                          <p:val>
                                            <p:strVal val="#ppt_y"/>
                                          </p:val>
                                        </p:tav>
                                      </p:tavLst>
                                    </p:anim>
                                  </p:childTnLst>
                                </p:cTn>
                              </p:par>
                            </p:childTnLst>
                          </p:cTn>
                        </p:par>
                        <p:par>
                          <p:cTn id="31" fill="hold" nodeType="afterGroup">
                            <p:stCondLst>
                              <p:cond delay="1000"/>
                            </p:stCondLst>
                            <p:childTnLst>
                              <p:par>
                                <p:cTn id="32" presetID="2" presetClass="entr" presetSubtype="1" fill="hold" grpId="0" nodeType="afterEffect">
                                  <p:stCondLst>
                                    <p:cond delay="0"/>
                                  </p:stCondLst>
                                  <p:childTnLst>
                                    <p:set>
                                      <p:cBhvr>
                                        <p:cTn id="33" dur="1" fill="hold">
                                          <p:stCondLst>
                                            <p:cond delay="0"/>
                                          </p:stCondLst>
                                        </p:cTn>
                                        <p:tgtEl>
                                          <p:spTgt spid="6156"/>
                                        </p:tgtEl>
                                        <p:attrNameLst>
                                          <p:attrName>style.visibility</p:attrName>
                                        </p:attrNameLst>
                                      </p:cBhvr>
                                      <p:to>
                                        <p:strVal val="visible"/>
                                      </p:to>
                                    </p:set>
                                    <p:anim calcmode="lin" valueType="num">
                                      <p:cBhvr additive="base">
                                        <p:cTn id="34" dur="500" fill="hold"/>
                                        <p:tgtEl>
                                          <p:spTgt spid="6156"/>
                                        </p:tgtEl>
                                        <p:attrNameLst>
                                          <p:attrName>ppt_x</p:attrName>
                                        </p:attrNameLst>
                                      </p:cBhvr>
                                      <p:tavLst>
                                        <p:tav tm="0">
                                          <p:val>
                                            <p:strVal val="#ppt_x"/>
                                          </p:val>
                                        </p:tav>
                                        <p:tav tm="100000">
                                          <p:val>
                                            <p:strVal val="#ppt_x"/>
                                          </p:val>
                                        </p:tav>
                                      </p:tavLst>
                                    </p:anim>
                                    <p:anim calcmode="lin" valueType="num">
                                      <p:cBhvr additive="base">
                                        <p:cTn id="35" dur="500" fill="hold"/>
                                        <p:tgtEl>
                                          <p:spTgt spid="6156"/>
                                        </p:tgtEl>
                                        <p:attrNameLst>
                                          <p:attrName>ppt_y</p:attrName>
                                        </p:attrNameLst>
                                      </p:cBhvr>
                                      <p:tavLst>
                                        <p:tav tm="0">
                                          <p:val>
                                            <p:strVal val="0-#ppt_h/2"/>
                                          </p:val>
                                        </p:tav>
                                        <p:tav tm="100000">
                                          <p:val>
                                            <p:strVal val="#ppt_y"/>
                                          </p:val>
                                        </p:tav>
                                      </p:tavLst>
                                    </p:anim>
                                  </p:childTnLst>
                                </p:cTn>
                              </p:par>
                            </p:childTnLst>
                          </p:cTn>
                        </p:par>
                        <p:par>
                          <p:cTn id="36" fill="hold" nodeType="afterGroup">
                            <p:stCondLst>
                              <p:cond delay="1500"/>
                            </p:stCondLst>
                            <p:childTnLst>
                              <p:par>
                                <p:cTn id="37" presetID="2" presetClass="entr" presetSubtype="12" fill="hold" grpId="0" nodeType="afterEffect">
                                  <p:stCondLst>
                                    <p:cond delay="0"/>
                                  </p:stCondLst>
                                  <p:childTnLst>
                                    <p:set>
                                      <p:cBhvr>
                                        <p:cTn id="38" dur="1" fill="hold">
                                          <p:stCondLst>
                                            <p:cond delay="0"/>
                                          </p:stCondLst>
                                        </p:cTn>
                                        <p:tgtEl>
                                          <p:spTgt spid="6157"/>
                                        </p:tgtEl>
                                        <p:attrNameLst>
                                          <p:attrName>style.visibility</p:attrName>
                                        </p:attrNameLst>
                                      </p:cBhvr>
                                      <p:to>
                                        <p:strVal val="visible"/>
                                      </p:to>
                                    </p:set>
                                    <p:anim calcmode="lin" valueType="num">
                                      <p:cBhvr additive="base">
                                        <p:cTn id="39" dur="500" fill="hold"/>
                                        <p:tgtEl>
                                          <p:spTgt spid="6157"/>
                                        </p:tgtEl>
                                        <p:attrNameLst>
                                          <p:attrName>ppt_x</p:attrName>
                                        </p:attrNameLst>
                                      </p:cBhvr>
                                      <p:tavLst>
                                        <p:tav tm="0">
                                          <p:val>
                                            <p:strVal val="0-#ppt_w/2"/>
                                          </p:val>
                                        </p:tav>
                                        <p:tav tm="100000">
                                          <p:val>
                                            <p:strVal val="#ppt_x"/>
                                          </p:val>
                                        </p:tav>
                                      </p:tavLst>
                                    </p:anim>
                                    <p:anim calcmode="lin" valueType="num">
                                      <p:cBhvr additive="base">
                                        <p:cTn id="40" dur="500" fill="hold"/>
                                        <p:tgtEl>
                                          <p:spTgt spid="6157"/>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6152"/>
                                        </p:tgtEl>
                                        <p:attrNameLst>
                                          <p:attrName>style.visibility</p:attrName>
                                        </p:attrNameLst>
                                      </p:cBhvr>
                                      <p:to>
                                        <p:strVal val="visible"/>
                                      </p:to>
                                    </p:set>
                                    <p:animEffect transition="in" filter="blinds(horizontal)">
                                      <p:cBhvr>
                                        <p:cTn id="45" dur="500"/>
                                        <p:tgtEl>
                                          <p:spTgt spid="6152"/>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6153"/>
                                        </p:tgtEl>
                                        <p:attrNameLst>
                                          <p:attrName>style.visibility</p:attrName>
                                        </p:attrNameLst>
                                      </p:cBhvr>
                                      <p:to>
                                        <p:strVal val="visible"/>
                                      </p:to>
                                    </p:set>
                                    <p:anim calcmode="lin" valueType="num">
                                      <p:cBhvr additive="base">
                                        <p:cTn id="50" dur="500" fill="hold"/>
                                        <p:tgtEl>
                                          <p:spTgt spid="6153"/>
                                        </p:tgtEl>
                                        <p:attrNameLst>
                                          <p:attrName>ppt_x</p:attrName>
                                        </p:attrNameLst>
                                      </p:cBhvr>
                                      <p:tavLst>
                                        <p:tav tm="0">
                                          <p:val>
                                            <p:strVal val="0-#ppt_w/2"/>
                                          </p:val>
                                        </p:tav>
                                        <p:tav tm="100000">
                                          <p:val>
                                            <p:strVal val="#ppt_x"/>
                                          </p:val>
                                        </p:tav>
                                      </p:tavLst>
                                    </p:anim>
                                    <p:anim calcmode="lin" valueType="num">
                                      <p:cBhvr additive="base">
                                        <p:cTn id="51" dur="500" fill="hold"/>
                                        <p:tgtEl>
                                          <p:spTgt spid="6153"/>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 presetClass="entr" presetSubtype="2" fill="hold" grpId="0" nodeType="clickEffect">
                                  <p:stCondLst>
                                    <p:cond delay="0"/>
                                  </p:stCondLst>
                                  <p:childTnLst>
                                    <p:set>
                                      <p:cBhvr>
                                        <p:cTn id="55" dur="1" fill="hold">
                                          <p:stCondLst>
                                            <p:cond delay="0"/>
                                          </p:stCondLst>
                                        </p:cTn>
                                        <p:tgtEl>
                                          <p:spTgt spid="6163"/>
                                        </p:tgtEl>
                                        <p:attrNameLst>
                                          <p:attrName>style.visibility</p:attrName>
                                        </p:attrNameLst>
                                      </p:cBhvr>
                                      <p:to>
                                        <p:strVal val="visible"/>
                                      </p:to>
                                    </p:set>
                                    <p:anim calcmode="lin" valueType="num">
                                      <p:cBhvr additive="base">
                                        <p:cTn id="56" dur="500" fill="hold"/>
                                        <p:tgtEl>
                                          <p:spTgt spid="6163"/>
                                        </p:tgtEl>
                                        <p:attrNameLst>
                                          <p:attrName>ppt_x</p:attrName>
                                        </p:attrNameLst>
                                      </p:cBhvr>
                                      <p:tavLst>
                                        <p:tav tm="0">
                                          <p:val>
                                            <p:strVal val="1+#ppt_w/2"/>
                                          </p:val>
                                        </p:tav>
                                        <p:tav tm="100000">
                                          <p:val>
                                            <p:strVal val="#ppt_x"/>
                                          </p:val>
                                        </p:tav>
                                      </p:tavLst>
                                    </p:anim>
                                    <p:anim calcmode="lin" valueType="num">
                                      <p:cBhvr additive="base">
                                        <p:cTn id="57" dur="500" fill="hold"/>
                                        <p:tgtEl>
                                          <p:spTgt spid="6163"/>
                                        </p:tgtEl>
                                        <p:attrNameLst>
                                          <p:attrName>ppt_y</p:attrName>
                                        </p:attrNameLst>
                                      </p:cBhvr>
                                      <p:tavLst>
                                        <p:tav tm="0">
                                          <p:val>
                                            <p:strVal val="#ppt_y"/>
                                          </p:val>
                                        </p:tav>
                                        <p:tav tm="100000">
                                          <p:val>
                                            <p:strVal val="#ppt_y"/>
                                          </p:val>
                                        </p:tav>
                                      </p:tavLst>
                                    </p:anim>
                                  </p:childTnLst>
                                </p:cTn>
                              </p:par>
                            </p:childTnLst>
                          </p:cTn>
                        </p:par>
                        <p:par>
                          <p:cTn id="58" fill="hold" nodeType="afterGroup">
                            <p:stCondLst>
                              <p:cond delay="500"/>
                            </p:stCondLst>
                            <p:childTnLst>
                              <p:par>
                                <p:cTn id="59" presetID="2" presetClass="entr" presetSubtype="2" fill="hold" grpId="0" nodeType="afterEffect">
                                  <p:stCondLst>
                                    <p:cond delay="0"/>
                                  </p:stCondLst>
                                  <p:childTnLst>
                                    <p:set>
                                      <p:cBhvr>
                                        <p:cTn id="60" dur="1" fill="hold">
                                          <p:stCondLst>
                                            <p:cond delay="0"/>
                                          </p:stCondLst>
                                        </p:cTn>
                                        <p:tgtEl>
                                          <p:spTgt spid="6164"/>
                                        </p:tgtEl>
                                        <p:attrNameLst>
                                          <p:attrName>style.visibility</p:attrName>
                                        </p:attrNameLst>
                                      </p:cBhvr>
                                      <p:to>
                                        <p:strVal val="visible"/>
                                      </p:to>
                                    </p:set>
                                    <p:anim calcmode="lin" valueType="num">
                                      <p:cBhvr additive="base">
                                        <p:cTn id="61" dur="500" fill="hold"/>
                                        <p:tgtEl>
                                          <p:spTgt spid="6164"/>
                                        </p:tgtEl>
                                        <p:attrNameLst>
                                          <p:attrName>ppt_x</p:attrName>
                                        </p:attrNameLst>
                                      </p:cBhvr>
                                      <p:tavLst>
                                        <p:tav tm="0">
                                          <p:val>
                                            <p:strVal val="1+#ppt_w/2"/>
                                          </p:val>
                                        </p:tav>
                                        <p:tav tm="100000">
                                          <p:val>
                                            <p:strVal val="#ppt_x"/>
                                          </p:val>
                                        </p:tav>
                                      </p:tavLst>
                                    </p:anim>
                                    <p:anim calcmode="lin" valueType="num">
                                      <p:cBhvr additive="base">
                                        <p:cTn id="62" dur="500" fill="hold"/>
                                        <p:tgtEl>
                                          <p:spTgt spid="6164"/>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3" presetClass="entr" presetSubtype="5" fill="hold" grpId="0" nodeType="clickEffect">
                                  <p:stCondLst>
                                    <p:cond delay="0"/>
                                  </p:stCondLst>
                                  <p:childTnLst>
                                    <p:set>
                                      <p:cBhvr>
                                        <p:cTn id="66" dur="1" fill="hold">
                                          <p:stCondLst>
                                            <p:cond delay="0"/>
                                          </p:stCondLst>
                                        </p:cTn>
                                        <p:tgtEl>
                                          <p:spTgt spid="6165"/>
                                        </p:tgtEl>
                                        <p:attrNameLst>
                                          <p:attrName>style.visibility</p:attrName>
                                        </p:attrNameLst>
                                      </p:cBhvr>
                                      <p:to>
                                        <p:strVal val="visible"/>
                                      </p:to>
                                    </p:set>
                                    <p:animEffect transition="in" filter="blinds(vertical)">
                                      <p:cBhvr>
                                        <p:cTn id="67" dur="500"/>
                                        <p:tgtEl>
                                          <p:spTgt spid="6165"/>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ntr" presetSubtype="6" fill="hold" grpId="0" nodeType="clickEffect">
                                  <p:stCondLst>
                                    <p:cond delay="0"/>
                                  </p:stCondLst>
                                  <p:childTnLst>
                                    <p:set>
                                      <p:cBhvr>
                                        <p:cTn id="71" dur="1" fill="hold">
                                          <p:stCondLst>
                                            <p:cond delay="0"/>
                                          </p:stCondLst>
                                        </p:cTn>
                                        <p:tgtEl>
                                          <p:spTgt spid="6147"/>
                                        </p:tgtEl>
                                        <p:attrNameLst>
                                          <p:attrName>style.visibility</p:attrName>
                                        </p:attrNameLst>
                                      </p:cBhvr>
                                      <p:to>
                                        <p:strVal val="visible"/>
                                      </p:to>
                                    </p:set>
                                    <p:anim calcmode="lin" valueType="num">
                                      <p:cBhvr additive="base">
                                        <p:cTn id="72" dur="500" fill="hold"/>
                                        <p:tgtEl>
                                          <p:spTgt spid="6147"/>
                                        </p:tgtEl>
                                        <p:attrNameLst>
                                          <p:attrName>ppt_x</p:attrName>
                                        </p:attrNameLst>
                                      </p:cBhvr>
                                      <p:tavLst>
                                        <p:tav tm="0">
                                          <p:val>
                                            <p:strVal val="1+#ppt_w/2"/>
                                          </p:val>
                                        </p:tav>
                                        <p:tav tm="100000">
                                          <p:val>
                                            <p:strVal val="#ppt_x"/>
                                          </p:val>
                                        </p:tav>
                                      </p:tavLst>
                                    </p:anim>
                                    <p:anim calcmode="lin" valueType="num">
                                      <p:cBhvr additive="base">
                                        <p:cTn id="73" dur="500" fill="hold"/>
                                        <p:tgtEl>
                                          <p:spTgt spid="6147"/>
                                        </p:tgtEl>
                                        <p:attrNameLst>
                                          <p:attrName>ppt_y</p:attrName>
                                        </p:attrNameLst>
                                      </p:cBhvr>
                                      <p:tavLst>
                                        <p:tav tm="0">
                                          <p:val>
                                            <p:strVal val="1+#ppt_h/2"/>
                                          </p:val>
                                        </p:tav>
                                        <p:tav tm="100000">
                                          <p:val>
                                            <p:strVal val="#ppt_y"/>
                                          </p:val>
                                        </p:tav>
                                      </p:tavLst>
                                    </p:anim>
                                  </p:childTnLst>
                                </p:cTn>
                              </p:par>
                            </p:childTnLst>
                          </p:cTn>
                        </p:par>
                        <p:par>
                          <p:cTn id="74" fill="hold" nodeType="afterGroup">
                            <p:stCondLst>
                              <p:cond delay="500"/>
                            </p:stCondLst>
                            <p:childTnLst>
                              <p:par>
                                <p:cTn id="75" presetID="2" presetClass="entr" presetSubtype="6" fill="hold" grpId="0" nodeType="afterEffect">
                                  <p:stCondLst>
                                    <p:cond delay="0"/>
                                  </p:stCondLst>
                                  <p:childTnLst>
                                    <p:set>
                                      <p:cBhvr>
                                        <p:cTn id="76" dur="1" fill="hold">
                                          <p:stCondLst>
                                            <p:cond delay="0"/>
                                          </p:stCondLst>
                                        </p:cTn>
                                        <p:tgtEl>
                                          <p:spTgt spid="6151"/>
                                        </p:tgtEl>
                                        <p:attrNameLst>
                                          <p:attrName>style.visibility</p:attrName>
                                        </p:attrNameLst>
                                      </p:cBhvr>
                                      <p:to>
                                        <p:strVal val="visible"/>
                                      </p:to>
                                    </p:set>
                                    <p:anim calcmode="lin" valueType="num">
                                      <p:cBhvr additive="base">
                                        <p:cTn id="77" dur="500" fill="hold"/>
                                        <p:tgtEl>
                                          <p:spTgt spid="6151"/>
                                        </p:tgtEl>
                                        <p:attrNameLst>
                                          <p:attrName>ppt_x</p:attrName>
                                        </p:attrNameLst>
                                      </p:cBhvr>
                                      <p:tavLst>
                                        <p:tav tm="0">
                                          <p:val>
                                            <p:strVal val="1+#ppt_w/2"/>
                                          </p:val>
                                        </p:tav>
                                        <p:tav tm="100000">
                                          <p:val>
                                            <p:strVal val="#ppt_x"/>
                                          </p:val>
                                        </p:tav>
                                      </p:tavLst>
                                    </p:anim>
                                    <p:anim calcmode="lin" valueType="num">
                                      <p:cBhvr additive="base">
                                        <p:cTn id="78" dur="500" fill="hold"/>
                                        <p:tgtEl>
                                          <p:spTgt spid="61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P spid="6151" grpId="0" autoUpdateAnimBg="0"/>
      <p:bldP spid="6152" grpId="0" autoUpdateAnimBg="0"/>
      <p:bldP spid="6153" grpId="0" autoUpdateAnimBg="0"/>
      <p:bldP spid="6156" grpId="0" autoUpdateAnimBg="0"/>
      <p:bldP spid="6157" grpId="0" autoUpdateAnimBg="0"/>
      <p:bldP spid="6158" grpId="0" autoUpdateAnimBg="0"/>
      <p:bldP spid="6159" grpId="0" autoUpdateAnimBg="0"/>
      <p:bldP spid="6160" grpId="0" autoUpdateAnimBg="0"/>
      <p:bldP spid="6161" grpId="0" autoUpdateAnimBg="0"/>
      <p:bldP spid="6162" grpId="0" autoUpdateAnimBg="0"/>
      <p:bldP spid="6163" grpId="0" autoUpdateAnimBg="0"/>
      <p:bldP spid="6164" grpId="0" autoUpdateAnimBg="0"/>
      <p:bldP spid="616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a:extLst>
              <a:ext uri="{FF2B5EF4-FFF2-40B4-BE49-F238E27FC236}">
                <a16:creationId xmlns:a16="http://schemas.microsoft.com/office/drawing/2014/main" id="{2A1479AC-C572-4A23-A9DA-C6A136274D04}"/>
              </a:ext>
            </a:extLst>
          </p:cNvPr>
          <p:cNvSpPr txBox="1">
            <a:spLocks noChangeArrowheads="1"/>
          </p:cNvSpPr>
          <p:nvPr/>
        </p:nvSpPr>
        <p:spPr bwMode="auto">
          <a:xfrm rot="10800000" flipV="1">
            <a:off x="1676400" y="2438400"/>
            <a:ext cx="152400" cy="143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b="1" dirty="0">
                <a:solidFill>
                  <a:srgbClr val="FF0000"/>
                </a:solidFill>
                <a:cs typeface="Times New Roman" panose="02020603050405020304" pitchFamily="18" charset="0"/>
              </a:rPr>
              <a:t>Identification</a:t>
            </a:r>
            <a:endParaRPr lang="en-US" altLang="en-US" sz="4000" b="1" dirty="0">
              <a:solidFill>
                <a:schemeClr val="tx2"/>
              </a:solidFill>
              <a:cs typeface="Times New Roman" panose="02020603050405020304" pitchFamily="18" charset="0"/>
            </a:endParaRPr>
          </a:p>
        </p:txBody>
      </p:sp>
      <p:sp>
        <p:nvSpPr>
          <p:cNvPr id="58371" name="Text Box 3">
            <a:extLst>
              <a:ext uri="{FF2B5EF4-FFF2-40B4-BE49-F238E27FC236}">
                <a16:creationId xmlns:a16="http://schemas.microsoft.com/office/drawing/2014/main" id="{28CEE475-F9DA-4152-B71A-425804B27AED}"/>
              </a:ext>
            </a:extLst>
          </p:cNvPr>
          <p:cNvSpPr txBox="1">
            <a:spLocks noChangeArrowheads="1"/>
          </p:cNvSpPr>
          <p:nvPr/>
        </p:nvSpPr>
        <p:spPr bwMode="auto">
          <a:xfrm rot="10800000" flipV="1">
            <a:off x="1828800" y="5229225"/>
            <a:ext cx="6203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b="1">
                <a:solidFill>
                  <a:srgbClr val="993300"/>
                </a:solidFill>
                <a:cs typeface="Times New Roman" panose="02020603050405020304" pitchFamily="18" charset="0"/>
              </a:rPr>
              <a:t>Reconstruction</a:t>
            </a:r>
            <a:endParaRPr lang="en-US" altLang="en-US" sz="4400" b="1">
              <a:solidFill>
                <a:schemeClr val="tx2"/>
              </a:solidFill>
              <a:cs typeface="Times New Roman" panose="02020603050405020304" pitchFamily="18" charset="0"/>
            </a:endParaRPr>
          </a:p>
        </p:txBody>
      </p:sp>
      <p:sp>
        <p:nvSpPr>
          <p:cNvPr id="58372" name="Text Box 4">
            <a:extLst>
              <a:ext uri="{FF2B5EF4-FFF2-40B4-BE49-F238E27FC236}">
                <a16:creationId xmlns:a16="http://schemas.microsoft.com/office/drawing/2014/main" id="{6289A44D-C4E4-46A4-AA8F-6549ECBFC1B5}"/>
              </a:ext>
            </a:extLst>
          </p:cNvPr>
          <p:cNvSpPr txBox="1">
            <a:spLocks noChangeArrowheads="1"/>
          </p:cNvSpPr>
          <p:nvPr/>
        </p:nvSpPr>
        <p:spPr bwMode="auto">
          <a:xfrm>
            <a:off x="1752600" y="3933825"/>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600" b="1">
                <a:solidFill>
                  <a:srgbClr val="00FFCC"/>
                </a:solidFill>
                <a:cs typeface="Times New Roman" panose="02020603050405020304" pitchFamily="18" charset="0"/>
              </a:rPr>
              <a:t>Comparison</a:t>
            </a:r>
            <a:endParaRPr lang="en-US" altLang="en-US" sz="4000" b="1">
              <a:solidFill>
                <a:schemeClr val="tx2"/>
              </a:solidFill>
              <a:cs typeface="Times New Roman" panose="02020603050405020304" pitchFamily="18" charset="0"/>
            </a:endParaRPr>
          </a:p>
        </p:txBody>
      </p:sp>
      <p:sp>
        <p:nvSpPr>
          <p:cNvPr id="58373" name="Freeform 5">
            <a:extLst>
              <a:ext uri="{FF2B5EF4-FFF2-40B4-BE49-F238E27FC236}">
                <a16:creationId xmlns:a16="http://schemas.microsoft.com/office/drawing/2014/main" id="{6401742E-42C7-42A2-882B-ECEFF2F247EB}"/>
              </a:ext>
            </a:extLst>
          </p:cNvPr>
          <p:cNvSpPr>
            <a:spLocks/>
          </p:cNvSpPr>
          <p:nvPr/>
        </p:nvSpPr>
        <p:spPr bwMode="auto">
          <a:xfrm>
            <a:off x="906463" y="5445125"/>
            <a:ext cx="465137" cy="514350"/>
          </a:xfrm>
          <a:custGeom>
            <a:avLst/>
            <a:gdLst>
              <a:gd name="T0" fmla="*/ 0 w 293"/>
              <a:gd name="T1" fmla="*/ 100013 h 324"/>
              <a:gd name="T2" fmla="*/ 0 w 293"/>
              <a:gd name="T3" fmla="*/ 414338 h 324"/>
              <a:gd name="T4" fmla="*/ 139700 w 293"/>
              <a:gd name="T5" fmla="*/ 414338 h 324"/>
              <a:gd name="T6" fmla="*/ 139700 w 293"/>
              <a:gd name="T7" fmla="*/ 512763 h 324"/>
              <a:gd name="T8" fmla="*/ 463550 w 293"/>
              <a:gd name="T9" fmla="*/ 255588 h 324"/>
              <a:gd name="T10" fmla="*/ 139700 w 293"/>
              <a:gd name="T11" fmla="*/ 0 h 324"/>
              <a:gd name="T12" fmla="*/ 139700 w 293"/>
              <a:gd name="T13" fmla="*/ 100013 h 324"/>
              <a:gd name="T14" fmla="*/ 0 w 293"/>
              <a:gd name="T15" fmla="*/ 100013 h 3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3" h="324">
                <a:moveTo>
                  <a:pt x="0" y="63"/>
                </a:moveTo>
                <a:lnTo>
                  <a:pt x="0" y="261"/>
                </a:lnTo>
                <a:lnTo>
                  <a:pt x="88" y="261"/>
                </a:lnTo>
                <a:lnTo>
                  <a:pt x="88" y="323"/>
                </a:lnTo>
                <a:lnTo>
                  <a:pt x="292" y="161"/>
                </a:lnTo>
                <a:lnTo>
                  <a:pt x="88" y="0"/>
                </a:lnTo>
                <a:lnTo>
                  <a:pt x="88" y="63"/>
                </a:lnTo>
                <a:lnTo>
                  <a:pt x="0" y="63"/>
                </a:lnTo>
              </a:path>
            </a:pathLst>
          </a:custGeom>
          <a:solidFill>
            <a:srgbClr val="993300"/>
          </a:solidFill>
          <a:ln w="9525" cap="flat" cmpd="sng">
            <a:solidFill>
              <a:schemeClr val="tx2"/>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8374" name="Freeform 6">
            <a:extLst>
              <a:ext uri="{FF2B5EF4-FFF2-40B4-BE49-F238E27FC236}">
                <a16:creationId xmlns:a16="http://schemas.microsoft.com/office/drawing/2014/main" id="{62D6D208-0330-4913-864D-E5CD4DDDFAD7}"/>
              </a:ext>
            </a:extLst>
          </p:cNvPr>
          <p:cNvSpPr>
            <a:spLocks/>
          </p:cNvSpPr>
          <p:nvPr/>
        </p:nvSpPr>
        <p:spPr bwMode="auto">
          <a:xfrm>
            <a:off x="841375" y="4210050"/>
            <a:ext cx="465138" cy="514350"/>
          </a:xfrm>
          <a:custGeom>
            <a:avLst/>
            <a:gdLst>
              <a:gd name="T0" fmla="*/ 0 w 293"/>
              <a:gd name="T1" fmla="*/ 98425 h 324"/>
              <a:gd name="T2" fmla="*/ 0 w 293"/>
              <a:gd name="T3" fmla="*/ 412750 h 324"/>
              <a:gd name="T4" fmla="*/ 141288 w 293"/>
              <a:gd name="T5" fmla="*/ 412750 h 324"/>
              <a:gd name="T6" fmla="*/ 141288 w 293"/>
              <a:gd name="T7" fmla="*/ 512763 h 324"/>
              <a:gd name="T8" fmla="*/ 463550 w 293"/>
              <a:gd name="T9" fmla="*/ 255588 h 324"/>
              <a:gd name="T10" fmla="*/ 141288 w 293"/>
              <a:gd name="T11" fmla="*/ 0 h 324"/>
              <a:gd name="T12" fmla="*/ 141288 w 293"/>
              <a:gd name="T13" fmla="*/ 98425 h 324"/>
              <a:gd name="T14" fmla="*/ 0 w 293"/>
              <a:gd name="T15" fmla="*/ 98425 h 3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3" h="324">
                <a:moveTo>
                  <a:pt x="0" y="62"/>
                </a:moveTo>
                <a:lnTo>
                  <a:pt x="0" y="260"/>
                </a:lnTo>
                <a:lnTo>
                  <a:pt x="89" y="260"/>
                </a:lnTo>
                <a:lnTo>
                  <a:pt x="89" y="323"/>
                </a:lnTo>
                <a:lnTo>
                  <a:pt x="292" y="161"/>
                </a:lnTo>
                <a:lnTo>
                  <a:pt x="89" y="0"/>
                </a:lnTo>
                <a:lnTo>
                  <a:pt x="89" y="62"/>
                </a:lnTo>
                <a:lnTo>
                  <a:pt x="0" y="62"/>
                </a:lnTo>
              </a:path>
            </a:pathLst>
          </a:custGeom>
          <a:solidFill>
            <a:srgbClr val="00FFCC"/>
          </a:solidFill>
          <a:ln w="9525" cap="flat" cmpd="sng">
            <a:solidFill>
              <a:schemeClr val="tx2"/>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8375" name="Freeform 7">
            <a:extLst>
              <a:ext uri="{FF2B5EF4-FFF2-40B4-BE49-F238E27FC236}">
                <a16:creationId xmlns:a16="http://schemas.microsoft.com/office/drawing/2014/main" id="{4BC88A50-0856-4292-BBE5-7F0F1D7DF8CB}"/>
              </a:ext>
            </a:extLst>
          </p:cNvPr>
          <p:cNvSpPr>
            <a:spLocks/>
          </p:cNvSpPr>
          <p:nvPr/>
        </p:nvSpPr>
        <p:spPr bwMode="auto">
          <a:xfrm>
            <a:off x="895350" y="2768600"/>
            <a:ext cx="465138" cy="515938"/>
          </a:xfrm>
          <a:custGeom>
            <a:avLst/>
            <a:gdLst>
              <a:gd name="T0" fmla="*/ 0 w 293"/>
              <a:gd name="T1" fmla="*/ 100013 h 325"/>
              <a:gd name="T2" fmla="*/ 0 w 293"/>
              <a:gd name="T3" fmla="*/ 414338 h 325"/>
              <a:gd name="T4" fmla="*/ 139700 w 293"/>
              <a:gd name="T5" fmla="*/ 414338 h 325"/>
              <a:gd name="T6" fmla="*/ 139700 w 293"/>
              <a:gd name="T7" fmla="*/ 514350 h 325"/>
              <a:gd name="T8" fmla="*/ 463550 w 293"/>
              <a:gd name="T9" fmla="*/ 257175 h 325"/>
              <a:gd name="T10" fmla="*/ 139700 w 293"/>
              <a:gd name="T11" fmla="*/ 0 h 325"/>
              <a:gd name="T12" fmla="*/ 139700 w 293"/>
              <a:gd name="T13" fmla="*/ 100013 h 325"/>
              <a:gd name="T14" fmla="*/ 0 w 293"/>
              <a:gd name="T15" fmla="*/ 100013 h 32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3" h="325">
                <a:moveTo>
                  <a:pt x="0" y="63"/>
                </a:moveTo>
                <a:lnTo>
                  <a:pt x="0" y="261"/>
                </a:lnTo>
                <a:lnTo>
                  <a:pt x="88" y="261"/>
                </a:lnTo>
                <a:lnTo>
                  <a:pt x="88" y="324"/>
                </a:lnTo>
                <a:lnTo>
                  <a:pt x="292" y="162"/>
                </a:lnTo>
                <a:lnTo>
                  <a:pt x="88" y="0"/>
                </a:lnTo>
                <a:lnTo>
                  <a:pt x="88" y="63"/>
                </a:lnTo>
                <a:lnTo>
                  <a:pt x="0" y="63"/>
                </a:lnTo>
              </a:path>
            </a:pathLst>
          </a:custGeom>
          <a:solidFill>
            <a:srgbClr val="FF0000"/>
          </a:solidFill>
          <a:ln w="9525" cap="flat" cmpd="sng">
            <a:solidFill>
              <a:schemeClr val="tx2"/>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58376" name="Text Box 8">
            <a:extLst>
              <a:ext uri="{FF2B5EF4-FFF2-40B4-BE49-F238E27FC236}">
                <a16:creationId xmlns:a16="http://schemas.microsoft.com/office/drawing/2014/main" id="{C717DC79-4CB3-48A3-90C7-AB16EB84FE92}"/>
              </a:ext>
            </a:extLst>
          </p:cNvPr>
          <p:cNvSpPr txBox="1">
            <a:spLocks noChangeArrowheads="1"/>
          </p:cNvSpPr>
          <p:nvPr/>
        </p:nvSpPr>
        <p:spPr bwMode="auto">
          <a:xfrm>
            <a:off x="1752600" y="762000"/>
            <a:ext cx="1588" cy="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4500" i="1" dirty="0">
                <a:solidFill>
                  <a:schemeClr val="tx2"/>
                </a:solidFill>
                <a:cs typeface="Times New Roman" panose="02020603050405020304" pitchFamily="18" charset="0"/>
              </a:rPr>
              <a:t>Objectives of</a:t>
            </a:r>
            <a:endParaRPr lang="en-US" altLang="en-US" sz="3600" i="1" dirty="0">
              <a:solidFill>
                <a:schemeClr val="tx2"/>
              </a:solidFill>
              <a:cs typeface="Times New Roman" panose="02020603050405020304" pitchFamily="18" charset="0"/>
            </a:endParaRPr>
          </a:p>
        </p:txBody>
      </p:sp>
      <p:sp>
        <p:nvSpPr>
          <p:cNvPr id="58377" name="Text Box 9">
            <a:extLst>
              <a:ext uri="{FF2B5EF4-FFF2-40B4-BE49-F238E27FC236}">
                <a16:creationId xmlns:a16="http://schemas.microsoft.com/office/drawing/2014/main" id="{49E4CB3E-2CD3-450B-8F62-6F749606E096}"/>
              </a:ext>
            </a:extLst>
          </p:cNvPr>
          <p:cNvSpPr txBox="1">
            <a:spLocks noChangeArrowheads="1"/>
          </p:cNvSpPr>
          <p:nvPr/>
        </p:nvSpPr>
        <p:spPr bwMode="auto">
          <a:xfrm>
            <a:off x="914400" y="1371600"/>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700" b="1" i="1">
                <a:solidFill>
                  <a:srgbClr val="0099CC"/>
                </a:solidFill>
                <a:cs typeface="Times New Roman" panose="02020603050405020304" pitchFamily="18" charset="0"/>
              </a:rPr>
              <a:t>Forensic Analysis</a:t>
            </a:r>
            <a:endParaRPr lang="en-US" altLang="en-US" sz="3200" b="1" i="1">
              <a:solidFill>
                <a:schemeClr val="tx2"/>
              </a:solidFill>
              <a:cs typeface="Times New Roman" panose="02020603050405020304" pitchFamily="18" charset="0"/>
            </a:endParaRPr>
          </a:p>
        </p:txBody>
      </p:sp>
      <p:sp>
        <p:nvSpPr>
          <p:cNvPr id="9226" name="Text Box 10">
            <a:extLst>
              <a:ext uri="{FF2B5EF4-FFF2-40B4-BE49-F238E27FC236}">
                <a16:creationId xmlns:a16="http://schemas.microsoft.com/office/drawing/2014/main" id="{AEB2A0CC-BD59-4E24-9A94-E503ED20C1F5}"/>
              </a:ext>
            </a:extLst>
          </p:cNvPr>
          <p:cNvSpPr txBox="1">
            <a:spLocks noChangeArrowheads="1"/>
          </p:cNvSpPr>
          <p:nvPr/>
        </p:nvSpPr>
        <p:spPr bwMode="auto">
          <a:xfrm>
            <a:off x="8518525" y="6518275"/>
            <a:ext cx="18415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p>
        </p:txBody>
      </p:sp>
      <p:sp>
        <p:nvSpPr>
          <p:cNvPr id="9227" name="Text Box 11">
            <a:extLst>
              <a:ext uri="{FF2B5EF4-FFF2-40B4-BE49-F238E27FC236}">
                <a16:creationId xmlns:a16="http://schemas.microsoft.com/office/drawing/2014/main" id="{F2759490-295E-4FE1-8FF4-F94064941A48}"/>
              </a:ext>
            </a:extLst>
          </p:cNvPr>
          <p:cNvSpPr txBox="1">
            <a:spLocks noChangeArrowheads="1"/>
          </p:cNvSpPr>
          <p:nvPr/>
        </p:nvSpPr>
        <p:spPr bwMode="auto">
          <a:xfrm>
            <a:off x="8032750" y="6491288"/>
            <a:ext cx="1111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a:t>ranbsingh</a:t>
            </a:r>
            <a:endParaRPr lang="en-US" altLang="en-US"/>
          </a:p>
        </p:txBody>
      </p:sp>
    </p:spTree>
    <p:extLst>
      <p:ext uri="{BB962C8B-B14F-4D97-AF65-F5344CB8AC3E}">
        <p14:creationId xmlns:p14="http://schemas.microsoft.com/office/powerpoint/2010/main" val="26697406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8376"/>
                                        </p:tgtEl>
                                        <p:attrNameLst>
                                          <p:attrName>style.visibility</p:attrName>
                                        </p:attrNameLst>
                                      </p:cBhvr>
                                      <p:to>
                                        <p:strVal val="visible"/>
                                      </p:to>
                                    </p:set>
                                    <p:anim calcmode="lin" valueType="num">
                                      <p:cBhvr additive="base">
                                        <p:cTn id="7" dur="500" fill="hold"/>
                                        <p:tgtEl>
                                          <p:spTgt spid="58376"/>
                                        </p:tgtEl>
                                        <p:attrNameLst>
                                          <p:attrName>ppt_x</p:attrName>
                                        </p:attrNameLst>
                                      </p:cBhvr>
                                      <p:tavLst>
                                        <p:tav tm="0">
                                          <p:val>
                                            <p:strVal val="1+#ppt_w/2"/>
                                          </p:val>
                                        </p:tav>
                                        <p:tav tm="100000">
                                          <p:val>
                                            <p:strVal val="#ppt_x"/>
                                          </p:val>
                                        </p:tav>
                                      </p:tavLst>
                                    </p:anim>
                                    <p:anim calcmode="lin" valueType="num">
                                      <p:cBhvr additive="base">
                                        <p:cTn id="8" dur="500" fill="hold"/>
                                        <p:tgtEl>
                                          <p:spTgt spid="58376"/>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58377"/>
                                        </p:tgtEl>
                                        <p:attrNameLst>
                                          <p:attrName>style.visibility</p:attrName>
                                        </p:attrNameLst>
                                      </p:cBhvr>
                                      <p:to>
                                        <p:strVal val="visible"/>
                                      </p:to>
                                    </p:set>
                                    <p:anim calcmode="lin" valueType="num">
                                      <p:cBhvr additive="base">
                                        <p:cTn id="12" dur="500" fill="hold"/>
                                        <p:tgtEl>
                                          <p:spTgt spid="58377"/>
                                        </p:tgtEl>
                                        <p:attrNameLst>
                                          <p:attrName>ppt_x</p:attrName>
                                        </p:attrNameLst>
                                      </p:cBhvr>
                                      <p:tavLst>
                                        <p:tav tm="0">
                                          <p:val>
                                            <p:strVal val="0-#ppt_w/2"/>
                                          </p:val>
                                        </p:tav>
                                        <p:tav tm="100000">
                                          <p:val>
                                            <p:strVal val="#ppt_x"/>
                                          </p:val>
                                        </p:tav>
                                      </p:tavLst>
                                    </p:anim>
                                    <p:anim calcmode="lin" valueType="num">
                                      <p:cBhvr additive="base">
                                        <p:cTn id="13" dur="500" fill="hold"/>
                                        <p:tgtEl>
                                          <p:spTgt spid="5837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nodeType="clickEffect">
                                  <p:stCondLst>
                                    <p:cond delay="0"/>
                                  </p:stCondLst>
                                  <p:childTnLst>
                                    <p:set>
                                      <p:cBhvr>
                                        <p:cTn id="17" dur="1" fill="hold">
                                          <p:stCondLst>
                                            <p:cond delay="0"/>
                                          </p:stCondLst>
                                        </p:cTn>
                                        <p:tgtEl>
                                          <p:spTgt spid="58375"/>
                                        </p:tgtEl>
                                        <p:attrNameLst>
                                          <p:attrName>style.visibility</p:attrName>
                                        </p:attrNameLst>
                                      </p:cBhvr>
                                      <p:to>
                                        <p:strVal val="visible"/>
                                      </p:to>
                                    </p:set>
                                    <p:anim calcmode="lin" valueType="num">
                                      <p:cBhvr additive="base">
                                        <p:cTn id="18" dur="500" fill="hold"/>
                                        <p:tgtEl>
                                          <p:spTgt spid="58375"/>
                                        </p:tgtEl>
                                        <p:attrNameLst>
                                          <p:attrName>ppt_x</p:attrName>
                                        </p:attrNameLst>
                                      </p:cBhvr>
                                      <p:tavLst>
                                        <p:tav tm="0">
                                          <p:val>
                                            <p:strVal val="0-#ppt_w/2"/>
                                          </p:val>
                                        </p:tav>
                                        <p:tav tm="100000">
                                          <p:val>
                                            <p:strVal val="#ppt_x"/>
                                          </p:val>
                                        </p:tav>
                                      </p:tavLst>
                                    </p:anim>
                                    <p:anim calcmode="lin" valueType="num">
                                      <p:cBhvr additive="base">
                                        <p:cTn id="19" dur="500" fill="hold"/>
                                        <p:tgtEl>
                                          <p:spTgt spid="58375"/>
                                        </p:tgtEl>
                                        <p:attrNameLst>
                                          <p:attrName>ppt_y</p:attrName>
                                        </p:attrNameLst>
                                      </p:cBhvr>
                                      <p:tavLst>
                                        <p:tav tm="0">
                                          <p:val>
                                            <p:strVal val="#ppt_y"/>
                                          </p:val>
                                        </p:tav>
                                        <p:tav tm="100000">
                                          <p:val>
                                            <p:strVal val="#ppt_y"/>
                                          </p:val>
                                        </p:tav>
                                      </p:tavLst>
                                    </p:anim>
                                  </p:childTnLst>
                                </p:cTn>
                              </p:par>
                            </p:childTnLst>
                          </p:cTn>
                        </p:par>
                        <p:par>
                          <p:cTn id="20" fill="hold" nodeType="afterGroup">
                            <p:stCondLst>
                              <p:cond delay="500"/>
                            </p:stCondLst>
                            <p:childTnLst>
                              <p:par>
                                <p:cTn id="21" presetID="2" presetClass="entr" presetSubtype="2" fill="hold" grpId="0" nodeType="afterEffect">
                                  <p:stCondLst>
                                    <p:cond delay="0"/>
                                  </p:stCondLst>
                                  <p:childTnLst>
                                    <p:set>
                                      <p:cBhvr>
                                        <p:cTn id="22" dur="1" fill="hold">
                                          <p:stCondLst>
                                            <p:cond delay="0"/>
                                          </p:stCondLst>
                                        </p:cTn>
                                        <p:tgtEl>
                                          <p:spTgt spid="58370"/>
                                        </p:tgtEl>
                                        <p:attrNameLst>
                                          <p:attrName>style.visibility</p:attrName>
                                        </p:attrNameLst>
                                      </p:cBhvr>
                                      <p:to>
                                        <p:strVal val="visible"/>
                                      </p:to>
                                    </p:set>
                                    <p:anim calcmode="lin" valueType="num">
                                      <p:cBhvr additive="base">
                                        <p:cTn id="23" dur="500" fill="hold"/>
                                        <p:tgtEl>
                                          <p:spTgt spid="58370"/>
                                        </p:tgtEl>
                                        <p:attrNameLst>
                                          <p:attrName>ppt_x</p:attrName>
                                        </p:attrNameLst>
                                      </p:cBhvr>
                                      <p:tavLst>
                                        <p:tav tm="0">
                                          <p:val>
                                            <p:strVal val="1+#ppt_w/2"/>
                                          </p:val>
                                        </p:tav>
                                        <p:tav tm="100000">
                                          <p:val>
                                            <p:strVal val="#ppt_x"/>
                                          </p:val>
                                        </p:tav>
                                      </p:tavLst>
                                    </p:anim>
                                    <p:anim calcmode="lin" valueType="num">
                                      <p:cBhvr additive="base">
                                        <p:cTn id="24" dur="500" fill="hold"/>
                                        <p:tgtEl>
                                          <p:spTgt spid="58370"/>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8" fill="hold" nodeType="clickEffect">
                                  <p:stCondLst>
                                    <p:cond delay="0"/>
                                  </p:stCondLst>
                                  <p:childTnLst>
                                    <p:set>
                                      <p:cBhvr>
                                        <p:cTn id="28" dur="1" fill="hold">
                                          <p:stCondLst>
                                            <p:cond delay="0"/>
                                          </p:stCondLst>
                                        </p:cTn>
                                        <p:tgtEl>
                                          <p:spTgt spid="58374"/>
                                        </p:tgtEl>
                                        <p:attrNameLst>
                                          <p:attrName>style.visibility</p:attrName>
                                        </p:attrNameLst>
                                      </p:cBhvr>
                                      <p:to>
                                        <p:strVal val="visible"/>
                                      </p:to>
                                    </p:set>
                                    <p:anim calcmode="lin" valueType="num">
                                      <p:cBhvr additive="base">
                                        <p:cTn id="29" dur="500" fill="hold"/>
                                        <p:tgtEl>
                                          <p:spTgt spid="58374"/>
                                        </p:tgtEl>
                                        <p:attrNameLst>
                                          <p:attrName>ppt_x</p:attrName>
                                        </p:attrNameLst>
                                      </p:cBhvr>
                                      <p:tavLst>
                                        <p:tav tm="0">
                                          <p:val>
                                            <p:strVal val="0-#ppt_w/2"/>
                                          </p:val>
                                        </p:tav>
                                        <p:tav tm="100000">
                                          <p:val>
                                            <p:strVal val="#ppt_x"/>
                                          </p:val>
                                        </p:tav>
                                      </p:tavLst>
                                    </p:anim>
                                    <p:anim calcmode="lin" valueType="num">
                                      <p:cBhvr additive="base">
                                        <p:cTn id="30" dur="500" fill="hold"/>
                                        <p:tgtEl>
                                          <p:spTgt spid="58374"/>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500"/>
                            </p:stCondLst>
                            <p:childTnLst>
                              <p:par>
                                <p:cTn id="32" presetID="2" presetClass="entr" presetSubtype="2" fill="hold" grpId="0" nodeType="afterEffect">
                                  <p:stCondLst>
                                    <p:cond delay="0"/>
                                  </p:stCondLst>
                                  <p:childTnLst>
                                    <p:set>
                                      <p:cBhvr>
                                        <p:cTn id="33" dur="1" fill="hold">
                                          <p:stCondLst>
                                            <p:cond delay="0"/>
                                          </p:stCondLst>
                                        </p:cTn>
                                        <p:tgtEl>
                                          <p:spTgt spid="58372"/>
                                        </p:tgtEl>
                                        <p:attrNameLst>
                                          <p:attrName>style.visibility</p:attrName>
                                        </p:attrNameLst>
                                      </p:cBhvr>
                                      <p:to>
                                        <p:strVal val="visible"/>
                                      </p:to>
                                    </p:set>
                                    <p:anim calcmode="lin" valueType="num">
                                      <p:cBhvr additive="base">
                                        <p:cTn id="34" dur="500" fill="hold"/>
                                        <p:tgtEl>
                                          <p:spTgt spid="58372"/>
                                        </p:tgtEl>
                                        <p:attrNameLst>
                                          <p:attrName>ppt_x</p:attrName>
                                        </p:attrNameLst>
                                      </p:cBhvr>
                                      <p:tavLst>
                                        <p:tav tm="0">
                                          <p:val>
                                            <p:strVal val="1+#ppt_w/2"/>
                                          </p:val>
                                        </p:tav>
                                        <p:tav tm="100000">
                                          <p:val>
                                            <p:strVal val="#ppt_x"/>
                                          </p:val>
                                        </p:tav>
                                      </p:tavLst>
                                    </p:anim>
                                    <p:anim calcmode="lin" valueType="num">
                                      <p:cBhvr additive="base">
                                        <p:cTn id="35" dur="500" fill="hold"/>
                                        <p:tgtEl>
                                          <p:spTgt spid="58372"/>
                                        </p:tgtEl>
                                        <p:attrNameLst>
                                          <p:attrName>ppt_y</p:attrName>
                                        </p:attrNameLst>
                                      </p:cBhvr>
                                      <p:tavLst>
                                        <p:tav tm="0">
                                          <p:val>
                                            <p:strVal val="#ppt_y"/>
                                          </p:val>
                                        </p:tav>
                                        <p:tav tm="100000">
                                          <p:val>
                                            <p:strVal val="#ppt_y"/>
                                          </p:val>
                                        </p:tav>
                                      </p:tavLst>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2" presetClass="entr" presetSubtype="8" fill="hold" nodeType="clickEffect">
                                  <p:stCondLst>
                                    <p:cond delay="0"/>
                                  </p:stCondLst>
                                  <p:childTnLst>
                                    <p:set>
                                      <p:cBhvr>
                                        <p:cTn id="39" dur="1" fill="hold">
                                          <p:stCondLst>
                                            <p:cond delay="0"/>
                                          </p:stCondLst>
                                        </p:cTn>
                                        <p:tgtEl>
                                          <p:spTgt spid="58373"/>
                                        </p:tgtEl>
                                        <p:attrNameLst>
                                          <p:attrName>style.visibility</p:attrName>
                                        </p:attrNameLst>
                                      </p:cBhvr>
                                      <p:to>
                                        <p:strVal val="visible"/>
                                      </p:to>
                                    </p:set>
                                    <p:anim calcmode="lin" valueType="num">
                                      <p:cBhvr additive="base">
                                        <p:cTn id="40" dur="500" fill="hold"/>
                                        <p:tgtEl>
                                          <p:spTgt spid="58373"/>
                                        </p:tgtEl>
                                        <p:attrNameLst>
                                          <p:attrName>ppt_x</p:attrName>
                                        </p:attrNameLst>
                                      </p:cBhvr>
                                      <p:tavLst>
                                        <p:tav tm="0">
                                          <p:val>
                                            <p:strVal val="0-#ppt_w/2"/>
                                          </p:val>
                                        </p:tav>
                                        <p:tav tm="100000">
                                          <p:val>
                                            <p:strVal val="#ppt_x"/>
                                          </p:val>
                                        </p:tav>
                                      </p:tavLst>
                                    </p:anim>
                                    <p:anim calcmode="lin" valueType="num">
                                      <p:cBhvr additive="base">
                                        <p:cTn id="41" dur="500" fill="hold"/>
                                        <p:tgtEl>
                                          <p:spTgt spid="58373"/>
                                        </p:tgtEl>
                                        <p:attrNameLst>
                                          <p:attrName>ppt_y</p:attrName>
                                        </p:attrNameLst>
                                      </p:cBhvr>
                                      <p:tavLst>
                                        <p:tav tm="0">
                                          <p:val>
                                            <p:strVal val="#ppt_y"/>
                                          </p:val>
                                        </p:tav>
                                        <p:tav tm="100000">
                                          <p:val>
                                            <p:strVal val="#ppt_y"/>
                                          </p:val>
                                        </p:tav>
                                      </p:tavLst>
                                    </p:anim>
                                  </p:childTnLst>
                                </p:cTn>
                              </p:par>
                            </p:childTnLst>
                          </p:cTn>
                        </p:par>
                        <p:par>
                          <p:cTn id="42" fill="hold" nodeType="afterGroup">
                            <p:stCondLst>
                              <p:cond delay="500"/>
                            </p:stCondLst>
                            <p:childTnLst>
                              <p:par>
                                <p:cTn id="43" presetID="2" presetClass="entr" presetSubtype="2" fill="hold" grpId="0" nodeType="afterEffect">
                                  <p:stCondLst>
                                    <p:cond delay="0"/>
                                  </p:stCondLst>
                                  <p:childTnLst>
                                    <p:set>
                                      <p:cBhvr>
                                        <p:cTn id="44" dur="1" fill="hold">
                                          <p:stCondLst>
                                            <p:cond delay="0"/>
                                          </p:stCondLst>
                                        </p:cTn>
                                        <p:tgtEl>
                                          <p:spTgt spid="58371"/>
                                        </p:tgtEl>
                                        <p:attrNameLst>
                                          <p:attrName>style.visibility</p:attrName>
                                        </p:attrNameLst>
                                      </p:cBhvr>
                                      <p:to>
                                        <p:strVal val="visible"/>
                                      </p:to>
                                    </p:set>
                                    <p:anim calcmode="lin" valueType="num">
                                      <p:cBhvr additive="base">
                                        <p:cTn id="45" dur="500" fill="hold"/>
                                        <p:tgtEl>
                                          <p:spTgt spid="58371"/>
                                        </p:tgtEl>
                                        <p:attrNameLst>
                                          <p:attrName>ppt_x</p:attrName>
                                        </p:attrNameLst>
                                      </p:cBhvr>
                                      <p:tavLst>
                                        <p:tav tm="0">
                                          <p:val>
                                            <p:strVal val="1+#ppt_w/2"/>
                                          </p:val>
                                        </p:tav>
                                        <p:tav tm="100000">
                                          <p:val>
                                            <p:strVal val="#ppt_x"/>
                                          </p:val>
                                        </p:tav>
                                      </p:tavLst>
                                    </p:anim>
                                    <p:anim calcmode="lin" valueType="num">
                                      <p:cBhvr additive="base">
                                        <p:cTn id="46" dur="500" fill="hold"/>
                                        <p:tgtEl>
                                          <p:spTgt spid="583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utoUpdateAnimBg="0"/>
      <p:bldP spid="58371" grpId="0" autoUpdateAnimBg="0"/>
      <p:bldP spid="58372" grpId="0" autoUpdateAnimBg="0"/>
      <p:bldP spid="58376" grpId="0" autoUpdateAnimBg="0"/>
      <p:bldP spid="58377"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1026">
            <a:extLst>
              <a:ext uri="{FF2B5EF4-FFF2-40B4-BE49-F238E27FC236}">
                <a16:creationId xmlns:a16="http://schemas.microsoft.com/office/drawing/2014/main" id="{693CC39F-0AAE-46E0-A5D2-78928969A578}"/>
              </a:ext>
            </a:extLst>
          </p:cNvPr>
          <p:cNvGraphicFramePr>
            <a:graphicFrameLocks noChangeAspect="1"/>
          </p:cNvGraphicFramePr>
          <p:nvPr/>
        </p:nvGraphicFramePr>
        <p:xfrm>
          <a:off x="3176588" y="1676400"/>
          <a:ext cx="2538412" cy="3176588"/>
        </p:xfrm>
        <a:graphic>
          <a:graphicData uri="http://schemas.openxmlformats.org/presentationml/2006/ole">
            <mc:AlternateContent xmlns:mc="http://schemas.openxmlformats.org/markup-compatibility/2006">
              <mc:Choice xmlns:v="urn:schemas-microsoft-com:vml" Requires="v">
                <p:oleObj spid="_x0000_s3107" name="Clip" r:id="rId3" imgW="2302405" imgH="3173062" progId="MS_ClipArt_Gallery.2">
                  <p:embed/>
                </p:oleObj>
              </mc:Choice>
              <mc:Fallback>
                <p:oleObj name="Clip" r:id="rId3" imgW="2302405" imgH="3173062" progId="MS_ClipArt_Gallery.2">
                  <p:embed/>
                  <p:pic>
                    <p:nvPicPr>
                      <p:cNvPr id="21506" name="Object 1026">
                        <a:extLst>
                          <a:ext uri="{FF2B5EF4-FFF2-40B4-BE49-F238E27FC236}">
                            <a16:creationId xmlns:a16="http://schemas.microsoft.com/office/drawing/2014/main" id="{693CC39F-0AAE-46E0-A5D2-78928969A57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6588" y="1676400"/>
                        <a:ext cx="2538412" cy="3176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07" name="Rectangle 1027">
            <a:extLst>
              <a:ext uri="{FF2B5EF4-FFF2-40B4-BE49-F238E27FC236}">
                <a16:creationId xmlns:a16="http://schemas.microsoft.com/office/drawing/2014/main" id="{9D7E8635-4779-4726-A24C-AF366779014E}"/>
              </a:ext>
            </a:extLst>
          </p:cNvPr>
          <p:cNvSpPr>
            <a:spLocks noChangeArrowheads="1"/>
          </p:cNvSpPr>
          <p:nvPr/>
        </p:nvSpPr>
        <p:spPr bwMode="auto">
          <a:xfrm>
            <a:off x="4675188" y="533400"/>
            <a:ext cx="439261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000" b="1" i="1"/>
              <a:t>Scientific support to</a:t>
            </a:r>
          </a:p>
        </p:txBody>
      </p:sp>
      <p:sp>
        <p:nvSpPr>
          <p:cNvPr id="21508" name="Rectangle 1028">
            <a:extLst>
              <a:ext uri="{FF2B5EF4-FFF2-40B4-BE49-F238E27FC236}">
                <a16:creationId xmlns:a16="http://schemas.microsoft.com/office/drawing/2014/main" id="{3B387983-AFF6-42DE-8B43-B2821AB9E493}"/>
              </a:ext>
            </a:extLst>
          </p:cNvPr>
          <p:cNvSpPr>
            <a:spLocks noChangeArrowheads="1"/>
          </p:cNvSpPr>
          <p:nvPr/>
        </p:nvSpPr>
        <p:spPr bwMode="auto">
          <a:xfrm>
            <a:off x="2514600" y="852488"/>
            <a:ext cx="6516688"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4800" b="1">
                <a:solidFill>
                  <a:srgbClr val="FF0000"/>
                </a:solidFill>
              </a:rPr>
              <a:t>Criminal Justice System</a:t>
            </a:r>
            <a:endParaRPr lang="en-US" altLang="en-US" sz="4800" b="1"/>
          </a:p>
        </p:txBody>
      </p:sp>
      <p:sp>
        <p:nvSpPr>
          <p:cNvPr id="21509" name="Rectangle 1029">
            <a:extLst>
              <a:ext uri="{FF2B5EF4-FFF2-40B4-BE49-F238E27FC236}">
                <a16:creationId xmlns:a16="http://schemas.microsoft.com/office/drawing/2014/main" id="{7CA93BE7-3438-447E-B5B6-D26F3B58F792}"/>
              </a:ext>
            </a:extLst>
          </p:cNvPr>
          <p:cNvSpPr>
            <a:spLocks noChangeArrowheads="1"/>
          </p:cNvSpPr>
          <p:nvPr/>
        </p:nvSpPr>
        <p:spPr bwMode="auto">
          <a:xfrm>
            <a:off x="685800" y="2057400"/>
            <a:ext cx="8435001" cy="923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buFontTx/>
              <a:buChar char="•"/>
              <a:defRPr/>
            </a:pPr>
            <a:r>
              <a:rPr lang="en-US" altLang="en-US" sz="5400" dirty="0">
                <a:solidFill>
                  <a:srgbClr val="669900"/>
                </a:solidFill>
              </a:rPr>
              <a:t>  </a:t>
            </a:r>
            <a:r>
              <a:rPr lang="en-US" altLang="en-US" sz="4800" i="1" dirty="0">
                <a:solidFill>
                  <a:srgbClr val="669900"/>
                </a:solidFill>
              </a:rPr>
              <a:t>Crime </a:t>
            </a:r>
            <a:r>
              <a:rPr lang="en-US" altLang="en-US" sz="5400" b="1" i="1" dirty="0">
                <a:solidFill>
                  <a:srgbClr val="669900"/>
                </a:solidFill>
                <a:effectLst>
                  <a:outerShdw blurRad="38100" dist="38100" dir="2700000" algn="tl">
                    <a:srgbClr val="C0C0C0"/>
                  </a:outerShdw>
                </a:effectLst>
              </a:rPr>
              <a:t>Scene</a:t>
            </a:r>
            <a:r>
              <a:rPr lang="en-US" altLang="en-US" sz="4800" i="1" dirty="0">
                <a:solidFill>
                  <a:srgbClr val="669900"/>
                </a:solidFill>
              </a:rPr>
              <a:t> Management</a:t>
            </a:r>
          </a:p>
        </p:txBody>
      </p:sp>
      <p:sp>
        <p:nvSpPr>
          <p:cNvPr id="21510" name="Rectangle 1030">
            <a:extLst>
              <a:ext uri="{FF2B5EF4-FFF2-40B4-BE49-F238E27FC236}">
                <a16:creationId xmlns:a16="http://schemas.microsoft.com/office/drawing/2014/main" id="{6CFE77B1-F1AE-4AEA-BC6C-0CC37995D784}"/>
              </a:ext>
            </a:extLst>
          </p:cNvPr>
          <p:cNvSpPr>
            <a:spLocks noChangeArrowheads="1"/>
          </p:cNvSpPr>
          <p:nvPr/>
        </p:nvSpPr>
        <p:spPr bwMode="auto">
          <a:xfrm>
            <a:off x="611188" y="3657600"/>
            <a:ext cx="76327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6000">
                <a:solidFill>
                  <a:srgbClr val="CC3300"/>
                </a:solidFill>
              </a:rPr>
              <a:t>  </a:t>
            </a:r>
            <a:r>
              <a:rPr lang="en-US" altLang="en-US" sz="5400" i="1">
                <a:solidFill>
                  <a:srgbClr val="CC3300"/>
                </a:solidFill>
              </a:rPr>
              <a:t>Laboratory Examination</a:t>
            </a:r>
          </a:p>
        </p:txBody>
      </p:sp>
      <p:sp>
        <p:nvSpPr>
          <p:cNvPr id="21511" name="Rectangle 1031">
            <a:extLst>
              <a:ext uri="{FF2B5EF4-FFF2-40B4-BE49-F238E27FC236}">
                <a16:creationId xmlns:a16="http://schemas.microsoft.com/office/drawing/2014/main" id="{8596CE3A-6036-4EC4-A182-4DCD076D139A}"/>
              </a:ext>
            </a:extLst>
          </p:cNvPr>
          <p:cNvSpPr>
            <a:spLocks noChangeArrowheads="1"/>
          </p:cNvSpPr>
          <p:nvPr/>
        </p:nvSpPr>
        <p:spPr bwMode="auto">
          <a:xfrm>
            <a:off x="685800" y="5257800"/>
            <a:ext cx="4789488"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buFontTx/>
              <a:buChar char="•"/>
            </a:pPr>
            <a:r>
              <a:rPr lang="en-US" altLang="en-US" sz="6600"/>
              <a:t>  </a:t>
            </a:r>
            <a:r>
              <a:rPr lang="en-US" altLang="en-US" sz="6000" i="1"/>
              <a:t>Presentation</a:t>
            </a:r>
          </a:p>
        </p:txBody>
      </p:sp>
      <p:sp>
        <p:nvSpPr>
          <p:cNvPr id="10248" name="Rectangle 1032">
            <a:extLst>
              <a:ext uri="{FF2B5EF4-FFF2-40B4-BE49-F238E27FC236}">
                <a16:creationId xmlns:a16="http://schemas.microsoft.com/office/drawing/2014/main" id="{519517FF-805C-4BF7-B404-93F3F6EA12AA}"/>
              </a:ext>
            </a:extLst>
          </p:cNvPr>
          <p:cNvSpPr>
            <a:spLocks noChangeArrowheads="1"/>
          </p:cNvSpPr>
          <p:nvPr/>
        </p:nvSpPr>
        <p:spPr bwMode="auto">
          <a:xfrm>
            <a:off x="8305800" y="6553200"/>
            <a:ext cx="987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600">
                <a:solidFill>
                  <a:schemeClr val="tx2"/>
                </a:solidFill>
              </a:rPr>
              <a:t>ranbsingh</a:t>
            </a:r>
          </a:p>
        </p:txBody>
      </p:sp>
      <p:graphicFrame>
        <p:nvGraphicFramePr>
          <p:cNvPr id="21513" name="Object 1033">
            <a:extLst>
              <a:ext uri="{FF2B5EF4-FFF2-40B4-BE49-F238E27FC236}">
                <a16:creationId xmlns:a16="http://schemas.microsoft.com/office/drawing/2014/main" id="{5F1A3459-466F-4D4A-A480-C15902A46B67}"/>
              </a:ext>
            </a:extLst>
          </p:cNvPr>
          <p:cNvGraphicFramePr>
            <a:graphicFrameLocks noChangeAspect="1"/>
          </p:cNvGraphicFramePr>
          <p:nvPr/>
        </p:nvGraphicFramePr>
        <p:xfrm>
          <a:off x="4419600" y="4419600"/>
          <a:ext cx="4046538" cy="3352800"/>
        </p:xfrm>
        <a:graphic>
          <a:graphicData uri="http://schemas.openxmlformats.org/presentationml/2006/ole">
            <mc:AlternateContent xmlns:mc="http://schemas.openxmlformats.org/markup-compatibility/2006">
              <mc:Choice xmlns:v="urn:schemas-microsoft-com:vml" Requires="v">
                <p:oleObj spid="_x0000_s3108" name="Clip" r:id="rId5" imgW="4046538" imgH="3352800" progId="MS_ClipArt_Gallery.2">
                  <p:embed/>
                </p:oleObj>
              </mc:Choice>
              <mc:Fallback>
                <p:oleObj name="Clip" r:id="rId5" imgW="4046538" imgH="3352800" progId="MS_ClipArt_Gallery.2">
                  <p:embed/>
                  <p:pic>
                    <p:nvPicPr>
                      <p:cNvPr id="21513" name="Object 1033">
                        <a:extLst>
                          <a:ext uri="{FF2B5EF4-FFF2-40B4-BE49-F238E27FC236}">
                            <a16:creationId xmlns:a16="http://schemas.microsoft.com/office/drawing/2014/main" id="{5F1A3459-466F-4D4A-A480-C15902A46B6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9600" y="4419600"/>
                        <a:ext cx="4046538" cy="335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14" name="Object 1034">
            <a:extLst>
              <a:ext uri="{FF2B5EF4-FFF2-40B4-BE49-F238E27FC236}">
                <a16:creationId xmlns:a16="http://schemas.microsoft.com/office/drawing/2014/main" id="{FDD28605-BB6A-4789-8CF8-E9835D82CB25}"/>
              </a:ext>
            </a:extLst>
          </p:cNvPr>
          <p:cNvGraphicFramePr>
            <a:graphicFrameLocks/>
          </p:cNvGraphicFramePr>
          <p:nvPr/>
        </p:nvGraphicFramePr>
        <p:xfrm>
          <a:off x="7543800" y="2667000"/>
          <a:ext cx="1801813" cy="2057400"/>
        </p:xfrm>
        <a:graphic>
          <a:graphicData uri="http://schemas.openxmlformats.org/presentationml/2006/ole">
            <mc:AlternateContent xmlns:mc="http://schemas.openxmlformats.org/markup-compatibility/2006">
              <mc:Choice xmlns:v="urn:schemas-microsoft-com:vml" Requires="v">
                <p:oleObj spid="_x0000_s3109" name="Clip" r:id="rId7" imgW="2596167" imgH="3657566" progId="MS_ClipArt_Gallery.2">
                  <p:embed/>
                </p:oleObj>
              </mc:Choice>
              <mc:Fallback>
                <p:oleObj name="Clip" r:id="rId7" imgW="2596167" imgH="3657566" progId="MS_ClipArt_Gallery.2">
                  <p:embed/>
                  <p:pic>
                    <p:nvPicPr>
                      <p:cNvPr id="21514" name="Object 1034">
                        <a:extLst>
                          <a:ext uri="{FF2B5EF4-FFF2-40B4-BE49-F238E27FC236}">
                            <a16:creationId xmlns:a16="http://schemas.microsoft.com/office/drawing/2014/main" id="{FDD28605-BB6A-4789-8CF8-E9835D82CB25}"/>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43800" y="2667000"/>
                        <a:ext cx="1801813"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363192214"/>
      </p:ext>
    </p:extLst>
  </p:cSld>
  <p:clrMapOvr>
    <a:masterClrMapping/>
  </p:clrMapOvr>
  <p:transition advTm="12533">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21507"/>
                                        </p:tgtEl>
                                        <p:attrNameLst>
                                          <p:attrName>style.visibility</p:attrName>
                                        </p:attrNameLst>
                                      </p:cBhvr>
                                      <p:to>
                                        <p:strVal val="visible"/>
                                      </p:to>
                                    </p:set>
                                    <p:anim calcmode="lin" valueType="num">
                                      <p:cBhvr additive="base">
                                        <p:cTn id="7" dur="500" fill="hold"/>
                                        <p:tgtEl>
                                          <p:spTgt spid="21507"/>
                                        </p:tgtEl>
                                        <p:attrNameLst>
                                          <p:attrName>ppt_x</p:attrName>
                                        </p:attrNameLst>
                                      </p:cBhvr>
                                      <p:tavLst>
                                        <p:tav tm="0">
                                          <p:val>
                                            <p:strVal val="0-#ppt_w/2"/>
                                          </p:val>
                                        </p:tav>
                                        <p:tav tm="100000">
                                          <p:val>
                                            <p:strVal val="#ppt_x"/>
                                          </p:val>
                                        </p:tav>
                                      </p:tavLst>
                                    </p:anim>
                                    <p:anim calcmode="lin" valueType="num">
                                      <p:cBhvr additive="base">
                                        <p:cTn id="8" dur="500" fill="hold"/>
                                        <p:tgtEl>
                                          <p:spTgt spid="2150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21508"/>
                                        </p:tgtEl>
                                        <p:attrNameLst>
                                          <p:attrName>style.visibility</p:attrName>
                                        </p:attrNameLst>
                                      </p:cBhvr>
                                      <p:to>
                                        <p:strVal val="visible"/>
                                      </p:to>
                                    </p:set>
                                    <p:anim calcmode="lin" valueType="num">
                                      <p:cBhvr additive="base">
                                        <p:cTn id="12" dur="500" fill="hold"/>
                                        <p:tgtEl>
                                          <p:spTgt spid="21508"/>
                                        </p:tgtEl>
                                        <p:attrNameLst>
                                          <p:attrName>ppt_x</p:attrName>
                                        </p:attrNameLst>
                                      </p:cBhvr>
                                      <p:tavLst>
                                        <p:tav tm="0">
                                          <p:val>
                                            <p:strVal val="0-#ppt_w/2"/>
                                          </p:val>
                                        </p:tav>
                                        <p:tav tm="100000">
                                          <p:val>
                                            <p:strVal val="#ppt_x"/>
                                          </p:val>
                                        </p:tav>
                                      </p:tavLst>
                                    </p:anim>
                                    <p:anim calcmode="lin" valueType="num">
                                      <p:cBhvr additive="base">
                                        <p:cTn id="13" dur="500" fill="hold"/>
                                        <p:tgtEl>
                                          <p:spTgt spid="21508"/>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6" fill="hold" grpId="0" nodeType="clickEffect">
                                  <p:stCondLst>
                                    <p:cond delay="0"/>
                                  </p:stCondLst>
                                  <p:childTnLst>
                                    <p:set>
                                      <p:cBhvr>
                                        <p:cTn id="17" dur="1" fill="hold">
                                          <p:stCondLst>
                                            <p:cond delay="0"/>
                                          </p:stCondLst>
                                        </p:cTn>
                                        <p:tgtEl>
                                          <p:spTgt spid="21509"/>
                                        </p:tgtEl>
                                        <p:attrNameLst>
                                          <p:attrName>style.visibility</p:attrName>
                                        </p:attrNameLst>
                                      </p:cBhvr>
                                      <p:to>
                                        <p:strVal val="visible"/>
                                      </p:to>
                                    </p:set>
                                    <p:anim calcmode="lin" valueType="num">
                                      <p:cBhvr additive="base">
                                        <p:cTn id="18" dur="500" fill="hold"/>
                                        <p:tgtEl>
                                          <p:spTgt spid="21509"/>
                                        </p:tgtEl>
                                        <p:attrNameLst>
                                          <p:attrName>ppt_x</p:attrName>
                                        </p:attrNameLst>
                                      </p:cBhvr>
                                      <p:tavLst>
                                        <p:tav tm="0">
                                          <p:val>
                                            <p:strVal val="1+#ppt_w/2"/>
                                          </p:val>
                                        </p:tav>
                                        <p:tav tm="100000">
                                          <p:val>
                                            <p:strVal val="#ppt_x"/>
                                          </p:val>
                                        </p:tav>
                                      </p:tavLst>
                                    </p:anim>
                                    <p:anim calcmode="lin" valueType="num">
                                      <p:cBhvr additive="base">
                                        <p:cTn id="19" dur="500" fill="hold"/>
                                        <p:tgtEl>
                                          <p:spTgt spid="21509"/>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1509"/>
                                        </p:tgtEl>
                                        <p:attrNameLst>
                                          <p:attrName>ppt_c</p:attrName>
                                        </p:attrNameLst>
                                      </p:cBhvr>
                                      <p:to>
                                        <a:srgbClr val="FF6633"/>
                                      </p:to>
                                    </p:animClr>
                                  </p:subTnLst>
                                </p:cTn>
                              </p:par>
                            </p:childTnLst>
                          </p:cTn>
                        </p:par>
                        <p:par>
                          <p:cTn id="20" fill="hold" nodeType="afterGroup">
                            <p:stCondLst>
                              <p:cond delay="500"/>
                            </p:stCondLst>
                            <p:childTnLst>
                              <p:par>
                                <p:cTn id="21" presetID="2" presetClass="entr" presetSubtype="6" fill="hold" nodeType="afterEffect">
                                  <p:stCondLst>
                                    <p:cond delay="0"/>
                                  </p:stCondLst>
                                  <p:childTnLst>
                                    <p:set>
                                      <p:cBhvr>
                                        <p:cTn id="22" dur="1" fill="hold">
                                          <p:stCondLst>
                                            <p:cond delay="0"/>
                                          </p:stCondLst>
                                        </p:cTn>
                                        <p:tgtEl>
                                          <p:spTgt spid="21506"/>
                                        </p:tgtEl>
                                        <p:attrNameLst>
                                          <p:attrName>style.visibility</p:attrName>
                                        </p:attrNameLst>
                                      </p:cBhvr>
                                      <p:to>
                                        <p:strVal val="visible"/>
                                      </p:to>
                                    </p:set>
                                    <p:anim calcmode="lin" valueType="num">
                                      <p:cBhvr additive="base">
                                        <p:cTn id="23" dur="500" fill="hold"/>
                                        <p:tgtEl>
                                          <p:spTgt spid="21506"/>
                                        </p:tgtEl>
                                        <p:attrNameLst>
                                          <p:attrName>ppt_x</p:attrName>
                                        </p:attrNameLst>
                                      </p:cBhvr>
                                      <p:tavLst>
                                        <p:tav tm="0">
                                          <p:val>
                                            <p:strVal val="1+#ppt_w/2"/>
                                          </p:val>
                                        </p:tav>
                                        <p:tav tm="100000">
                                          <p:val>
                                            <p:strVal val="#ppt_x"/>
                                          </p:val>
                                        </p:tav>
                                      </p:tavLst>
                                    </p:anim>
                                    <p:anim calcmode="lin" valueType="num">
                                      <p:cBhvr additive="base">
                                        <p:cTn id="24"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5" fill="hold" grpId="0" nodeType="clickEffect">
                                  <p:stCondLst>
                                    <p:cond delay="0"/>
                                  </p:stCondLst>
                                  <p:childTnLst>
                                    <p:set>
                                      <p:cBhvr>
                                        <p:cTn id="28" dur="1" fill="hold">
                                          <p:stCondLst>
                                            <p:cond delay="0"/>
                                          </p:stCondLst>
                                        </p:cTn>
                                        <p:tgtEl>
                                          <p:spTgt spid="21510">
                                            <p:txEl>
                                              <p:pRg st="0" end="0"/>
                                            </p:txEl>
                                          </p:spTgt>
                                        </p:tgtEl>
                                        <p:attrNameLst>
                                          <p:attrName>style.visibility</p:attrName>
                                        </p:attrNameLst>
                                      </p:cBhvr>
                                      <p:to>
                                        <p:strVal val="visible"/>
                                      </p:to>
                                    </p:set>
                                    <p:animEffect transition="in" filter="blinds(vertical)">
                                      <p:cBhvr>
                                        <p:cTn id="29" dur="500"/>
                                        <p:tgtEl>
                                          <p:spTgt spid="21510">
                                            <p:txEl>
                                              <p:pRg st="0" end="0"/>
                                            </p:txEl>
                                          </p:spTgt>
                                        </p:tgtEl>
                                      </p:cBhvr>
                                    </p:animEffect>
                                  </p:childTnLst>
                                  <p:subTnLst>
                                    <p:animClr clrSpc="rgb" dir="cw">
                                      <p:cBhvr override="childStyle">
                                        <p:cTn dur="1" fill="hold" display="0" masterRel="nextClick" afterEffect="1"/>
                                        <p:tgtEl>
                                          <p:spTgt spid="21510">
                                            <p:txEl>
                                              <p:pRg st="0" end="0"/>
                                            </p:txEl>
                                          </p:spTgt>
                                        </p:tgtEl>
                                        <p:attrNameLst>
                                          <p:attrName>ppt_c</p:attrName>
                                        </p:attrNameLst>
                                      </p:cBhvr>
                                      <p:to>
                                        <a:srgbClr val="009900"/>
                                      </p:to>
                                    </p:animClr>
                                  </p:subTnLst>
                                </p:cTn>
                              </p:par>
                            </p:childTnLst>
                          </p:cTn>
                        </p:par>
                        <p:par>
                          <p:cTn id="30" fill="hold" nodeType="afterGroup">
                            <p:stCondLst>
                              <p:cond delay="500"/>
                            </p:stCondLst>
                            <p:childTnLst>
                              <p:par>
                                <p:cTn id="31" presetID="12" presetClass="entr" presetSubtype="2" fill="hold" nodeType="afterEffect">
                                  <p:stCondLst>
                                    <p:cond delay="0"/>
                                  </p:stCondLst>
                                  <p:childTnLst>
                                    <p:set>
                                      <p:cBhvr>
                                        <p:cTn id="32" dur="1" fill="hold">
                                          <p:stCondLst>
                                            <p:cond delay="0"/>
                                          </p:stCondLst>
                                        </p:cTn>
                                        <p:tgtEl>
                                          <p:spTgt spid="21514"/>
                                        </p:tgtEl>
                                        <p:attrNameLst>
                                          <p:attrName>style.visibility</p:attrName>
                                        </p:attrNameLst>
                                      </p:cBhvr>
                                      <p:to>
                                        <p:strVal val="visible"/>
                                      </p:to>
                                    </p:set>
                                    <p:anim calcmode="lin" valueType="num">
                                      <p:cBhvr additive="base">
                                        <p:cTn id="33" dur="500"/>
                                        <p:tgtEl>
                                          <p:spTgt spid="21514"/>
                                        </p:tgtEl>
                                        <p:attrNameLst>
                                          <p:attrName>ppt_x</p:attrName>
                                        </p:attrNameLst>
                                      </p:cBhvr>
                                      <p:tavLst>
                                        <p:tav tm="0">
                                          <p:val>
                                            <p:strVal val="#ppt_x+#ppt_w*1.125000"/>
                                          </p:val>
                                        </p:tav>
                                        <p:tav tm="100000">
                                          <p:val>
                                            <p:strVal val="#ppt_x"/>
                                          </p:val>
                                        </p:tav>
                                      </p:tavLst>
                                    </p:anim>
                                    <p:animEffect transition="in" filter="wipe(left)">
                                      <p:cBhvr>
                                        <p:cTn id="34" dur="500"/>
                                        <p:tgtEl>
                                          <p:spTgt spid="2151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1511">
                                            <p:txEl>
                                              <p:pRg st="0" end="0"/>
                                            </p:txEl>
                                          </p:spTgt>
                                        </p:tgtEl>
                                        <p:attrNameLst>
                                          <p:attrName>style.visibility</p:attrName>
                                        </p:attrNameLst>
                                      </p:cBhvr>
                                      <p:to>
                                        <p:strVal val="visible"/>
                                      </p:to>
                                    </p:set>
                                    <p:anim calcmode="lin" valueType="num">
                                      <p:cBhvr additive="base">
                                        <p:cTn id="39" dur="500" fill="hold"/>
                                        <p:tgtEl>
                                          <p:spTgt spid="21511">
                                            <p:txEl>
                                              <p:pRg st="0" end="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1511">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21511">
                                            <p:txEl>
                                              <p:pRg st="0" end="0"/>
                                            </p:txEl>
                                          </p:spTgt>
                                        </p:tgtEl>
                                        <p:attrNameLst>
                                          <p:attrName>ppt_c</p:attrName>
                                        </p:attrNameLst>
                                      </p:cBhvr>
                                      <p:to>
                                        <a:srgbClr val="FF6633"/>
                                      </p:to>
                                    </p:animClr>
                                  </p:subTnLst>
                                </p:cTn>
                              </p:par>
                            </p:childTnLst>
                          </p:cTn>
                        </p:par>
                        <p:par>
                          <p:cTn id="41" fill="hold" nodeType="afterGroup">
                            <p:stCondLst>
                              <p:cond delay="500"/>
                            </p:stCondLst>
                            <p:childTnLst>
                              <p:par>
                                <p:cTn id="42" presetID="2" presetClass="entr" presetSubtype="9" fill="hold" nodeType="afterEffect">
                                  <p:stCondLst>
                                    <p:cond delay="0"/>
                                  </p:stCondLst>
                                  <p:childTnLst>
                                    <p:set>
                                      <p:cBhvr>
                                        <p:cTn id="43" dur="1" fill="hold">
                                          <p:stCondLst>
                                            <p:cond delay="0"/>
                                          </p:stCondLst>
                                        </p:cTn>
                                        <p:tgtEl>
                                          <p:spTgt spid="21513"/>
                                        </p:tgtEl>
                                        <p:attrNameLst>
                                          <p:attrName>style.visibility</p:attrName>
                                        </p:attrNameLst>
                                      </p:cBhvr>
                                      <p:to>
                                        <p:strVal val="visible"/>
                                      </p:to>
                                    </p:set>
                                    <p:anim calcmode="lin" valueType="num">
                                      <p:cBhvr additive="base">
                                        <p:cTn id="44" dur="500" fill="hold"/>
                                        <p:tgtEl>
                                          <p:spTgt spid="21513"/>
                                        </p:tgtEl>
                                        <p:attrNameLst>
                                          <p:attrName>ppt_x</p:attrName>
                                        </p:attrNameLst>
                                      </p:cBhvr>
                                      <p:tavLst>
                                        <p:tav tm="0">
                                          <p:val>
                                            <p:strVal val="0-#ppt_w/2"/>
                                          </p:val>
                                        </p:tav>
                                        <p:tav tm="100000">
                                          <p:val>
                                            <p:strVal val="#ppt_x"/>
                                          </p:val>
                                        </p:tav>
                                      </p:tavLst>
                                    </p:anim>
                                    <p:anim calcmode="lin" valueType="num">
                                      <p:cBhvr additive="base">
                                        <p:cTn id="45" dur="500" fill="hold"/>
                                        <p:tgtEl>
                                          <p:spTgt spid="215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utoUpdateAnimBg="0"/>
      <p:bldP spid="21508" grpId="0" autoUpdateAnimBg="0"/>
      <p:bldP spid="21509" grpId="0" autoUpdateAnimBg="0"/>
      <p:bldP spid="21510" grpId="0" build="p" autoUpdateAnimBg="0"/>
      <p:bldP spid="21511" grpId="0" build="p"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2416</Words>
  <Application>Microsoft Office PowerPoint</Application>
  <PresentationFormat>On-screen Show (4:3)</PresentationFormat>
  <Paragraphs>623</Paragraphs>
  <Slides>49</Slides>
  <Notes>3</Notes>
  <HiddenSlides>0</HiddenSlides>
  <MMClips>0</MMClips>
  <ScaleCrop>false</ScaleCrop>
  <HeadingPairs>
    <vt:vector size="8" baseType="variant">
      <vt:variant>
        <vt:lpstr>Fonts Used</vt:lpstr>
      </vt:variant>
      <vt:variant>
        <vt:i4>17</vt:i4>
      </vt:variant>
      <vt:variant>
        <vt:lpstr>Theme</vt:lpstr>
      </vt:variant>
      <vt:variant>
        <vt:i4>2</vt:i4>
      </vt:variant>
      <vt:variant>
        <vt:lpstr>Embedded OLE Servers</vt:lpstr>
      </vt:variant>
      <vt:variant>
        <vt:i4>3</vt:i4>
      </vt:variant>
      <vt:variant>
        <vt:lpstr>Slide Titles</vt:lpstr>
      </vt:variant>
      <vt:variant>
        <vt:i4>49</vt:i4>
      </vt:variant>
    </vt:vector>
  </HeadingPairs>
  <TitlesOfParts>
    <vt:vector size="71" baseType="lpstr">
      <vt:lpstr>Algerian</vt:lpstr>
      <vt:lpstr>Antique Olive</vt:lpstr>
      <vt:lpstr>Arial</vt:lpstr>
      <vt:lpstr>Arial Narrow</vt:lpstr>
      <vt:lpstr>Book Antiqua</vt:lpstr>
      <vt:lpstr>Bookman Old Style</vt:lpstr>
      <vt:lpstr>Calibri</vt:lpstr>
      <vt:lpstr>Gill Sans MT Shadow</vt:lpstr>
      <vt:lpstr>Lucida Handwriting</vt:lpstr>
      <vt:lpstr>Lucida Sans</vt:lpstr>
      <vt:lpstr>Lucida Sans Unicode</vt:lpstr>
      <vt:lpstr>Marlett</vt:lpstr>
      <vt:lpstr>Monotype Sorts</vt:lpstr>
      <vt:lpstr>Symbol</vt:lpstr>
      <vt:lpstr>Times</vt:lpstr>
      <vt:lpstr>Times New Roman</vt:lpstr>
      <vt:lpstr>Wingdings</vt:lpstr>
      <vt:lpstr>Default Design</vt:lpstr>
      <vt:lpstr>Custom Design</vt:lpstr>
      <vt:lpstr>Bitmap Image</vt:lpstr>
      <vt:lpstr>Clip</vt:lpstr>
      <vt:lpstr>ClipArt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dc:creator>
  <cp:lastModifiedBy>Ran B Singh</cp:lastModifiedBy>
  <cp:revision>22</cp:revision>
  <dcterms:created xsi:type="dcterms:W3CDTF">2009-08-04T07:02:42Z</dcterms:created>
  <dcterms:modified xsi:type="dcterms:W3CDTF">2018-03-26T03:42:09Z</dcterms:modified>
</cp:coreProperties>
</file>