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ytI5jgKJH3jsM1f0KqtY4Q==" hashData="JXZMn0dlWEvdRiz8/Gr/Rx7K9hmkXhVF30MpJ5mz1+82xmhcC46++SLcBHxxRIKHCJBjrvDx4L2HIF/JujJKL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399" y="2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1E8E77B-98B5-427A-9EF4-8599C920BD6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2E7574B-591C-4248-8EED-38CDE8F48A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F950C4B-E456-4FE4-8A83-524A49C6EC4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DF49A0-FD01-4CA0-8C03-AD5DAC263CF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245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E7B11A9-FAE4-4D43-B77B-922B0C0F45F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23B5F07-4399-40F0-9E6E-7D8EA9DD5E1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692E1FA-FA8D-4E24-8BB4-85E7243396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9B4C133-5EF2-4A7F-B730-BE1850F16F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4418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901AD9C-3A70-4EB1-8203-1C3C1A5B05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EA5FEBE-8E69-4C9C-A4AC-A7D4368D9E8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4E149E1-A705-42C1-A7A9-E191A55E90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29B0C0D-15C6-4B7B-BA11-A917AE0FB0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570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B9188C3-8A2A-4A38-8505-3592D8B543A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FCD738-7314-4D92-95FA-50F104FCBB4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CDA7B38-27D2-473F-9C49-6ADBB170650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AB0213-01F9-4203-9965-994E72BFE0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3257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917CBE8-47E1-441F-A64D-D1782D5E76D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40B3814-0CF5-48E4-A84C-0C8F30E436C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F2C28DF-1D55-4191-9345-7912F8BCC72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30D287-58D0-445D-A739-6F664188F9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9302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F99AAD6-61AD-4CA7-978E-AB51CCC803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DFDC91-022C-4B9C-B579-4FCC2BC4A98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83AD08E-A803-4DB6-AB43-B0341C6D72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DE9B8C-99BA-431E-94F6-330662D75E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42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F96AF30-11C6-4936-BB39-5C0AD88E29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3E1D04B-F4EA-4071-95E1-70683E1414B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876838AA-A463-4F98-AA12-5202B4E145C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47E2AD-3037-4BA4-A09A-C9126F6FB00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122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42CE9FF-A32E-4C00-B1ED-D34F3421A04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B5423F1-593D-4396-BD13-521EB69DEEE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82F0D0BC-FB9A-43DA-9ECB-0D3951997F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56F975-B747-4FC1-B311-46AB99E853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1240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DC79656-367F-4066-9D96-CF542D3AE8C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B40ACE3-576A-470D-B812-FE2D13700B5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4B6B019-6FFE-4FAA-9ECE-BA611E0C48D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AF07F-B980-42D1-89DC-5EB5DE333C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53915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91D171-6903-4380-BF81-D71A8DA38F7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C2C683A-0E65-4FA9-AD4B-34DF48F4BD0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C325431-A7C9-4119-AAFE-3A3C4B226D7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6F22F1B-53CD-4D8C-9EF3-E63B5807BA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63384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3CB8D12-8B08-4033-AD49-5BB092CB015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531E5F0-5ED7-4C0A-99F2-F4790D899BB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70A7DC3-9118-444D-80F7-D90D06BE9C1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536A16-6EC3-4A67-9C59-921F1E7D84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2079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35CCC56-448B-4C15-9DF0-363709C9DD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B6F4D4FE-E46A-4786-9FF6-816CAC9D98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04D6CE2-75E9-450B-8712-B8BEA76C39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380DE9D-CC8E-4CE1-ABF9-F1062F7FE46C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EF4E6B8-AE32-4762-B96B-F76C16AAE2B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7CA543A-D0A0-4251-A297-B75CFEE8571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357E4DDF-CC58-4200-876B-C40753DBDC0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447800"/>
            <a:ext cx="7772400" cy="2057400"/>
          </a:xfrm>
        </p:spPr>
        <p:txBody>
          <a:bodyPr/>
          <a:lstStyle/>
          <a:p>
            <a:pPr eaLnBrk="1" hangingPunct="1"/>
            <a:r>
              <a:rPr lang="en-US" altLang="en-US">
                <a:latin typeface="Bookman Old Style" panose="02050604050505020204" pitchFamily="18" charset="0"/>
              </a:rPr>
              <a:t> EXAMINATION OF STONES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>
            <a:extLst>
              <a:ext uri="{FF2B5EF4-FFF2-40B4-BE49-F238E27FC236}">
                <a16:creationId xmlns:a16="http://schemas.microsoft.com/office/drawing/2014/main" id="{C5D0C224-970A-4D1C-BF0B-C44C2EFFB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533400"/>
            <a:ext cx="792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6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The common name used for stones in building construction is Aggregate</a:t>
            </a:r>
          </a:p>
          <a:p>
            <a:pPr eaLnBrk="1" hangingPunct="1">
              <a:lnSpc>
                <a:spcPct val="60000"/>
              </a:lnSpc>
            </a:pPr>
            <a:endParaRPr lang="en-US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6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The coarse aggregates are  called stones and </a:t>
            </a:r>
          </a:p>
          <a:p>
            <a:pPr eaLnBrk="1" hangingPunct="1">
              <a:lnSpc>
                <a:spcPct val="6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fine aggregates are  called sand </a:t>
            </a:r>
          </a:p>
          <a:p>
            <a:pPr eaLnBrk="1" hangingPunct="1">
              <a:lnSpc>
                <a:spcPct val="60000"/>
              </a:lnSpc>
            </a:pPr>
            <a:endParaRPr lang="en-US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6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The stones and sand are demarcated sieve No 6, having sieve opening of 3.35mm.</a:t>
            </a:r>
          </a:p>
          <a:p>
            <a:pPr eaLnBrk="1" hangingPunct="1">
              <a:lnSpc>
                <a:spcPct val="60000"/>
              </a:lnSpc>
            </a:pPr>
            <a:endParaRPr lang="en-US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6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The pieces bigger than 3.35mm are stones (coarse aggregate) and smaller  are sand or fine aggregate.</a:t>
            </a:r>
          </a:p>
          <a:p>
            <a:pPr eaLnBrk="1" hangingPunct="1">
              <a:lnSpc>
                <a:spcPct val="60000"/>
              </a:lnSpc>
            </a:pPr>
            <a:endParaRPr lang="en-US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6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Coarse aggregate is an important part of  building construction particularly for foundation work and in Road construction to be mixed with Bitumen. </a:t>
            </a:r>
          </a:p>
          <a:p>
            <a:pPr eaLnBrk="1" hangingPunct="1">
              <a:lnSpc>
                <a:spcPct val="60000"/>
              </a:lnSpc>
            </a:pPr>
            <a:endParaRPr lang="en-US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6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Many times bigger pieces are used to save labor charges. Various types of examinations are carried out for stones  </a:t>
            </a:r>
          </a:p>
          <a:p>
            <a:pPr eaLnBrk="1" hangingPunct="1">
              <a:lnSpc>
                <a:spcPct val="60000"/>
              </a:lnSpc>
            </a:pPr>
            <a:endParaRPr lang="en-US" altLang="en-US" sz="280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60000"/>
              </a:lnSpc>
            </a:pPr>
            <a:r>
              <a:rPr lang="en-US" altLang="en-US" sz="2800">
                <a:latin typeface="Times New Roman" panose="02020603050405020304" pitchFamily="18" charset="0"/>
              </a:rPr>
              <a:t>The most important is the size of stones (coarse aggregate)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117</Words>
  <Application>Microsoft Office PowerPoint</Application>
  <PresentationFormat>On-screen Show (4:3)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Bookman Old Style</vt:lpstr>
      <vt:lpstr>Times New Roman</vt:lpstr>
      <vt:lpstr>Default Design</vt:lpstr>
      <vt:lpstr> EXAMINATION OF STONES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EXAMINATION OF STONES</dc:title>
  <dc:creator>hans</dc:creator>
  <cp:lastModifiedBy>Ran B Singh</cp:lastModifiedBy>
  <cp:revision>10</cp:revision>
  <dcterms:created xsi:type="dcterms:W3CDTF">2006-10-28T08:05:51Z</dcterms:created>
  <dcterms:modified xsi:type="dcterms:W3CDTF">2018-03-18T06:50:24Z</dcterms:modified>
</cp:coreProperties>
</file>