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7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0C8C7-33FC-40E6-B66A-AC1E3CBF0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B2DCF-2A3B-400A-98E2-901D91D59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0440A-1513-475A-BB70-EA9A5F98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73F50-AC2C-46CB-A5FA-358D3EA3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89EA2-4502-42E8-9EA2-1A59F917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5E5B2-B762-492C-BA12-1EECA043A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34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EC90-D1F5-40DD-B089-06C382DB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ADD29-1E6D-4AA6-BFAC-3ED164EBE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A1774-5090-497F-9DE5-2DA3C3C1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50DDE-D1AC-463D-B64B-EE60EC51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80B79-5494-4064-9652-49DDEAE5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E1B12-6B46-4500-823E-7FED35E966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25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7ABF1-280F-40CA-9040-A372E0E57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2120A-8896-465B-82D8-E0A943470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43908-F0BC-47FF-9761-7E33E95E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2A192-BED8-4242-9BE8-0FC8723D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228B1-357C-41A1-84BF-7B24A5D47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EFA47-0D2E-4F21-A2C9-71A18727A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66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7E333-91D4-4AAB-A3CA-C33F27E5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CFDF3-C1BB-4949-B881-BED2A4D6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ECF35-00F6-4CA1-9990-F6B534E2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BFAD6-119D-43A5-9979-6CEEBFF8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01047-F9C4-40D5-86E3-E4B54B49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FBF5B-7C48-4709-9C40-466B021C26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74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D8DB-75AD-48EC-8551-68364B804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433D2-DA3F-4DDF-AC54-C9EEE7155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F2080-EFD0-4B3B-9A0C-6B9B7027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FCA56-FFF6-4DF2-AE85-FA9A75080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D0E98-8900-485D-B471-5406DF35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3822A-404E-4431-A187-867980CBE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19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F65D-12D6-471B-B35D-56E6724E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23F20-EFF2-465D-9218-462CB64AE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CE781-1896-40CD-A318-3A6F60BF7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4AF9E-7DC6-4CBC-BA63-83D4F715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8C7EA-42B1-4C5F-AF33-1A38C433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E6E77-DB52-485F-AF6A-3A1D84AB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FA5E4-563A-472E-80F8-8E8FFF7A4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41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974C-A4B1-4A26-98D8-A699282F7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5C413-604F-4A19-9A23-84D8C901B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9099B-5BBE-4BA8-A17D-7B25DC1DF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35A79-CF4A-4EB1-9367-F48F71620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C4650-4267-4EDC-ADFA-4E3A8877A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05423-38CD-4691-8358-9B60D9C4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D66F0D-9548-4DDF-872D-D1EFE5CDF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ED449-9831-4AE0-93B0-72149916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AE336-032E-4E87-B5D2-09730F854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48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3D5B4-3836-4C2F-B2BF-62DCF466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22FCA-C68C-4E96-BC04-D9E94839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5F576-EB3E-402B-B897-B6C09328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9CAEB-9399-4AE9-8D9C-741C4E58F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49D2D-FB44-42EE-AE7F-4F0562318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75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61D46-03F6-4E46-BE79-F3BA54AE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E8552-E906-4C76-9DFA-1BAFD88D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83974-C9A6-4BCD-B9F3-CC18C0D6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C4378-0961-4311-B613-C9CFAD6DF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88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9A86F-0A27-444D-BC4B-A7038EC1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9D61-5367-4BD4-9F99-BDAA70D6C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1C4E8-6369-4630-ABD1-B9A82D3BA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F0262-BE34-4223-A716-103CCCDC0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719EA-F370-4A20-85C4-9042A7FB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99B89-7492-4995-B2F3-1BFBD565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D969B-3FD9-40C5-AA2E-EE01CA9F4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06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8B50-81BD-44A9-9889-9207430B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36DAC7-9F7A-4E96-9455-8DA97B075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3DD92-B8D3-464D-AAD8-DF0723634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1C8F4-D1A3-4061-9EEA-F172D5BF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140BA-5A8D-467A-A452-279773C40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500C1-010E-4B7F-B2D4-945BABCD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10CB0-97F2-4942-9DAA-7423B155B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08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4D3E71-CC2D-44E2-BD56-5F429D303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7E80D0F-01AE-4528-A1B9-473887149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78290EB-58C4-4A39-AB6F-D723984045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49A95C-8697-453A-A9EC-63C98EC843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C74394-4379-4322-B57E-7944722A03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7ED9D1-D86D-43B8-956D-DDCC515668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01097Stones.pptx" TargetMode="External"/><Relationship Id="rId3" Type="http://schemas.openxmlformats.org/officeDocument/2006/relationships/hyperlink" Target="01092Cement.pptx" TargetMode="External"/><Relationship Id="rId7" Type="http://schemas.openxmlformats.org/officeDocument/2006/relationships/hyperlink" Target="01095Road%20Material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01091BRICK.pptx" TargetMode="External"/><Relationship Id="rId5" Type="http://schemas.openxmlformats.org/officeDocument/2006/relationships/hyperlink" Target="01093CONCRETE.pptx" TargetMode="External"/><Relationship Id="rId4" Type="http://schemas.openxmlformats.org/officeDocument/2006/relationships/hyperlink" Target="01094Mortar.pptx" TargetMode="External"/><Relationship Id="rId9" Type="http://schemas.openxmlformats.org/officeDocument/2006/relationships/hyperlink" Target="01096Sand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can0007">
            <a:extLst>
              <a:ext uri="{FF2B5EF4-FFF2-40B4-BE49-F238E27FC236}">
                <a16:creationId xmlns:a16="http://schemas.microsoft.com/office/drawing/2014/main" id="{2257BD8C-1EC3-4F5C-B8D3-67F9544EA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>
            <a:extLst>
              <a:ext uri="{FF2B5EF4-FFF2-40B4-BE49-F238E27FC236}">
                <a16:creationId xmlns:a16="http://schemas.microsoft.com/office/drawing/2014/main" id="{BF5A47B4-5258-4675-BCDD-92D9C2854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450"/>
            <a:ext cx="483235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en-US" sz="4000" b="1">
                <a:latin typeface="Bookman Old Style" panose="02050604050505020204" pitchFamily="18" charset="0"/>
              </a:rPr>
              <a:t>Building Material</a:t>
            </a:r>
            <a:r>
              <a:rPr lang="en-US" altLang="en-US" sz="2400" b="1"/>
              <a:t> </a:t>
            </a:r>
          </a:p>
          <a:p>
            <a:pPr>
              <a:lnSpc>
                <a:spcPct val="50000"/>
              </a:lnSpc>
            </a:pPr>
            <a:r>
              <a:rPr lang="en-US" altLang="en-US" sz="3200" b="1" i="1">
                <a:latin typeface="Bookman Old Style" panose="02050604050505020204" pitchFamily="18" charset="0"/>
              </a:rPr>
              <a:t>and</a:t>
            </a:r>
            <a:r>
              <a:rPr lang="en-US" altLang="en-US" sz="4000" b="1">
                <a:latin typeface="Bookman Old Style" panose="02050604050505020204" pitchFamily="18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altLang="en-US" sz="4000" b="1">
                <a:latin typeface="Bookman Old Style" panose="02050604050505020204" pitchFamily="18" charset="0"/>
              </a:rPr>
              <a:t>Road Material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9FFB2D7F-4AC2-4926-B029-2B169EB14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00"/>
            <a:ext cx="3494867" cy="51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buFont typeface="Wingdings" panose="05000000000000000000" pitchFamily="2" charset="2"/>
              <a:buChar char="v"/>
            </a:pPr>
            <a:r>
              <a:rPr lang="en-US" altLang="en-US" sz="3600" b="1" dirty="0">
                <a:latin typeface="Times New Roman" panose="02020603050405020304" pitchFamily="18" charset="0"/>
              </a:rPr>
              <a:t>  Cement  </a:t>
            </a:r>
            <a:r>
              <a:rPr lang="en-US" altLang="en-US" sz="3600" b="1" dirty="0">
                <a:latin typeface="Times New Roman" panose="02020603050405020304" pitchFamily="18" charset="0"/>
                <a:hlinkClick r:id="rId3" action="ppaction://hlinkpres?slideindex=1&amp;slidetitle="/>
              </a:rPr>
              <a:t>  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v"/>
            </a:pPr>
            <a:endParaRPr lang="en-US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v"/>
            </a:pPr>
            <a:r>
              <a:rPr lang="en-US" altLang="en-US" sz="3600" b="1" dirty="0">
                <a:latin typeface="Times New Roman" panose="02020603050405020304" pitchFamily="18" charset="0"/>
              </a:rPr>
              <a:t>  Mortar   </a:t>
            </a:r>
            <a:r>
              <a:rPr lang="en-US" altLang="en-US" sz="3600" b="1" dirty="0">
                <a:latin typeface="Times New Roman" panose="02020603050405020304" pitchFamily="18" charset="0"/>
                <a:hlinkClick r:id="rId4" action="ppaction://hlinkpres?slideindex=1&amp;slidetitle="/>
              </a:rPr>
              <a:t>_</a:t>
            </a:r>
            <a:r>
              <a:rPr lang="en-US" altLang="en-US" sz="3600" b="1" dirty="0">
                <a:latin typeface="Times New Roman" panose="02020603050405020304" pitchFamily="18" charset="0"/>
              </a:rPr>
              <a:t> 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v"/>
            </a:pPr>
            <a:endParaRPr lang="en-US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v"/>
            </a:pPr>
            <a:r>
              <a:rPr lang="en-US" altLang="en-US" sz="3600" b="1" dirty="0">
                <a:latin typeface="Times New Roman" panose="02020603050405020304" pitchFamily="18" charset="0"/>
              </a:rPr>
              <a:t>  Concrete </a:t>
            </a:r>
            <a:r>
              <a:rPr lang="en-US" altLang="en-US" sz="3600" b="1" dirty="0">
                <a:latin typeface="Times New Roman" panose="02020603050405020304" pitchFamily="18" charset="0"/>
                <a:hlinkClick r:id="rId5" action="ppaction://hlinkpres?slideindex=1&amp;slidetitle="/>
              </a:rPr>
              <a:t>   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v"/>
            </a:pPr>
            <a:endParaRPr lang="en-US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v"/>
            </a:pPr>
            <a:r>
              <a:rPr lang="en-US" altLang="en-US" sz="3600" b="1" dirty="0"/>
              <a:t>  Brick     </a:t>
            </a:r>
            <a:r>
              <a:rPr lang="en-US" altLang="en-US" sz="3600" b="1" dirty="0">
                <a:hlinkClick r:id="rId6" action="ppaction://hlinkpres?slideindex=1&amp;slidetitle="/>
              </a:rPr>
              <a:t>    </a:t>
            </a:r>
            <a:endParaRPr lang="en-US" altLang="en-US" sz="3600" b="1" dirty="0"/>
          </a:p>
          <a:p>
            <a:pPr>
              <a:lnSpc>
                <a:spcPct val="70000"/>
              </a:lnSpc>
              <a:buFont typeface="Wingdings" panose="05000000000000000000" pitchFamily="2" charset="2"/>
              <a:buChar char="v"/>
            </a:pPr>
            <a:endParaRPr lang="en-US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v"/>
            </a:pPr>
            <a:r>
              <a:rPr lang="en-US" altLang="en-US" sz="3600" b="1" dirty="0">
                <a:latin typeface="Times New Roman" panose="02020603050405020304" pitchFamily="18" charset="0"/>
              </a:rPr>
              <a:t>  Bitumen   </a:t>
            </a:r>
            <a:r>
              <a:rPr lang="en-US" altLang="en-US" sz="3600" b="1" dirty="0">
                <a:latin typeface="Times New Roman" panose="02020603050405020304" pitchFamily="18" charset="0"/>
                <a:hlinkClick r:id="rId7" action="ppaction://hlinkpres?slideindex=1&amp;slidetitle="/>
              </a:rPr>
              <a:t>   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v"/>
            </a:pPr>
            <a:endParaRPr lang="en-US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v"/>
            </a:pPr>
            <a:r>
              <a:rPr lang="en-US" altLang="en-US" sz="3600" b="1" dirty="0">
                <a:latin typeface="Times New Roman" panose="02020603050405020304" pitchFamily="18" charset="0"/>
              </a:rPr>
              <a:t>  Stones     </a:t>
            </a:r>
            <a:r>
              <a:rPr lang="en-US" altLang="en-US" sz="3600" b="1" dirty="0">
                <a:latin typeface="Times New Roman" panose="02020603050405020304" pitchFamily="18" charset="0"/>
                <a:hlinkClick r:id="rId8" action="ppaction://hlinkpres?slideindex=1&amp;slidetitle="/>
              </a:rPr>
              <a:t>_</a:t>
            </a:r>
            <a:r>
              <a:rPr lang="en-US" altLang="en-US" sz="3600" b="1" dirty="0">
                <a:latin typeface="Times New Roman" panose="02020603050405020304" pitchFamily="18" charset="0"/>
              </a:rPr>
              <a:t>     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v"/>
            </a:pPr>
            <a:endParaRPr lang="en-US" altLang="en-US" sz="3600" b="1" dirty="0"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Char char="v"/>
            </a:pPr>
            <a:r>
              <a:rPr lang="en-US" altLang="en-US" sz="3600" b="1" dirty="0">
                <a:latin typeface="Times New Roman" panose="02020603050405020304" pitchFamily="18" charset="0"/>
              </a:rPr>
              <a:t>  Sand    </a:t>
            </a:r>
            <a:r>
              <a:rPr lang="en-US" altLang="en-US" sz="3600" b="1" dirty="0">
                <a:latin typeface="Times New Roman" panose="02020603050405020304" pitchFamily="18" charset="0"/>
                <a:hlinkClick r:id="rId9" action="ppaction://hlinkpres?slideindex=1&amp;slidetitle="/>
              </a:rPr>
              <a:t>        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277AD001-18E7-4A7E-93F8-622C1FC53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073775"/>
            <a:ext cx="2160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latin typeface="Bookman Old Style" panose="02050604050505020204" pitchFamily="18" charset="0"/>
              </a:rPr>
              <a:t>ranbsingh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22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Times New Roman</vt:lpstr>
      <vt:lpstr>Wingdings</vt:lpstr>
      <vt:lpstr>Default Design</vt:lpstr>
      <vt:lpstr>PowerPoint Presentation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rb singh</dc:creator>
  <cp:lastModifiedBy>Ran B Singh</cp:lastModifiedBy>
  <cp:revision>4</cp:revision>
  <dcterms:created xsi:type="dcterms:W3CDTF">2007-10-24T02:34:44Z</dcterms:created>
  <dcterms:modified xsi:type="dcterms:W3CDTF">2017-08-29T06:11:08Z</dcterms:modified>
</cp:coreProperties>
</file>