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64"/>
  </p:notesMasterIdLst>
  <p:handoutMasterIdLst>
    <p:handoutMasterId r:id="rId65"/>
  </p:handoutMasterIdLst>
  <p:sldIdLst>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 id="346" r:id="rId49"/>
    <p:sldId id="347" r:id="rId50"/>
    <p:sldId id="348" r:id="rId51"/>
    <p:sldId id="349" r:id="rId52"/>
    <p:sldId id="350" r:id="rId53"/>
    <p:sldId id="351" r:id="rId54"/>
    <p:sldId id="352" r:id="rId55"/>
    <p:sldId id="353" r:id="rId56"/>
    <p:sldId id="354" r:id="rId57"/>
    <p:sldId id="355" r:id="rId58"/>
    <p:sldId id="356" r:id="rId59"/>
    <p:sldId id="357" r:id="rId60"/>
    <p:sldId id="358" r:id="rId61"/>
    <p:sldId id="359" r:id="rId62"/>
    <p:sldId id="360" r:id="rId6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modifyVerifier cryptProviderType="rsaAES" cryptAlgorithmClass="hash" cryptAlgorithmType="typeAny" cryptAlgorithmSid="14" spinCount="100000" saltData="P4JbXWNE3oVJfcUh4zBhJA==" hashData="M4P8drEooVZMHWBNKx9d4xqgMGJRmkdRpqvY6S8nOGxkizNYIh4PvSb1ESRvyOxRLGKdICbQ/Dp9ZIhsaCc9t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46" d="100"/>
          <a:sy n="46" d="100"/>
        </p:scale>
        <p:origin x="1399" y="2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18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microsoft.com/office/2015/10/relationships/revisionInfo" Target="revisionInfo.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2AF8831-DE53-450A-B8F6-8071BE7DD7B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F1C18F7C-BD0E-4AFE-82D0-057AD1A9577B}"/>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0F068D4-409F-4AAF-960B-0070891786AC}" type="datetimeFigureOut">
              <a:rPr lang="en-US"/>
              <a:pPr>
                <a:defRPr/>
              </a:pPr>
              <a:t>3/28/2018</a:t>
            </a:fld>
            <a:endParaRPr lang="en-US"/>
          </a:p>
        </p:txBody>
      </p:sp>
      <p:sp>
        <p:nvSpPr>
          <p:cNvPr id="4" name="Footer Placeholder 3">
            <a:extLst>
              <a:ext uri="{FF2B5EF4-FFF2-40B4-BE49-F238E27FC236}">
                <a16:creationId xmlns:a16="http://schemas.microsoft.com/office/drawing/2014/main" id="{1193BE04-B34A-4207-A280-B9E73C2D4055}"/>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E8183DC0-EEBB-436D-A911-3C277CFC3741}"/>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7D32BB2-C62C-46B4-8709-93B3C47B6A1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B199E6A-9FF4-456D-B695-39DA994F3CE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3C9B81BF-3DA8-45CA-A399-D4D8B1985B5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B974133-F55B-46C4-B493-25CF922F45F6}" type="datetimeFigureOut">
              <a:rPr lang="en-US"/>
              <a:pPr>
                <a:defRPr/>
              </a:pPr>
              <a:t>3/28/2018</a:t>
            </a:fld>
            <a:endParaRPr lang="en-US"/>
          </a:p>
        </p:txBody>
      </p:sp>
      <p:sp>
        <p:nvSpPr>
          <p:cNvPr id="4" name="Slide Image Placeholder 3">
            <a:extLst>
              <a:ext uri="{FF2B5EF4-FFF2-40B4-BE49-F238E27FC236}">
                <a16:creationId xmlns:a16="http://schemas.microsoft.com/office/drawing/2014/main" id="{741296DD-73B3-4246-8673-E31C7A75A73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DEADC84-A9E7-4B20-BE64-426E72F3B03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EEE9AF1-E794-4552-B1A8-9F5B446E888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8BCCD3BB-D1D2-4A42-A537-3417B2D915F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33B643F-9D4F-4083-B6C1-4E30FCDE8B3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8CA8444E-D8F9-4F20-B7B7-3A7DEDFCC53A}"/>
              </a:ext>
            </a:extLst>
          </p:cNvPr>
          <p:cNvSpPr>
            <a:spLocks noGrp="1" noRot="1" noChangeAspect="1" noTextEdit="1"/>
          </p:cNvSpPr>
          <p:nvPr>
            <p:ph type="sldImg"/>
          </p:nvPr>
        </p:nvSpPr>
        <p:spPr>
          <a:xfrm>
            <a:off x="381000" y="685800"/>
            <a:ext cx="6096000" cy="3429000"/>
          </a:xfrm>
          <a:ln/>
        </p:spPr>
      </p:sp>
      <p:sp>
        <p:nvSpPr>
          <p:cNvPr id="103427" name="Notes Placeholder 2">
            <a:extLst>
              <a:ext uri="{FF2B5EF4-FFF2-40B4-BE49-F238E27FC236}">
                <a16:creationId xmlns:a16="http://schemas.microsoft.com/office/drawing/2014/main" id="{FDD5A36A-BF28-4DC4-8137-02ED808AC2A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103428" name="Slide Number Placeholder 3">
            <a:extLst>
              <a:ext uri="{FF2B5EF4-FFF2-40B4-BE49-F238E27FC236}">
                <a16:creationId xmlns:a16="http://schemas.microsoft.com/office/drawing/2014/main" id="{DD9EFD30-652B-4C1E-9009-44A0D8433ED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75F4467-5E87-44BF-B3FF-F405B6B31C1E}" type="slidenum">
              <a:rPr lang="en-US" altLang="en-US"/>
              <a:pPr eaLnBrk="1" hangingPunct="1"/>
              <a:t>1</a:t>
            </a:fld>
            <a:endParaRPr lang="en-US" altLang="en-US"/>
          </a:p>
        </p:txBody>
      </p:sp>
    </p:spTree>
    <p:extLst>
      <p:ext uri="{BB962C8B-B14F-4D97-AF65-F5344CB8AC3E}">
        <p14:creationId xmlns:p14="http://schemas.microsoft.com/office/powerpoint/2010/main" val="1431176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11</a:t>
            </a:fld>
            <a:endParaRPr lang="en-US" altLang="en-US"/>
          </a:p>
        </p:txBody>
      </p:sp>
    </p:spTree>
    <p:extLst>
      <p:ext uri="{BB962C8B-B14F-4D97-AF65-F5344CB8AC3E}">
        <p14:creationId xmlns:p14="http://schemas.microsoft.com/office/powerpoint/2010/main" val="1065308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a:p>
        </p:txBody>
      </p:sp>
      <p:sp>
        <p:nvSpPr>
          <p:cNvPr id="4" name="Slide Number Placeholder 3"/>
          <p:cNvSpPr>
            <a:spLocks noGrp="1"/>
          </p:cNvSpPr>
          <p:nvPr>
            <p:ph type="sldNum" sz="quarter" idx="5"/>
          </p:nvPr>
        </p:nvSpPr>
        <p:spPr/>
        <p:txBody>
          <a:bodyPr/>
          <a:lstStyle/>
          <a:p>
            <a:pPr>
              <a:defRPr/>
            </a:pPr>
            <a:fld id="{36BECEBF-429A-4D5B-8DDC-E92EB08B5F8B}" type="slidenum">
              <a:rPr lang="en-US" smtClean="0"/>
              <a:pPr>
                <a:defRPr/>
              </a:pPr>
              <a:t>13</a:t>
            </a:fld>
            <a:endParaRPr lang="en-US"/>
          </a:p>
        </p:txBody>
      </p:sp>
    </p:spTree>
    <p:extLst>
      <p:ext uri="{BB962C8B-B14F-4D97-AF65-F5344CB8AC3E}">
        <p14:creationId xmlns:p14="http://schemas.microsoft.com/office/powerpoint/2010/main" val="297210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a:p>
        </p:txBody>
      </p:sp>
      <p:sp>
        <p:nvSpPr>
          <p:cNvPr id="4" name="Slide Number Placeholder 3"/>
          <p:cNvSpPr>
            <a:spLocks noGrp="1"/>
          </p:cNvSpPr>
          <p:nvPr>
            <p:ph type="sldNum" sz="quarter" idx="5"/>
          </p:nvPr>
        </p:nvSpPr>
        <p:spPr/>
        <p:txBody>
          <a:bodyPr/>
          <a:lstStyle/>
          <a:p>
            <a:pPr>
              <a:defRPr/>
            </a:pPr>
            <a:fld id="{CBEFF5A3-7809-42C7-8AE0-9D093DC08D17}" type="slidenum">
              <a:rPr lang="en-US" smtClean="0"/>
              <a:pPr>
                <a:defRPr/>
              </a:pPr>
              <a:t>14</a:t>
            </a:fld>
            <a:endParaRPr lang="en-US"/>
          </a:p>
        </p:txBody>
      </p:sp>
    </p:spTree>
    <p:extLst>
      <p:ext uri="{BB962C8B-B14F-4D97-AF65-F5344CB8AC3E}">
        <p14:creationId xmlns:p14="http://schemas.microsoft.com/office/powerpoint/2010/main" val="3431419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a:p>
        </p:txBody>
      </p:sp>
      <p:sp>
        <p:nvSpPr>
          <p:cNvPr id="4" name="Slide Number Placeholder 3"/>
          <p:cNvSpPr>
            <a:spLocks noGrp="1"/>
          </p:cNvSpPr>
          <p:nvPr>
            <p:ph type="sldNum" sz="quarter" idx="5"/>
          </p:nvPr>
        </p:nvSpPr>
        <p:spPr/>
        <p:txBody>
          <a:bodyPr/>
          <a:lstStyle/>
          <a:p>
            <a:pPr>
              <a:defRPr/>
            </a:pPr>
            <a:fld id="{3E987AC0-5B9F-4482-BDA3-FF640FFDE898}" type="slidenum">
              <a:rPr lang="en-US" smtClean="0"/>
              <a:pPr>
                <a:defRPr/>
              </a:pPr>
              <a:t>19</a:t>
            </a:fld>
            <a:endParaRPr lang="en-US"/>
          </a:p>
        </p:txBody>
      </p:sp>
    </p:spTree>
    <p:extLst>
      <p:ext uri="{BB962C8B-B14F-4D97-AF65-F5344CB8AC3E}">
        <p14:creationId xmlns:p14="http://schemas.microsoft.com/office/powerpoint/2010/main" val="2417327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a:p>
        </p:txBody>
      </p:sp>
      <p:sp>
        <p:nvSpPr>
          <p:cNvPr id="4" name="Slide Number Placeholder 3"/>
          <p:cNvSpPr>
            <a:spLocks noGrp="1"/>
          </p:cNvSpPr>
          <p:nvPr>
            <p:ph type="sldNum" sz="quarter" idx="5"/>
          </p:nvPr>
        </p:nvSpPr>
        <p:spPr/>
        <p:txBody>
          <a:bodyPr/>
          <a:lstStyle/>
          <a:p>
            <a:pPr>
              <a:defRPr/>
            </a:pPr>
            <a:fld id="{0A57D266-9BB7-4344-9305-9D2B7A66E8A0}" type="slidenum">
              <a:rPr lang="en-US" smtClean="0"/>
              <a:pPr>
                <a:defRPr/>
              </a:pPr>
              <a:t>20</a:t>
            </a:fld>
            <a:endParaRPr lang="en-US"/>
          </a:p>
        </p:txBody>
      </p:sp>
    </p:spTree>
    <p:extLst>
      <p:ext uri="{BB962C8B-B14F-4D97-AF65-F5344CB8AC3E}">
        <p14:creationId xmlns:p14="http://schemas.microsoft.com/office/powerpoint/2010/main" val="812727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22</a:t>
            </a:fld>
            <a:endParaRPr lang="en-US" altLang="en-US"/>
          </a:p>
        </p:txBody>
      </p:sp>
    </p:spTree>
    <p:extLst>
      <p:ext uri="{BB962C8B-B14F-4D97-AF65-F5344CB8AC3E}">
        <p14:creationId xmlns:p14="http://schemas.microsoft.com/office/powerpoint/2010/main" val="3365889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23</a:t>
            </a:fld>
            <a:endParaRPr lang="en-US" altLang="en-US"/>
          </a:p>
        </p:txBody>
      </p:sp>
    </p:spTree>
    <p:extLst>
      <p:ext uri="{BB962C8B-B14F-4D97-AF65-F5344CB8AC3E}">
        <p14:creationId xmlns:p14="http://schemas.microsoft.com/office/powerpoint/2010/main" val="2654107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24</a:t>
            </a:fld>
            <a:endParaRPr lang="en-US" altLang="en-US"/>
          </a:p>
        </p:txBody>
      </p:sp>
    </p:spTree>
    <p:extLst>
      <p:ext uri="{BB962C8B-B14F-4D97-AF65-F5344CB8AC3E}">
        <p14:creationId xmlns:p14="http://schemas.microsoft.com/office/powerpoint/2010/main" val="961961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25</a:t>
            </a:fld>
            <a:endParaRPr lang="en-US" altLang="en-US"/>
          </a:p>
        </p:txBody>
      </p:sp>
    </p:spTree>
    <p:extLst>
      <p:ext uri="{BB962C8B-B14F-4D97-AF65-F5344CB8AC3E}">
        <p14:creationId xmlns:p14="http://schemas.microsoft.com/office/powerpoint/2010/main" val="27896882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a:extLst>
              <a:ext uri="{FF2B5EF4-FFF2-40B4-BE49-F238E27FC236}">
                <a16:creationId xmlns:a16="http://schemas.microsoft.com/office/drawing/2014/main" id="{9B719799-1A61-42B0-B3A7-9385B22D794A}"/>
              </a:ext>
            </a:extLst>
          </p:cNvPr>
          <p:cNvSpPr>
            <a:spLocks noGrp="1" noRot="1" noChangeAspect="1" noTextEdit="1"/>
          </p:cNvSpPr>
          <p:nvPr>
            <p:ph type="sldImg"/>
          </p:nvPr>
        </p:nvSpPr>
        <p:spPr>
          <a:ln/>
        </p:spPr>
      </p:sp>
      <p:sp>
        <p:nvSpPr>
          <p:cNvPr id="177155" name="Notes Placeholder 2">
            <a:extLst>
              <a:ext uri="{FF2B5EF4-FFF2-40B4-BE49-F238E27FC236}">
                <a16:creationId xmlns:a16="http://schemas.microsoft.com/office/drawing/2014/main" id="{C9B2DAF5-C61A-4868-B368-37164CF5F61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77156" name="Slide Number Placeholder 3">
            <a:extLst>
              <a:ext uri="{FF2B5EF4-FFF2-40B4-BE49-F238E27FC236}">
                <a16:creationId xmlns:a16="http://schemas.microsoft.com/office/drawing/2014/main" id="{AD3362FD-4F7F-41EC-A253-2FA0BF8DBD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DB8610-1CE4-4BA4-8EFB-C906FE0477C0}" type="slidenum">
              <a:rPr lang="en-US" altLang="en-US"/>
              <a:pPr eaLnBrk="1" hangingPunct="1"/>
              <a:t>26</a:t>
            </a:fld>
            <a:endParaRPr lang="en-US" altLang="en-US"/>
          </a:p>
        </p:txBody>
      </p:sp>
    </p:spTree>
    <p:extLst>
      <p:ext uri="{BB962C8B-B14F-4D97-AF65-F5344CB8AC3E}">
        <p14:creationId xmlns:p14="http://schemas.microsoft.com/office/powerpoint/2010/main" val="2165465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a:extLst>
              <a:ext uri="{FF2B5EF4-FFF2-40B4-BE49-F238E27FC236}">
                <a16:creationId xmlns:a16="http://schemas.microsoft.com/office/drawing/2014/main" id="{D8545CD7-1602-463D-A8EB-A89E805A5F4C}"/>
              </a:ext>
            </a:extLst>
          </p:cNvPr>
          <p:cNvSpPr>
            <a:spLocks noGrp="1" noRot="1" noChangeAspect="1" noTextEdit="1"/>
          </p:cNvSpPr>
          <p:nvPr>
            <p:ph type="sldImg"/>
          </p:nvPr>
        </p:nvSpPr>
        <p:spPr>
          <a:ln/>
        </p:spPr>
      </p:sp>
      <p:sp>
        <p:nvSpPr>
          <p:cNvPr id="139267" name="Notes Placeholder 2">
            <a:extLst>
              <a:ext uri="{FF2B5EF4-FFF2-40B4-BE49-F238E27FC236}">
                <a16:creationId xmlns:a16="http://schemas.microsoft.com/office/drawing/2014/main" id="{BB283C60-8641-463F-99EC-46A3D34578C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139268" name="Slide Number Placeholder 3">
            <a:extLst>
              <a:ext uri="{FF2B5EF4-FFF2-40B4-BE49-F238E27FC236}">
                <a16:creationId xmlns:a16="http://schemas.microsoft.com/office/drawing/2014/main" id="{BE4599AD-AC7D-4DAB-9DA2-27090D0ABF2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C543CE-5726-4328-B4BD-8C62311DEFA8}" type="slidenum">
              <a:rPr lang="en-US" altLang="en-US"/>
              <a:pPr eaLnBrk="1" hangingPunct="1"/>
              <a:t>2</a:t>
            </a:fld>
            <a:endParaRPr lang="en-US" altLang="en-US"/>
          </a:p>
        </p:txBody>
      </p:sp>
    </p:spTree>
    <p:extLst>
      <p:ext uri="{BB962C8B-B14F-4D97-AF65-F5344CB8AC3E}">
        <p14:creationId xmlns:p14="http://schemas.microsoft.com/office/powerpoint/2010/main" val="2266813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6A3BDBE8-9003-4035-BFEB-2D3F1BEBEE0F}"/>
              </a:ext>
            </a:extLst>
          </p:cNvPr>
          <p:cNvSpPr>
            <a:spLocks noGrp="1" noRot="1" noChangeAspect="1" noTextEdit="1"/>
          </p:cNvSpPr>
          <p:nvPr>
            <p:ph type="sldImg"/>
          </p:nvPr>
        </p:nvSpPr>
        <p:spPr>
          <a:xfrm>
            <a:off x="381000" y="685800"/>
            <a:ext cx="6096000" cy="3429000"/>
          </a:xfrm>
          <a:ln/>
        </p:spPr>
      </p:sp>
      <p:sp>
        <p:nvSpPr>
          <p:cNvPr id="58371" name="Notes Placeholder 2">
            <a:extLst>
              <a:ext uri="{FF2B5EF4-FFF2-40B4-BE49-F238E27FC236}">
                <a16:creationId xmlns:a16="http://schemas.microsoft.com/office/drawing/2014/main" id="{E78F9646-B625-46A1-B1BB-F0524B77E9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8372" name="Slide Number Placeholder 3">
            <a:extLst>
              <a:ext uri="{FF2B5EF4-FFF2-40B4-BE49-F238E27FC236}">
                <a16:creationId xmlns:a16="http://schemas.microsoft.com/office/drawing/2014/main" id="{0AF02380-798D-476E-B997-6BEECE090379}"/>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6414C943-DC7E-4EBB-AD87-39588E695AC3}" type="slidenum">
              <a:rPr lang="en-US" altLang="en-US" sz="1200"/>
              <a:pPr algn="r" eaLnBrk="1" hangingPunct="1"/>
              <a:t>27</a:t>
            </a:fld>
            <a:endParaRPr lang="en-US" altLang="en-US" sz="1200"/>
          </a:p>
        </p:txBody>
      </p:sp>
    </p:spTree>
    <p:extLst>
      <p:ext uri="{BB962C8B-B14F-4D97-AF65-F5344CB8AC3E}">
        <p14:creationId xmlns:p14="http://schemas.microsoft.com/office/powerpoint/2010/main" val="20959155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a:extLst>
              <a:ext uri="{FF2B5EF4-FFF2-40B4-BE49-F238E27FC236}">
                <a16:creationId xmlns:a16="http://schemas.microsoft.com/office/drawing/2014/main" id="{9CFB7EE7-FA1B-46C9-81EC-F0C278A0CA88}"/>
              </a:ext>
            </a:extLst>
          </p:cNvPr>
          <p:cNvSpPr>
            <a:spLocks noGrp="1" noRot="1" noChangeAspect="1" noTextEdit="1"/>
          </p:cNvSpPr>
          <p:nvPr>
            <p:ph type="sldImg"/>
          </p:nvPr>
        </p:nvSpPr>
        <p:spPr>
          <a:ln/>
        </p:spPr>
      </p:sp>
      <p:sp>
        <p:nvSpPr>
          <p:cNvPr id="180227" name="Notes Placeholder 2">
            <a:extLst>
              <a:ext uri="{FF2B5EF4-FFF2-40B4-BE49-F238E27FC236}">
                <a16:creationId xmlns:a16="http://schemas.microsoft.com/office/drawing/2014/main" id="{EBEC0C37-5DA5-4AC6-A5C3-0C46F88E3FF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80228" name="Slide Number Placeholder 3">
            <a:extLst>
              <a:ext uri="{FF2B5EF4-FFF2-40B4-BE49-F238E27FC236}">
                <a16:creationId xmlns:a16="http://schemas.microsoft.com/office/drawing/2014/main" id="{DB14A0E8-EDBE-464F-B9D8-4E1AEE39B2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B3F3AD-4768-48C8-9615-BC41AE38B40C}" type="slidenum">
              <a:rPr lang="en-US" altLang="en-US"/>
              <a:pPr eaLnBrk="1" hangingPunct="1"/>
              <a:t>28</a:t>
            </a:fld>
            <a:endParaRPr lang="en-US" altLang="en-US"/>
          </a:p>
        </p:txBody>
      </p:sp>
    </p:spTree>
    <p:extLst>
      <p:ext uri="{BB962C8B-B14F-4D97-AF65-F5344CB8AC3E}">
        <p14:creationId xmlns:p14="http://schemas.microsoft.com/office/powerpoint/2010/main" val="20284870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a:extLst>
              <a:ext uri="{FF2B5EF4-FFF2-40B4-BE49-F238E27FC236}">
                <a16:creationId xmlns:a16="http://schemas.microsoft.com/office/drawing/2014/main" id="{222C85A0-C0F9-46A8-9BD9-AE29F33F7B51}"/>
              </a:ext>
            </a:extLst>
          </p:cNvPr>
          <p:cNvSpPr>
            <a:spLocks noGrp="1" noRot="1" noChangeAspect="1" noTextEdit="1"/>
          </p:cNvSpPr>
          <p:nvPr>
            <p:ph type="sldImg"/>
          </p:nvPr>
        </p:nvSpPr>
        <p:spPr>
          <a:ln/>
        </p:spPr>
      </p:sp>
      <p:sp>
        <p:nvSpPr>
          <p:cNvPr id="181251" name="Notes Placeholder 2">
            <a:extLst>
              <a:ext uri="{FF2B5EF4-FFF2-40B4-BE49-F238E27FC236}">
                <a16:creationId xmlns:a16="http://schemas.microsoft.com/office/drawing/2014/main" id="{4122C723-63AB-491F-A844-06EB08AA11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81252" name="Slide Number Placeholder 3">
            <a:extLst>
              <a:ext uri="{FF2B5EF4-FFF2-40B4-BE49-F238E27FC236}">
                <a16:creationId xmlns:a16="http://schemas.microsoft.com/office/drawing/2014/main" id="{134FA40D-2A81-441B-AB60-9518F9AC30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66F03B-3232-4C65-97B2-4D527884BD33}" type="slidenum">
              <a:rPr lang="en-US" altLang="en-US"/>
              <a:pPr eaLnBrk="1" hangingPunct="1"/>
              <a:t>29</a:t>
            </a:fld>
            <a:endParaRPr lang="en-US" altLang="en-US"/>
          </a:p>
        </p:txBody>
      </p:sp>
    </p:spTree>
    <p:extLst>
      <p:ext uri="{BB962C8B-B14F-4D97-AF65-F5344CB8AC3E}">
        <p14:creationId xmlns:p14="http://schemas.microsoft.com/office/powerpoint/2010/main" val="2286207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a:extLst>
              <a:ext uri="{FF2B5EF4-FFF2-40B4-BE49-F238E27FC236}">
                <a16:creationId xmlns:a16="http://schemas.microsoft.com/office/drawing/2014/main" id="{4B60C1B6-6204-4198-A8E6-91E7B47E763C}"/>
              </a:ext>
            </a:extLst>
          </p:cNvPr>
          <p:cNvSpPr>
            <a:spLocks noGrp="1" noRot="1" noChangeAspect="1" noTextEdit="1"/>
          </p:cNvSpPr>
          <p:nvPr>
            <p:ph type="sldImg"/>
          </p:nvPr>
        </p:nvSpPr>
        <p:spPr>
          <a:ln/>
        </p:spPr>
      </p:sp>
      <p:sp>
        <p:nvSpPr>
          <p:cNvPr id="182275" name="Notes Placeholder 2">
            <a:extLst>
              <a:ext uri="{FF2B5EF4-FFF2-40B4-BE49-F238E27FC236}">
                <a16:creationId xmlns:a16="http://schemas.microsoft.com/office/drawing/2014/main" id="{4777B77E-1C92-46A3-A8A5-45812046F5E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82276" name="Slide Number Placeholder 3">
            <a:extLst>
              <a:ext uri="{FF2B5EF4-FFF2-40B4-BE49-F238E27FC236}">
                <a16:creationId xmlns:a16="http://schemas.microsoft.com/office/drawing/2014/main" id="{FF84115E-2BA1-4923-AA1A-1CE4016938A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5504E7-B302-4E86-B0E9-0E11682EEDD2}" type="slidenum">
              <a:rPr lang="en-US" altLang="en-US"/>
              <a:pPr eaLnBrk="1" hangingPunct="1"/>
              <a:t>30</a:t>
            </a:fld>
            <a:endParaRPr lang="en-US" altLang="en-US"/>
          </a:p>
        </p:txBody>
      </p:sp>
    </p:spTree>
    <p:extLst>
      <p:ext uri="{BB962C8B-B14F-4D97-AF65-F5344CB8AC3E}">
        <p14:creationId xmlns:p14="http://schemas.microsoft.com/office/powerpoint/2010/main" val="36134806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43000" y="685800"/>
            <a:ext cx="4572000" cy="3429000"/>
          </a:xfrm>
          <a:ln/>
        </p:spPr>
      </p:sp>
      <p:sp>
        <p:nvSpPr>
          <p:cNvPr id="100355" name="Notes Placeholder 2"/>
          <p:cNvSpPr>
            <a:spLocks noGrp="1"/>
          </p:cNvSpPr>
          <p:nvPr>
            <p:ph type="body" idx="1"/>
          </p:nvPr>
        </p:nvSpPr>
        <p:spPr>
          <a:noFill/>
          <a:ln/>
        </p:spPr>
        <p:txBody>
          <a:bodyPr/>
          <a:lstStyle/>
          <a:p>
            <a:endParaRPr lang="en-US"/>
          </a:p>
        </p:txBody>
      </p:sp>
      <p:sp>
        <p:nvSpPr>
          <p:cNvPr id="10035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D24D476-B0E5-46CA-B869-0F871112E823}" type="slidenum">
              <a:rPr lang="en-US" sz="1200"/>
              <a:pPr algn="r"/>
              <a:t>31</a:t>
            </a:fld>
            <a:endParaRPr lang="en-US" sz="1200"/>
          </a:p>
        </p:txBody>
      </p:sp>
    </p:spTree>
    <p:extLst>
      <p:ext uri="{BB962C8B-B14F-4D97-AF65-F5344CB8AC3E}">
        <p14:creationId xmlns:p14="http://schemas.microsoft.com/office/powerpoint/2010/main" val="12668937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A836F548-175F-4DEC-8BE1-4CCFF49558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24FACE-684A-4A1A-97B6-5B0BA36E1396}" type="slidenum">
              <a:rPr lang="en-US" altLang="en-US"/>
              <a:pPr eaLnBrk="1" hangingPunct="1"/>
              <a:t>32</a:t>
            </a:fld>
            <a:endParaRPr lang="en-US" altLang="en-US"/>
          </a:p>
        </p:txBody>
      </p:sp>
      <p:sp>
        <p:nvSpPr>
          <p:cNvPr id="59395" name="Rectangle 2">
            <a:extLst>
              <a:ext uri="{FF2B5EF4-FFF2-40B4-BE49-F238E27FC236}">
                <a16:creationId xmlns:a16="http://schemas.microsoft.com/office/drawing/2014/main" id="{68F28179-8B13-4CD7-8F76-06D04F2CBA73}"/>
              </a:ext>
            </a:extLst>
          </p:cNvPr>
          <p:cNvSpPr>
            <a:spLocks noGrp="1" noRot="1" noChangeAspect="1" noChangeArrowheads="1" noTextEdit="1"/>
          </p:cNvSpPr>
          <p:nvPr>
            <p:ph type="sldImg"/>
          </p:nvPr>
        </p:nvSpPr>
        <p:spPr>
          <a:xfrm>
            <a:off x="1143000" y="685800"/>
            <a:ext cx="4572000" cy="3429000"/>
          </a:xfrm>
          <a:ln/>
        </p:spPr>
      </p:sp>
      <p:sp>
        <p:nvSpPr>
          <p:cNvPr id="59396" name="Rectangle 3">
            <a:extLst>
              <a:ext uri="{FF2B5EF4-FFF2-40B4-BE49-F238E27FC236}">
                <a16:creationId xmlns:a16="http://schemas.microsoft.com/office/drawing/2014/main" id="{11B6AE47-58C0-43D6-BA8D-0E23EB1E2F2B}"/>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25226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36</a:t>
            </a:fld>
            <a:endParaRPr lang="en-US" altLang="en-US"/>
          </a:p>
        </p:txBody>
      </p:sp>
    </p:spTree>
    <p:extLst>
      <p:ext uri="{BB962C8B-B14F-4D97-AF65-F5344CB8AC3E}">
        <p14:creationId xmlns:p14="http://schemas.microsoft.com/office/powerpoint/2010/main" val="2017328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B08EB3A-5314-45D0-A782-027F11E09CD6}"/>
              </a:ext>
            </a:extLst>
          </p:cNvPr>
          <p:cNvSpPr>
            <a:spLocks noGrp="1" noChangeArrowheads="1"/>
          </p:cNvSpPr>
          <p:nvPr>
            <p:ph type="sldNum" sz="quarter" idx="5"/>
          </p:nvPr>
        </p:nvSpPr>
        <p:spPr>
          <a:ln/>
        </p:spPr>
        <p:txBody>
          <a:bodyPr/>
          <a:lstStyle/>
          <a:p>
            <a:fld id="{DB677554-EFAD-471C-9BA9-63FC3A7DAB89}" type="slidenum">
              <a:rPr lang="en-US" altLang="en-US"/>
              <a:pPr/>
              <a:t>39</a:t>
            </a:fld>
            <a:endParaRPr lang="en-US" altLang="en-US"/>
          </a:p>
        </p:txBody>
      </p:sp>
      <p:sp>
        <p:nvSpPr>
          <p:cNvPr id="53250" name="Rectangle 2">
            <a:extLst>
              <a:ext uri="{FF2B5EF4-FFF2-40B4-BE49-F238E27FC236}">
                <a16:creationId xmlns:a16="http://schemas.microsoft.com/office/drawing/2014/main" id="{95276BF3-FA07-4B18-979A-A2AD080BF209}"/>
              </a:ext>
            </a:extLst>
          </p:cNvPr>
          <p:cNvSpPr>
            <a:spLocks noGrp="1" noRot="1" noChangeAspect="1" noChangeArrowheads="1" noTextEdit="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p:spPr>
      </p:sp>
      <p:sp>
        <p:nvSpPr>
          <p:cNvPr id="53251" name="Rectangle 3">
            <a:extLst>
              <a:ext uri="{FF2B5EF4-FFF2-40B4-BE49-F238E27FC236}">
                <a16:creationId xmlns:a16="http://schemas.microsoft.com/office/drawing/2014/main" id="{CE718663-2F9A-4893-9AB7-D48C0AEC70B7}"/>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24245130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41</a:t>
            </a:fld>
            <a:endParaRPr lang="en-US" altLang="en-US"/>
          </a:p>
        </p:txBody>
      </p:sp>
    </p:spTree>
    <p:extLst>
      <p:ext uri="{BB962C8B-B14F-4D97-AF65-F5344CB8AC3E}">
        <p14:creationId xmlns:p14="http://schemas.microsoft.com/office/powerpoint/2010/main" val="941328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a:extLst>
              <a:ext uri="{FF2B5EF4-FFF2-40B4-BE49-F238E27FC236}">
                <a16:creationId xmlns:a16="http://schemas.microsoft.com/office/drawing/2014/main" id="{FC13CA39-613F-4C85-AC5A-E7F90941A8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AF93EB-2139-4954-926C-B7B3A8CC7CE6}" type="slidenum">
              <a:rPr lang="en-US" altLang="en-US"/>
              <a:pPr eaLnBrk="1" hangingPunct="1"/>
              <a:t>43</a:t>
            </a:fld>
            <a:endParaRPr lang="en-US" altLang="en-US"/>
          </a:p>
        </p:txBody>
      </p:sp>
      <p:sp>
        <p:nvSpPr>
          <p:cNvPr id="183299" name="Rectangle 2">
            <a:extLst>
              <a:ext uri="{FF2B5EF4-FFF2-40B4-BE49-F238E27FC236}">
                <a16:creationId xmlns:a16="http://schemas.microsoft.com/office/drawing/2014/main" id="{F234C730-D842-4389-9E01-76DCEF35AFFC}"/>
              </a:ext>
            </a:extLst>
          </p:cNvPr>
          <p:cNvSpPr>
            <a:spLocks noGrp="1" noRot="1" noChangeAspect="1" noChangeArrowheads="1" noTextEdit="1"/>
          </p:cNvSpPr>
          <p:nvPr>
            <p:ph type="sldImg"/>
          </p:nvPr>
        </p:nvSpPr>
        <p:spPr>
          <a:ln/>
        </p:spPr>
      </p:sp>
      <p:sp>
        <p:nvSpPr>
          <p:cNvPr id="183300" name="Rectangle 3">
            <a:extLst>
              <a:ext uri="{FF2B5EF4-FFF2-40B4-BE49-F238E27FC236}">
                <a16:creationId xmlns:a16="http://schemas.microsoft.com/office/drawing/2014/main" id="{6B1B24EA-8572-407B-B2A3-BD7A44B66DA4}"/>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19141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a:extLst>
              <a:ext uri="{FF2B5EF4-FFF2-40B4-BE49-F238E27FC236}">
                <a16:creationId xmlns:a16="http://schemas.microsoft.com/office/drawing/2014/main" id="{EA258BD9-5581-46B4-B865-500ACFF6BFDF}"/>
              </a:ext>
            </a:extLst>
          </p:cNvPr>
          <p:cNvSpPr>
            <a:spLocks noGrp="1" noRot="1" noChangeAspect="1" noTextEdit="1"/>
          </p:cNvSpPr>
          <p:nvPr>
            <p:ph type="sldImg"/>
          </p:nvPr>
        </p:nvSpPr>
        <p:spPr>
          <a:ln/>
        </p:spPr>
      </p:sp>
      <p:sp>
        <p:nvSpPr>
          <p:cNvPr id="140291" name="Notes Placeholder 2">
            <a:extLst>
              <a:ext uri="{FF2B5EF4-FFF2-40B4-BE49-F238E27FC236}">
                <a16:creationId xmlns:a16="http://schemas.microsoft.com/office/drawing/2014/main" id="{B8AA2731-0B08-4E87-9022-C4135D73596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140292" name="Slide Number Placeholder 3">
            <a:extLst>
              <a:ext uri="{FF2B5EF4-FFF2-40B4-BE49-F238E27FC236}">
                <a16:creationId xmlns:a16="http://schemas.microsoft.com/office/drawing/2014/main" id="{DEED772F-0D87-4758-AA1B-7EECD241DAE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C85F46-4BB7-4DDC-BA85-2C3784F89711}" type="slidenum">
              <a:rPr lang="en-US" altLang="en-US"/>
              <a:pPr eaLnBrk="1" hangingPunct="1"/>
              <a:t>3</a:t>
            </a:fld>
            <a:endParaRPr lang="en-US" altLang="en-US"/>
          </a:p>
        </p:txBody>
      </p:sp>
    </p:spTree>
    <p:extLst>
      <p:ext uri="{BB962C8B-B14F-4D97-AF65-F5344CB8AC3E}">
        <p14:creationId xmlns:p14="http://schemas.microsoft.com/office/powerpoint/2010/main" val="3299873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a:extLst>
              <a:ext uri="{FF2B5EF4-FFF2-40B4-BE49-F238E27FC236}">
                <a16:creationId xmlns:a16="http://schemas.microsoft.com/office/drawing/2014/main" id="{BE0CA9D3-24CC-4C7B-AFB4-82AAC65759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6B997A-B8EA-486B-8A7F-36D1C8785150}" type="slidenum">
              <a:rPr lang="en-US" altLang="en-US"/>
              <a:pPr eaLnBrk="1" hangingPunct="1"/>
              <a:t>44</a:t>
            </a:fld>
            <a:endParaRPr lang="en-US" altLang="en-US"/>
          </a:p>
        </p:txBody>
      </p:sp>
      <p:sp>
        <p:nvSpPr>
          <p:cNvPr id="184323" name="Rectangle 2">
            <a:extLst>
              <a:ext uri="{FF2B5EF4-FFF2-40B4-BE49-F238E27FC236}">
                <a16:creationId xmlns:a16="http://schemas.microsoft.com/office/drawing/2014/main" id="{316CA6DE-F387-497F-A0BA-E87ADCBD8B77}"/>
              </a:ext>
            </a:extLst>
          </p:cNvPr>
          <p:cNvSpPr>
            <a:spLocks noGrp="1" noRot="1" noChangeAspect="1" noChangeArrowheads="1" noTextEdit="1"/>
          </p:cNvSpPr>
          <p:nvPr>
            <p:ph type="sldImg"/>
          </p:nvPr>
        </p:nvSpPr>
        <p:spPr>
          <a:ln/>
        </p:spPr>
      </p:sp>
      <p:sp>
        <p:nvSpPr>
          <p:cNvPr id="184324" name="Rectangle 3">
            <a:extLst>
              <a:ext uri="{FF2B5EF4-FFF2-40B4-BE49-F238E27FC236}">
                <a16:creationId xmlns:a16="http://schemas.microsoft.com/office/drawing/2014/main" id="{999C7684-FD74-49A8-BE81-B2C1D4D89657}"/>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718541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A2BBC53-D56B-424F-ACE7-FB02444CAF20}"/>
              </a:ext>
            </a:extLst>
          </p:cNvPr>
          <p:cNvSpPr>
            <a:spLocks noGrp="1" noChangeArrowheads="1"/>
          </p:cNvSpPr>
          <p:nvPr>
            <p:ph type="sldNum" sz="quarter" idx="5"/>
          </p:nvPr>
        </p:nvSpPr>
        <p:spPr>
          <a:ln/>
        </p:spPr>
        <p:txBody>
          <a:bodyPr/>
          <a:lstStyle/>
          <a:p>
            <a:fld id="{03CA288A-00AB-46B0-869A-25C0D6A0F28A}" type="slidenum">
              <a:rPr lang="en-US" altLang="en-US"/>
              <a:pPr/>
              <a:t>45</a:t>
            </a:fld>
            <a:endParaRPr lang="en-US" altLang="en-US"/>
          </a:p>
        </p:txBody>
      </p:sp>
      <p:sp>
        <p:nvSpPr>
          <p:cNvPr id="14338" name="Rectangle 2">
            <a:extLst>
              <a:ext uri="{FF2B5EF4-FFF2-40B4-BE49-F238E27FC236}">
                <a16:creationId xmlns:a16="http://schemas.microsoft.com/office/drawing/2014/main" id="{63DA0FB0-82B3-4A67-B023-1100660DE160}"/>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ECB4ACC4-14D8-48A4-AAC5-815E1931CD1D}"/>
              </a:ext>
            </a:extLst>
          </p:cNvPr>
          <p:cNvSpPr>
            <a:spLocks noGrp="1" noChangeArrowheads="1"/>
          </p:cNvSpPr>
          <p:nvPr>
            <p:ph type="body" idx="1"/>
          </p:nvPr>
        </p:nvSpPr>
        <p:spPr>
          <a:xfrm>
            <a:off x="914400" y="4343400"/>
            <a:ext cx="5029200" cy="4114800"/>
          </a:xfrm>
        </p:spPr>
        <p:txBody>
          <a:bodyPr/>
          <a:lstStyle/>
          <a:p>
            <a:endParaRPr lang="en-US" altLang="en-US"/>
          </a:p>
        </p:txBody>
      </p:sp>
    </p:spTree>
    <p:extLst>
      <p:ext uri="{BB962C8B-B14F-4D97-AF65-F5344CB8AC3E}">
        <p14:creationId xmlns:p14="http://schemas.microsoft.com/office/powerpoint/2010/main" val="37364871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48</a:t>
            </a:fld>
            <a:endParaRPr lang="en-US" altLang="en-US"/>
          </a:p>
        </p:txBody>
      </p:sp>
    </p:spTree>
    <p:extLst>
      <p:ext uri="{BB962C8B-B14F-4D97-AF65-F5344CB8AC3E}">
        <p14:creationId xmlns:p14="http://schemas.microsoft.com/office/powerpoint/2010/main" val="6254830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49</a:t>
            </a:fld>
            <a:endParaRPr lang="en-US" altLang="en-US"/>
          </a:p>
        </p:txBody>
      </p:sp>
    </p:spTree>
    <p:extLst>
      <p:ext uri="{BB962C8B-B14F-4D97-AF65-F5344CB8AC3E}">
        <p14:creationId xmlns:p14="http://schemas.microsoft.com/office/powerpoint/2010/main" val="38433286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53</a:t>
            </a:fld>
            <a:endParaRPr lang="en-US" altLang="en-US"/>
          </a:p>
        </p:txBody>
      </p:sp>
    </p:spTree>
    <p:extLst>
      <p:ext uri="{BB962C8B-B14F-4D97-AF65-F5344CB8AC3E}">
        <p14:creationId xmlns:p14="http://schemas.microsoft.com/office/powerpoint/2010/main" val="6621283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a:extLst>
              <a:ext uri="{FF2B5EF4-FFF2-40B4-BE49-F238E27FC236}">
                <a16:creationId xmlns:a16="http://schemas.microsoft.com/office/drawing/2014/main" id="{10725CCE-B8ED-4C8B-8F1C-3CF760F8B03D}"/>
              </a:ext>
            </a:extLst>
          </p:cNvPr>
          <p:cNvSpPr>
            <a:spLocks noGrp="1" noRot="1" noChangeAspect="1" noTextEdit="1"/>
          </p:cNvSpPr>
          <p:nvPr>
            <p:ph type="sldImg"/>
          </p:nvPr>
        </p:nvSpPr>
        <p:spPr>
          <a:ln/>
        </p:spPr>
      </p:sp>
      <p:sp>
        <p:nvSpPr>
          <p:cNvPr id="175107" name="Notes Placeholder 2">
            <a:extLst>
              <a:ext uri="{FF2B5EF4-FFF2-40B4-BE49-F238E27FC236}">
                <a16:creationId xmlns:a16="http://schemas.microsoft.com/office/drawing/2014/main" id="{817D7A59-0652-4459-9D84-3D4DF2EA8F2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a:p>
        </p:txBody>
      </p:sp>
      <p:sp>
        <p:nvSpPr>
          <p:cNvPr id="175108" name="Slide Number Placeholder 3">
            <a:extLst>
              <a:ext uri="{FF2B5EF4-FFF2-40B4-BE49-F238E27FC236}">
                <a16:creationId xmlns:a16="http://schemas.microsoft.com/office/drawing/2014/main" id="{4FCF9D93-06CE-4D63-A21F-73D2489A7BF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7602D0-B11E-4D3A-BFAC-BFE21DC6BAE7}" type="slidenum">
              <a:rPr lang="en-US" altLang="en-US"/>
              <a:pPr eaLnBrk="1" hangingPunct="1"/>
              <a:t>59</a:t>
            </a:fld>
            <a:endParaRPr lang="en-US" altLang="en-US"/>
          </a:p>
        </p:txBody>
      </p:sp>
    </p:spTree>
    <p:extLst>
      <p:ext uri="{BB962C8B-B14F-4D97-AF65-F5344CB8AC3E}">
        <p14:creationId xmlns:p14="http://schemas.microsoft.com/office/powerpoint/2010/main" val="946546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29022D4E-10E9-4DA0-AC09-A64A23B06432}"/>
              </a:ext>
            </a:extLst>
          </p:cNvPr>
          <p:cNvSpPr>
            <a:spLocks noGrp="1" noRot="1" noChangeAspect="1" noTextEdit="1"/>
          </p:cNvSpPr>
          <p:nvPr>
            <p:ph type="sldImg"/>
          </p:nvPr>
        </p:nvSpPr>
        <p:spPr>
          <a:ln/>
        </p:spPr>
      </p:sp>
      <p:sp>
        <p:nvSpPr>
          <p:cNvPr id="109571" name="Notes Placeholder 2">
            <a:extLst>
              <a:ext uri="{FF2B5EF4-FFF2-40B4-BE49-F238E27FC236}">
                <a16:creationId xmlns:a16="http://schemas.microsoft.com/office/drawing/2014/main" id="{69F7249D-1B6C-4911-8016-23C5EACB0C4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09572" name="Slide Number Placeholder 3">
            <a:extLst>
              <a:ext uri="{FF2B5EF4-FFF2-40B4-BE49-F238E27FC236}">
                <a16:creationId xmlns:a16="http://schemas.microsoft.com/office/drawing/2014/main" id="{FE4E906E-2C3E-4357-9991-4DB228E90D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FDC93C-AE04-41F1-A639-B30CE8F5C076}" type="slidenum">
              <a:rPr lang="en-US" altLang="en-US"/>
              <a:pPr eaLnBrk="1" hangingPunct="1"/>
              <a:t>5</a:t>
            </a:fld>
            <a:endParaRPr lang="en-US" altLang="en-US"/>
          </a:p>
        </p:txBody>
      </p:sp>
    </p:spTree>
    <p:extLst>
      <p:ext uri="{BB962C8B-B14F-4D97-AF65-F5344CB8AC3E}">
        <p14:creationId xmlns:p14="http://schemas.microsoft.com/office/powerpoint/2010/main" val="1995620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EC8A69AB-321A-41F8-814C-E08D30D2B7D5}"/>
              </a:ext>
            </a:extLst>
          </p:cNvPr>
          <p:cNvSpPr>
            <a:spLocks noGrp="1" noRot="1" noChangeAspect="1" noTextEdit="1"/>
          </p:cNvSpPr>
          <p:nvPr>
            <p:ph type="sldImg"/>
          </p:nvPr>
        </p:nvSpPr>
        <p:spPr>
          <a:ln/>
        </p:spPr>
      </p:sp>
      <p:sp>
        <p:nvSpPr>
          <p:cNvPr id="110595" name="Notes Placeholder 2">
            <a:extLst>
              <a:ext uri="{FF2B5EF4-FFF2-40B4-BE49-F238E27FC236}">
                <a16:creationId xmlns:a16="http://schemas.microsoft.com/office/drawing/2014/main" id="{C5F388EB-4CD3-4F07-B67F-853C079036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10596" name="Slide Number Placeholder 3">
            <a:extLst>
              <a:ext uri="{FF2B5EF4-FFF2-40B4-BE49-F238E27FC236}">
                <a16:creationId xmlns:a16="http://schemas.microsoft.com/office/drawing/2014/main" id="{B33C804A-AE74-4AC7-9558-DE26A031A1E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0AB257-1A9B-4C13-92B4-BD35C6519382}" type="slidenum">
              <a:rPr lang="en-US" altLang="en-US"/>
              <a:pPr eaLnBrk="1" hangingPunct="1"/>
              <a:t>6</a:t>
            </a:fld>
            <a:endParaRPr lang="en-US" altLang="en-US"/>
          </a:p>
        </p:txBody>
      </p:sp>
    </p:spTree>
    <p:extLst>
      <p:ext uri="{BB962C8B-B14F-4D97-AF65-F5344CB8AC3E}">
        <p14:creationId xmlns:p14="http://schemas.microsoft.com/office/powerpoint/2010/main" val="221022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BCBFFA30-225C-412F-A7E0-F1E4741D4BB8}"/>
              </a:ext>
            </a:extLst>
          </p:cNvPr>
          <p:cNvSpPr>
            <a:spLocks noGrp="1" noRot="1" noChangeAspect="1" noTextEdit="1"/>
          </p:cNvSpPr>
          <p:nvPr>
            <p:ph type="sldImg"/>
          </p:nvPr>
        </p:nvSpPr>
        <p:spPr>
          <a:ln/>
        </p:spPr>
      </p:sp>
      <p:sp>
        <p:nvSpPr>
          <p:cNvPr id="112643" name="Notes Placeholder 2">
            <a:extLst>
              <a:ext uri="{FF2B5EF4-FFF2-40B4-BE49-F238E27FC236}">
                <a16:creationId xmlns:a16="http://schemas.microsoft.com/office/drawing/2014/main" id="{443AEE7E-F974-4E40-B2B2-E66553E4DC1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
        <p:nvSpPr>
          <p:cNvPr id="112644" name="Slide Number Placeholder 3">
            <a:extLst>
              <a:ext uri="{FF2B5EF4-FFF2-40B4-BE49-F238E27FC236}">
                <a16:creationId xmlns:a16="http://schemas.microsoft.com/office/drawing/2014/main" id="{BB5EE00E-38AA-4E77-8315-48C0BD5ABF8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86D44F-3068-4633-9B2C-5A453D8BCF91}" type="slidenum">
              <a:rPr lang="en-US" altLang="en-US">
                <a:cs typeface="Arial" panose="020B0604020202020204" pitchFamily="34" charset="0"/>
              </a:rPr>
              <a:pPr eaLnBrk="1" hangingPunct="1"/>
              <a:t>7</a:t>
            </a:fld>
            <a:endParaRPr lang="en-US" altLang="en-US">
              <a:cs typeface="Arial" panose="020B0604020202020204" pitchFamily="34" charset="0"/>
            </a:endParaRPr>
          </a:p>
        </p:txBody>
      </p:sp>
    </p:spTree>
    <p:extLst>
      <p:ext uri="{BB962C8B-B14F-4D97-AF65-F5344CB8AC3E}">
        <p14:creationId xmlns:p14="http://schemas.microsoft.com/office/powerpoint/2010/main" val="1033539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FC63F166-0BEA-4999-A7E8-BCDEBF7BEC11}"/>
              </a:ext>
            </a:extLst>
          </p:cNvPr>
          <p:cNvSpPr>
            <a:spLocks noGrp="1" noRot="1" noChangeAspect="1" noTextEdit="1"/>
          </p:cNvSpPr>
          <p:nvPr>
            <p:ph type="sldImg"/>
          </p:nvPr>
        </p:nvSpPr>
        <p:spPr>
          <a:ln/>
        </p:spPr>
      </p:sp>
      <p:sp>
        <p:nvSpPr>
          <p:cNvPr id="113667" name="Notes Placeholder 2">
            <a:extLst>
              <a:ext uri="{FF2B5EF4-FFF2-40B4-BE49-F238E27FC236}">
                <a16:creationId xmlns:a16="http://schemas.microsoft.com/office/drawing/2014/main" id="{E1C450FF-480A-4712-AAB2-7D7BD1B31F5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
        <p:nvSpPr>
          <p:cNvPr id="113668" name="Slide Number Placeholder 3">
            <a:extLst>
              <a:ext uri="{FF2B5EF4-FFF2-40B4-BE49-F238E27FC236}">
                <a16:creationId xmlns:a16="http://schemas.microsoft.com/office/drawing/2014/main" id="{C9CB754B-BEEC-41DE-AD5F-E0B208E43B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BBEE5A-5D9C-4ECE-802B-91AD30E4E714}" type="slidenum">
              <a:rPr lang="en-US" altLang="en-US">
                <a:cs typeface="Arial" panose="020B0604020202020204" pitchFamily="34" charset="0"/>
              </a:rPr>
              <a:pPr eaLnBrk="1" hangingPunct="1"/>
              <a:t>8</a:t>
            </a:fld>
            <a:endParaRPr lang="en-US" altLang="en-US">
              <a:cs typeface="Arial" panose="020B0604020202020204" pitchFamily="34" charset="0"/>
            </a:endParaRPr>
          </a:p>
        </p:txBody>
      </p:sp>
    </p:spTree>
    <p:extLst>
      <p:ext uri="{BB962C8B-B14F-4D97-AF65-F5344CB8AC3E}">
        <p14:creationId xmlns:p14="http://schemas.microsoft.com/office/powerpoint/2010/main" val="3684982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a:extLst>
              <a:ext uri="{FF2B5EF4-FFF2-40B4-BE49-F238E27FC236}">
                <a16:creationId xmlns:a16="http://schemas.microsoft.com/office/drawing/2014/main" id="{CEB18C26-5446-4028-BAD4-DE0751883742}"/>
              </a:ext>
            </a:extLst>
          </p:cNvPr>
          <p:cNvSpPr>
            <a:spLocks noGrp="1" noRot="1" noChangeAspect="1" noTextEdit="1"/>
          </p:cNvSpPr>
          <p:nvPr>
            <p:ph type="sldImg"/>
          </p:nvPr>
        </p:nvSpPr>
        <p:spPr>
          <a:ln/>
        </p:spPr>
      </p:sp>
      <p:sp>
        <p:nvSpPr>
          <p:cNvPr id="164867" name="Notes Placeholder 2">
            <a:extLst>
              <a:ext uri="{FF2B5EF4-FFF2-40B4-BE49-F238E27FC236}">
                <a16:creationId xmlns:a16="http://schemas.microsoft.com/office/drawing/2014/main" id="{70A3A83B-3957-48A8-ADA5-6DE081B5C69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a:p>
        </p:txBody>
      </p:sp>
      <p:sp>
        <p:nvSpPr>
          <p:cNvPr id="164868" name="Slide Number Placeholder 3">
            <a:extLst>
              <a:ext uri="{FF2B5EF4-FFF2-40B4-BE49-F238E27FC236}">
                <a16:creationId xmlns:a16="http://schemas.microsoft.com/office/drawing/2014/main" id="{53E0400B-8A65-49FB-B478-3EE820DF036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A7C237-F2BF-44E2-8F29-D7702FAAC597}" type="slidenum">
              <a:rPr lang="en-US" altLang="en-US"/>
              <a:pPr eaLnBrk="1" hangingPunct="1"/>
              <a:t>9</a:t>
            </a:fld>
            <a:endParaRPr lang="en-US" altLang="en-US"/>
          </a:p>
        </p:txBody>
      </p:sp>
    </p:spTree>
    <p:extLst>
      <p:ext uri="{BB962C8B-B14F-4D97-AF65-F5344CB8AC3E}">
        <p14:creationId xmlns:p14="http://schemas.microsoft.com/office/powerpoint/2010/main" val="536447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a:extLst>
              <a:ext uri="{FF2B5EF4-FFF2-40B4-BE49-F238E27FC236}">
                <a16:creationId xmlns:a16="http://schemas.microsoft.com/office/drawing/2014/main" id="{04542D39-2C3A-4F89-B0A9-1DB2FB9D5473}"/>
              </a:ext>
            </a:extLst>
          </p:cNvPr>
          <p:cNvSpPr>
            <a:spLocks noGrp="1" noRot="1" noChangeAspect="1" noTextEdit="1"/>
          </p:cNvSpPr>
          <p:nvPr>
            <p:ph type="sldImg"/>
          </p:nvPr>
        </p:nvSpPr>
        <p:spPr>
          <a:ln/>
        </p:spPr>
      </p:sp>
      <p:sp>
        <p:nvSpPr>
          <p:cNvPr id="165891" name="Notes Placeholder 2">
            <a:extLst>
              <a:ext uri="{FF2B5EF4-FFF2-40B4-BE49-F238E27FC236}">
                <a16:creationId xmlns:a16="http://schemas.microsoft.com/office/drawing/2014/main" id="{ED7843FA-FFEB-4408-B9DE-2D9D45AB921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65892" name="Slide Number Placeholder 3">
            <a:extLst>
              <a:ext uri="{FF2B5EF4-FFF2-40B4-BE49-F238E27FC236}">
                <a16:creationId xmlns:a16="http://schemas.microsoft.com/office/drawing/2014/main" id="{D0E19104-83DC-443E-BE99-1839DB05D96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CA3770-90F2-4479-BA10-E2E269FC9B66}" type="slidenum">
              <a:rPr lang="en-US" altLang="en-US"/>
              <a:pPr eaLnBrk="1" hangingPunct="1"/>
              <a:t>10</a:t>
            </a:fld>
            <a:endParaRPr lang="en-US" altLang="en-US"/>
          </a:p>
        </p:txBody>
      </p:sp>
    </p:spTree>
    <p:extLst>
      <p:ext uri="{BB962C8B-B14F-4D97-AF65-F5344CB8AC3E}">
        <p14:creationId xmlns:p14="http://schemas.microsoft.com/office/powerpoint/2010/main" val="238802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7D16E512-6B87-4707-ACD4-BD457F81F244}"/>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BA012F25-654C-43CB-8E96-BDD7080ACEBD}"/>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A35CC094-9DF5-4689-8201-A57EFC868249}"/>
              </a:ext>
            </a:extLst>
          </p:cNvPr>
          <p:cNvSpPr>
            <a:spLocks noGrp="1"/>
          </p:cNvSpPr>
          <p:nvPr>
            <p:ph type="sldNum" sz="quarter" idx="12"/>
          </p:nvPr>
        </p:nvSpPr>
        <p:spPr/>
        <p:txBody>
          <a:bodyPr/>
          <a:lstStyle>
            <a:lvl1pPr>
              <a:defRPr/>
            </a:lvl1pPr>
          </a:lstStyle>
          <a:p>
            <a:fld id="{96AF885B-2BCB-4A2F-B57D-830EE1DD1400}" type="slidenum">
              <a:rPr lang="en-US" altLang="en-US"/>
              <a:pPr/>
              <a:t>‹#›</a:t>
            </a:fld>
            <a:endParaRPr lang="en-US" altLang="en-US"/>
          </a:p>
        </p:txBody>
      </p:sp>
    </p:spTree>
    <p:extLst>
      <p:ext uri="{BB962C8B-B14F-4D97-AF65-F5344CB8AC3E}">
        <p14:creationId xmlns:p14="http://schemas.microsoft.com/office/powerpoint/2010/main" val="568379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43E01-EAF9-4E5E-BAAD-F1BAF78A1DD3}"/>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5AA8FA60-0809-47A6-93DB-D3ECB3061FA0}"/>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69DC0CB3-15C3-427E-B0A8-780FCBE94B47}"/>
              </a:ext>
            </a:extLst>
          </p:cNvPr>
          <p:cNvSpPr>
            <a:spLocks noGrp="1"/>
          </p:cNvSpPr>
          <p:nvPr>
            <p:ph type="sldNum" sz="quarter" idx="12"/>
          </p:nvPr>
        </p:nvSpPr>
        <p:spPr/>
        <p:txBody>
          <a:bodyPr/>
          <a:lstStyle>
            <a:lvl1pPr>
              <a:defRPr/>
            </a:lvl1pPr>
          </a:lstStyle>
          <a:p>
            <a:fld id="{21C45547-4A45-4592-87AC-D6A0859C9798}" type="slidenum">
              <a:rPr lang="en-US" altLang="en-US"/>
              <a:pPr/>
              <a:t>‹#›</a:t>
            </a:fld>
            <a:endParaRPr lang="en-US" altLang="en-US"/>
          </a:p>
        </p:txBody>
      </p:sp>
    </p:spTree>
    <p:extLst>
      <p:ext uri="{BB962C8B-B14F-4D97-AF65-F5344CB8AC3E}">
        <p14:creationId xmlns:p14="http://schemas.microsoft.com/office/powerpoint/2010/main" val="3263895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83CEE-CDD3-4622-964C-1F93D74C8BA2}"/>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80924B7B-8CF7-490C-89AA-4973A7367190}"/>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C5C40130-E2F1-4505-9C47-BB2D2E836E56}"/>
              </a:ext>
            </a:extLst>
          </p:cNvPr>
          <p:cNvSpPr>
            <a:spLocks noGrp="1"/>
          </p:cNvSpPr>
          <p:nvPr>
            <p:ph type="sldNum" sz="quarter" idx="12"/>
          </p:nvPr>
        </p:nvSpPr>
        <p:spPr/>
        <p:txBody>
          <a:bodyPr/>
          <a:lstStyle>
            <a:lvl1pPr>
              <a:defRPr/>
            </a:lvl1pPr>
          </a:lstStyle>
          <a:p>
            <a:fld id="{4957303C-B335-4AD4-A308-8166DB62A584}" type="slidenum">
              <a:rPr lang="en-US" altLang="en-US"/>
              <a:pPr/>
              <a:t>‹#›</a:t>
            </a:fld>
            <a:endParaRPr lang="en-US" altLang="en-US"/>
          </a:p>
        </p:txBody>
      </p:sp>
    </p:spTree>
    <p:extLst>
      <p:ext uri="{BB962C8B-B14F-4D97-AF65-F5344CB8AC3E}">
        <p14:creationId xmlns:p14="http://schemas.microsoft.com/office/powerpoint/2010/main" val="2539034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1">
            <a:extLst>
              <a:ext uri="{FF2B5EF4-FFF2-40B4-BE49-F238E27FC236}">
                <a16:creationId xmlns:a16="http://schemas.microsoft.com/office/drawing/2014/main" id="{82336F63-A685-4306-BE6C-DB14774282DF}"/>
              </a:ext>
            </a:extLst>
          </p:cNvPr>
          <p:cNvSpPr>
            <a:spLocks noGrp="1"/>
          </p:cNvSpPr>
          <p:nvPr>
            <p:ph type="dt" sz="half" idx="10"/>
          </p:nvPr>
        </p:nvSpPr>
        <p:spPr>
          <a:xfrm>
            <a:off x="457200" y="6381750"/>
            <a:ext cx="2133600" cy="476250"/>
          </a:xfrm>
          <a:prstGeom prst="rect">
            <a:avLst/>
          </a:prstGeom>
        </p:spPr>
        <p:txBody>
          <a:bodyPr/>
          <a:lstStyle>
            <a:lvl1pPr>
              <a:defRPr smtClean="0"/>
            </a:lvl1pPr>
          </a:lstStyle>
          <a:p>
            <a:pPr>
              <a:defRPr/>
            </a:pPr>
            <a:fld id="{53B251A7-1F5E-4538-B530-D02065DAE1DC}" type="datetime1">
              <a:rPr lang="en-US" smtClean="0"/>
              <a:t>3/28/2018</a:t>
            </a:fld>
            <a:endParaRPr lang="en-US" dirty="0"/>
          </a:p>
        </p:txBody>
      </p:sp>
      <p:sp>
        <p:nvSpPr>
          <p:cNvPr id="4" name="Footer Placeholder 2">
            <a:extLst>
              <a:ext uri="{FF2B5EF4-FFF2-40B4-BE49-F238E27FC236}">
                <a16:creationId xmlns:a16="http://schemas.microsoft.com/office/drawing/2014/main" id="{F1194081-F8E9-46EE-B7F5-343242E7B416}"/>
              </a:ext>
            </a:extLst>
          </p:cNvPr>
          <p:cNvSpPr>
            <a:spLocks noGrp="1"/>
          </p:cNvSpPr>
          <p:nvPr>
            <p:ph type="ftr" sz="quarter" idx="11"/>
          </p:nvPr>
        </p:nvSpPr>
        <p:spPr>
          <a:xfrm>
            <a:off x="6172200" y="6248400"/>
            <a:ext cx="2895600" cy="476250"/>
          </a:xfrm>
        </p:spPr>
        <p:txBody>
          <a:bodyPr/>
          <a:lstStyle>
            <a:lvl1pPr>
              <a:defRPr sz="1350" i="1" smtClean="0">
                <a:latin typeface="Times New Roman" pitchFamily="18" charset="0"/>
                <a:cs typeface="Times New Roman" pitchFamily="18" charset="0"/>
              </a:defRPr>
            </a:lvl1pPr>
          </a:lstStyle>
          <a:p>
            <a:pPr>
              <a:defRPr/>
            </a:pPr>
            <a:r>
              <a:rPr lang="en-US"/>
              <a:t>                         ranbsingh</a:t>
            </a:r>
            <a:endParaRPr lang="en-US" dirty="0"/>
          </a:p>
        </p:txBody>
      </p:sp>
      <p:sp>
        <p:nvSpPr>
          <p:cNvPr id="5" name="Slide Number Placeholder 3">
            <a:extLst>
              <a:ext uri="{FF2B5EF4-FFF2-40B4-BE49-F238E27FC236}">
                <a16:creationId xmlns:a16="http://schemas.microsoft.com/office/drawing/2014/main" id="{7CA3898E-C61C-4292-A78E-D3A4A29678D4}"/>
              </a:ext>
            </a:extLst>
          </p:cNvPr>
          <p:cNvSpPr>
            <a:spLocks noGrp="1"/>
          </p:cNvSpPr>
          <p:nvPr>
            <p:ph type="sldNum" sz="quarter" idx="12"/>
          </p:nvPr>
        </p:nvSpPr>
        <p:spPr>
          <a:xfrm>
            <a:off x="2362200" y="6381750"/>
            <a:ext cx="2133600" cy="476250"/>
          </a:xfrm>
        </p:spPr>
        <p:txBody>
          <a:bodyPr/>
          <a:lstStyle>
            <a:lvl1pPr>
              <a:defRPr/>
            </a:lvl1pPr>
          </a:lstStyle>
          <a:p>
            <a:endParaRPr lang="en-US" altLang="en-US"/>
          </a:p>
          <a:p>
            <a:fld id="{F63E87A5-6836-4332-9BF3-D887425523A8}" type="slidenum">
              <a:rPr lang="en-US" altLang="en-US"/>
              <a:pPr/>
              <a:t>‹#›</a:t>
            </a:fld>
            <a:endParaRPr lang="en-US" altLang="en-US"/>
          </a:p>
        </p:txBody>
      </p:sp>
    </p:spTree>
    <p:extLst>
      <p:ext uri="{BB962C8B-B14F-4D97-AF65-F5344CB8AC3E}">
        <p14:creationId xmlns:p14="http://schemas.microsoft.com/office/powerpoint/2010/main" val="1907425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40"/>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50E0F16A-B5FF-47D9-ADB0-8FBC00175002}"/>
              </a:ext>
            </a:extLst>
          </p:cNvPr>
          <p:cNvSpPr>
            <a:spLocks noGrp="1" noChangeArrowheads="1"/>
          </p:cNvSpPr>
          <p:nvPr>
            <p:ph type="dt" sz="half" idx="10"/>
          </p:nvPr>
        </p:nvSpPr>
        <p:spPr>
          <a:ln/>
        </p:spPr>
        <p:txBody>
          <a:bodyPr/>
          <a:lstStyle>
            <a:lvl1pPr>
              <a:defRPr/>
            </a:lvl1pPr>
          </a:lstStyle>
          <a:p>
            <a:pPr>
              <a:defRPr/>
            </a:pPr>
            <a:r>
              <a:rPr lang="en-US"/>
              <a:t>22 July 2009</a:t>
            </a:r>
          </a:p>
        </p:txBody>
      </p:sp>
      <p:sp>
        <p:nvSpPr>
          <p:cNvPr id="4" name="Rectangle 5">
            <a:extLst>
              <a:ext uri="{FF2B5EF4-FFF2-40B4-BE49-F238E27FC236}">
                <a16:creationId xmlns:a16="http://schemas.microsoft.com/office/drawing/2014/main" id="{6FBB9757-9516-4659-BF56-67187C9C3D9F}"/>
              </a:ext>
            </a:extLst>
          </p:cNvPr>
          <p:cNvSpPr>
            <a:spLocks noGrp="1" noChangeArrowheads="1"/>
          </p:cNvSpPr>
          <p:nvPr>
            <p:ph type="ftr" sz="quarter" idx="11"/>
          </p:nvPr>
        </p:nvSpPr>
        <p:spPr>
          <a:ln/>
        </p:spPr>
        <p:txBody>
          <a:bodyPr/>
          <a:lstStyle>
            <a:lvl1pPr>
              <a:defRPr/>
            </a:lvl1pPr>
          </a:lstStyle>
          <a:p>
            <a:pPr>
              <a:defRPr/>
            </a:pPr>
            <a:r>
              <a:rPr lang="en-US"/>
              <a:t>ranbsingh</a:t>
            </a:r>
          </a:p>
        </p:txBody>
      </p:sp>
      <p:sp>
        <p:nvSpPr>
          <p:cNvPr id="5" name="Rectangle 6">
            <a:extLst>
              <a:ext uri="{FF2B5EF4-FFF2-40B4-BE49-F238E27FC236}">
                <a16:creationId xmlns:a16="http://schemas.microsoft.com/office/drawing/2014/main" id="{C3FA8E16-C3FB-408D-937B-88B70F828E93}"/>
              </a:ext>
            </a:extLst>
          </p:cNvPr>
          <p:cNvSpPr>
            <a:spLocks noGrp="1" noChangeArrowheads="1"/>
          </p:cNvSpPr>
          <p:nvPr>
            <p:ph type="sldNum" sz="quarter" idx="12"/>
          </p:nvPr>
        </p:nvSpPr>
        <p:spPr>
          <a:ln/>
        </p:spPr>
        <p:txBody>
          <a:bodyPr/>
          <a:lstStyle>
            <a:lvl1pPr>
              <a:defRPr/>
            </a:lvl1pPr>
          </a:lstStyle>
          <a:p>
            <a:fld id="{88FE6A90-D062-45F9-9253-C55D40B889BD}" type="slidenum">
              <a:rPr lang="en-US" altLang="en-US"/>
              <a:pPr/>
              <a:t>‹#›</a:t>
            </a:fld>
            <a:endParaRPr lang="en-US" altLang="en-US"/>
          </a:p>
        </p:txBody>
      </p:sp>
    </p:spTree>
    <p:extLst>
      <p:ext uri="{BB962C8B-B14F-4D97-AF65-F5344CB8AC3E}">
        <p14:creationId xmlns:p14="http://schemas.microsoft.com/office/powerpoint/2010/main" val="3725979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6714DF8-D839-488D-B917-C9B85063A20F}"/>
              </a:ext>
            </a:extLst>
          </p:cNvPr>
          <p:cNvSpPr>
            <a:spLocks noGrp="1"/>
          </p:cNvSpPr>
          <p:nvPr>
            <p:ph type="ftr" sz="quarter" idx="11"/>
          </p:nvPr>
        </p:nvSpPr>
        <p:spPr>
          <a:xfrm>
            <a:off x="5657850" y="6407377"/>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IN" dirty="0"/>
              <a:t>Ran B Singh</a:t>
            </a:r>
          </a:p>
        </p:txBody>
      </p:sp>
      <p:sp>
        <p:nvSpPr>
          <p:cNvPr id="7" name="Slide Number Placeholder 5">
            <a:extLst>
              <a:ext uri="{FF2B5EF4-FFF2-40B4-BE49-F238E27FC236}">
                <a16:creationId xmlns:a16="http://schemas.microsoft.com/office/drawing/2014/main" id="{F0F825E9-98AE-432F-BEEE-70A63232CD9E}"/>
              </a:ext>
            </a:extLst>
          </p:cNvPr>
          <p:cNvSpPr txBox="1">
            <a:spLocks/>
          </p:cNvSpPr>
          <p:nvPr userDrawn="1"/>
        </p:nvSpPr>
        <p:spPr>
          <a:xfrm>
            <a:off x="2514600" y="6356351"/>
            <a:ext cx="2057400" cy="365125"/>
          </a:xfrm>
          <a:prstGeom prst="rect">
            <a:avLst/>
          </a:prstGeom>
        </p:spPr>
        <p:txBody>
          <a:bodyPr vert="horz" lIns="68580" tIns="34290" rIns="68580" bIns="34290" rtlCol="0" anchor="ctr"/>
          <a:lstStyle>
            <a:defPPr>
              <a:defRPr lang="en-US"/>
            </a:defPPr>
            <a:lvl1pPr algn="r" rtl="0" fontAlgn="base">
              <a:spcBef>
                <a:spcPct val="0"/>
              </a:spcBef>
              <a:spcAft>
                <a:spcPct val="0"/>
              </a:spcAft>
              <a:defRPr sz="1200" kern="1200">
                <a:solidFill>
                  <a:schemeClr val="tx1">
                    <a:tint val="75000"/>
                  </a:schemeClr>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AF2FED25-78EA-46E5-A996-A3DCEEF0FFB8}" type="slidenum">
              <a:rPr lang="en-IN" sz="900" smtClean="0"/>
              <a:pPr/>
              <a:t>‹#›</a:t>
            </a:fld>
            <a:endParaRPr lang="en-IN" sz="900" dirty="0"/>
          </a:p>
        </p:txBody>
      </p:sp>
    </p:spTree>
    <p:extLst>
      <p:ext uri="{BB962C8B-B14F-4D97-AF65-F5344CB8AC3E}">
        <p14:creationId xmlns:p14="http://schemas.microsoft.com/office/powerpoint/2010/main" val="948006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B548EEE-3993-4307-B751-F6BB9968E346}"/>
              </a:ext>
            </a:extLst>
          </p:cNvPr>
          <p:cNvSpPr>
            <a:spLocks noGrp="1"/>
          </p:cNvSpPr>
          <p:nvPr>
            <p:ph type="dt" sz="half" idx="10"/>
          </p:nvPr>
        </p:nvSpPr>
        <p:spPr/>
        <p:txBody>
          <a:bodyPr/>
          <a:lstStyle>
            <a:lvl1pPr>
              <a:defRPr/>
            </a:lvl1pPr>
          </a:lstStyle>
          <a:p>
            <a:pPr>
              <a:defRPr/>
            </a:pPr>
            <a:fld id="{A18376B7-66E3-41AC-88C9-BBCD969CAAEC}" type="datetime1">
              <a:rPr lang="en-US" smtClean="0"/>
              <a:t>3/28/2018</a:t>
            </a:fld>
            <a:endParaRPr lang="en-US"/>
          </a:p>
        </p:txBody>
      </p:sp>
      <p:sp>
        <p:nvSpPr>
          <p:cNvPr id="3" name="Footer Placeholder 4">
            <a:extLst>
              <a:ext uri="{FF2B5EF4-FFF2-40B4-BE49-F238E27FC236}">
                <a16:creationId xmlns:a16="http://schemas.microsoft.com/office/drawing/2014/main" id="{BE8CCBA9-686B-411B-94B1-8DF53238835E}"/>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4" name="Slide Number Placeholder 5">
            <a:extLst>
              <a:ext uri="{FF2B5EF4-FFF2-40B4-BE49-F238E27FC236}">
                <a16:creationId xmlns:a16="http://schemas.microsoft.com/office/drawing/2014/main" id="{EAAB1FC0-1168-4244-A15C-2D324B70FD9D}"/>
              </a:ext>
            </a:extLst>
          </p:cNvPr>
          <p:cNvSpPr>
            <a:spLocks noGrp="1"/>
          </p:cNvSpPr>
          <p:nvPr>
            <p:ph type="sldNum" sz="quarter" idx="12"/>
          </p:nvPr>
        </p:nvSpPr>
        <p:spPr/>
        <p:txBody>
          <a:bodyPr/>
          <a:lstStyle>
            <a:lvl1pPr>
              <a:defRPr/>
            </a:lvl1pPr>
          </a:lstStyle>
          <a:p>
            <a:fld id="{FA15F32B-437A-46F0-894D-380D4377C193}" type="slidenum">
              <a:rPr lang="en-US" altLang="en-US"/>
              <a:pPr/>
              <a:t>‹#›</a:t>
            </a:fld>
            <a:endParaRPr lang="en-US" altLang="en-US"/>
          </a:p>
        </p:txBody>
      </p:sp>
    </p:spTree>
    <p:extLst>
      <p:ext uri="{BB962C8B-B14F-4D97-AF65-F5344CB8AC3E}">
        <p14:creationId xmlns:p14="http://schemas.microsoft.com/office/powerpoint/2010/main" val="2927143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8ED4E93C-85E9-4C21-828E-8C2CECDFFC35}"/>
              </a:ext>
            </a:extLst>
          </p:cNvPr>
          <p:cNvSpPr>
            <a:spLocks noGrp="1"/>
          </p:cNvSpPr>
          <p:nvPr>
            <p:ph type="dt" sz="half" idx="10"/>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A67B24F-C757-4F22-BB7F-7FFF8C6D7B4B}" type="datetimeFigureOut">
              <a:rPr lang="en-IN" smtClean="0"/>
              <a:t>28-03-2018</a:t>
            </a:fld>
            <a:endParaRPr lang="en-IN"/>
          </a:p>
        </p:txBody>
      </p:sp>
      <p:sp>
        <p:nvSpPr>
          <p:cNvPr id="4" name="Footer Placeholder 4">
            <a:extLst>
              <a:ext uri="{FF2B5EF4-FFF2-40B4-BE49-F238E27FC236}">
                <a16:creationId xmlns:a16="http://schemas.microsoft.com/office/drawing/2014/main" id="{3FFB5E1B-A03B-49A3-88EC-A803B38128CF}"/>
              </a:ext>
            </a:extLst>
          </p:cNvPr>
          <p:cNvSpPr>
            <a:spLocks noGrp="1"/>
          </p:cNvSpPr>
          <p:nvPr>
            <p:ph type="ftr" sz="quarter" idx="11"/>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IN" dirty="0"/>
              <a:t>Ran B Singh</a:t>
            </a:r>
          </a:p>
        </p:txBody>
      </p:sp>
      <p:sp>
        <p:nvSpPr>
          <p:cNvPr id="5" name="Slide Number Placeholder 5">
            <a:extLst>
              <a:ext uri="{FF2B5EF4-FFF2-40B4-BE49-F238E27FC236}">
                <a16:creationId xmlns:a16="http://schemas.microsoft.com/office/drawing/2014/main" id="{64B47C23-520A-4D3D-B26D-2B73FA902703}"/>
              </a:ext>
            </a:extLst>
          </p:cNvPr>
          <p:cNvSpPr txBox="1">
            <a:spLocks/>
          </p:cNvSpPr>
          <p:nvPr userDrawn="1"/>
        </p:nvSpPr>
        <p:spPr>
          <a:xfrm>
            <a:off x="6457950" y="6356352"/>
            <a:ext cx="2057400" cy="365125"/>
          </a:xfrm>
          <a:prstGeom prst="rect">
            <a:avLst/>
          </a:prstGeom>
        </p:spPr>
        <p:txBody>
          <a:bodyPr vert="horz" lIns="68580" tIns="34290" rIns="68580" bIns="34290" rtlCol="0" anchor="ctr"/>
          <a:lstStyle>
            <a:defPPr>
              <a:defRPr lang="en-US"/>
            </a:defPPr>
            <a:lvl1pPr algn="r" rtl="0" fontAlgn="base">
              <a:spcBef>
                <a:spcPct val="0"/>
              </a:spcBef>
              <a:spcAft>
                <a:spcPct val="0"/>
              </a:spcAft>
              <a:defRPr sz="1200" kern="1200">
                <a:solidFill>
                  <a:schemeClr val="tx1">
                    <a:tint val="75000"/>
                  </a:schemeClr>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AF2FED25-78EA-46E5-A996-A3DCEEF0FFB8}" type="slidenum">
              <a:rPr lang="en-IN" sz="900" smtClean="0"/>
              <a:pPr/>
              <a:t>‹#›</a:t>
            </a:fld>
            <a:endParaRPr lang="en-IN" sz="900"/>
          </a:p>
        </p:txBody>
      </p:sp>
    </p:spTree>
    <p:extLst>
      <p:ext uri="{BB962C8B-B14F-4D97-AF65-F5344CB8AC3E}">
        <p14:creationId xmlns:p14="http://schemas.microsoft.com/office/powerpoint/2010/main" val="412230739"/>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3FDD0CCE-47C0-46E8-812E-1E942705E4CC}"/>
              </a:ext>
            </a:extLst>
          </p:cNvPr>
          <p:cNvSpPr>
            <a:spLocks noGrp="1"/>
          </p:cNvSpPr>
          <p:nvPr>
            <p:ph type="dt" sz="half" idx="10"/>
          </p:nvPr>
        </p:nvSpPr>
        <p:spPr>
          <a:xfrm>
            <a:off x="533400" y="6305550"/>
            <a:ext cx="2133600" cy="476250"/>
          </a:xfrm>
        </p:spPr>
        <p:txBody>
          <a:bodyPr/>
          <a:lstStyle>
            <a:lvl1pPr>
              <a:defRPr/>
            </a:lvl1pPr>
          </a:lstStyle>
          <a:p>
            <a:pPr>
              <a:defRPr/>
            </a:pPr>
            <a:r>
              <a:rPr lang="en-US"/>
              <a:t>22 July 2009</a:t>
            </a:r>
            <a:endParaRPr lang="en-US" dirty="0"/>
          </a:p>
        </p:txBody>
      </p:sp>
      <p:sp>
        <p:nvSpPr>
          <p:cNvPr id="4" name="Slide Number Placeholder 6">
            <a:extLst>
              <a:ext uri="{FF2B5EF4-FFF2-40B4-BE49-F238E27FC236}">
                <a16:creationId xmlns:a16="http://schemas.microsoft.com/office/drawing/2014/main" id="{75ADA0D5-A8EB-4136-941B-286DCABDE87A}"/>
              </a:ext>
            </a:extLst>
          </p:cNvPr>
          <p:cNvSpPr>
            <a:spLocks noGrp="1"/>
          </p:cNvSpPr>
          <p:nvPr>
            <p:ph type="sldNum" sz="quarter" idx="11"/>
          </p:nvPr>
        </p:nvSpPr>
        <p:spPr>
          <a:xfrm>
            <a:off x="2514600" y="6305550"/>
            <a:ext cx="2133600" cy="476250"/>
          </a:xfrm>
        </p:spPr>
        <p:txBody>
          <a:bodyPr/>
          <a:lstStyle>
            <a:lvl1pPr>
              <a:defRPr/>
            </a:lvl1pPr>
          </a:lstStyle>
          <a:p>
            <a:fld id="{21FA661B-0CC4-4833-8581-D4EDAAFEAC0F}" type="slidenum">
              <a:rPr lang="en-US" altLang="en-US"/>
              <a:pPr/>
              <a:t>‹#›</a:t>
            </a:fld>
            <a:endParaRPr lang="en-US" altLang="en-US"/>
          </a:p>
        </p:txBody>
      </p:sp>
      <p:sp>
        <p:nvSpPr>
          <p:cNvPr id="6" name="Footer Placeholder 7">
            <a:extLst>
              <a:ext uri="{FF2B5EF4-FFF2-40B4-BE49-F238E27FC236}">
                <a16:creationId xmlns:a16="http://schemas.microsoft.com/office/drawing/2014/main" id="{6C3562F1-26DE-42AD-A9AC-4F3A891D0909}"/>
              </a:ext>
            </a:extLst>
          </p:cNvPr>
          <p:cNvSpPr>
            <a:spLocks noGrp="1"/>
          </p:cNvSpPr>
          <p:nvPr>
            <p:ph type="ftr" sz="quarter" idx="12"/>
          </p:nvPr>
        </p:nvSpPr>
        <p:spPr>
          <a:xfrm>
            <a:off x="6019800" y="6305550"/>
            <a:ext cx="2895600" cy="476250"/>
          </a:xfrm>
        </p:spPr>
        <p:txBody>
          <a:bodyPr/>
          <a:lstStyle>
            <a:lvl1pPr algn="r">
              <a:defRPr/>
            </a:lvl1pPr>
          </a:lstStyle>
          <a:p>
            <a:pPr>
              <a:defRPr/>
            </a:pPr>
            <a:r>
              <a:rPr lang="en-US"/>
              <a:t>ranbsingh</a:t>
            </a:r>
          </a:p>
        </p:txBody>
      </p:sp>
    </p:spTree>
    <p:extLst>
      <p:ext uri="{BB962C8B-B14F-4D97-AF65-F5344CB8AC3E}">
        <p14:creationId xmlns:p14="http://schemas.microsoft.com/office/powerpoint/2010/main" val="230317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85428E4-1422-4C36-A5FE-FE4A61A5913A}"/>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BEBC5F5A-7350-43B8-8F7F-9EB83828F905}"/>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E63B5D1F-42BF-45EF-80EC-C991D1AB918D}"/>
              </a:ext>
            </a:extLst>
          </p:cNvPr>
          <p:cNvSpPr>
            <a:spLocks noGrp="1"/>
          </p:cNvSpPr>
          <p:nvPr>
            <p:ph type="sldNum" sz="quarter" idx="12"/>
          </p:nvPr>
        </p:nvSpPr>
        <p:spPr/>
        <p:txBody>
          <a:bodyPr/>
          <a:lstStyle>
            <a:lvl1pPr>
              <a:defRPr/>
            </a:lvl1pPr>
          </a:lstStyle>
          <a:p>
            <a:fld id="{75CF2E87-1C0D-45F9-A538-AC71A7E9AD5B}" type="slidenum">
              <a:rPr lang="en-US" altLang="en-US"/>
              <a:pPr/>
              <a:t>‹#›</a:t>
            </a:fld>
            <a:endParaRPr lang="en-US" altLang="en-US"/>
          </a:p>
        </p:txBody>
      </p:sp>
    </p:spTree>
    <p:extLst>
      <p:ext uri="{BB962C8B-B14F-4D97-AF65-F5344CB8AC3E}">
        <p14:creationId xmlns:p14="http://schemas.microsoft.com/office/powerpoint/2010/main" val="2732827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06F79E-AB51-4D2A-BF06-EBF39D1E95FB}"/>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DDC05392-0A13-4585-9A4F-3256917BF6A7}"/>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C312955F-9F45-455A-8EE1-1A9BCD671E52}"/>
              </a:ext>
            </a:extLst>
          </p:cNvPr>
          <p:cNvSpPr>
            <a:spLocks noGrp="1"/>
          </p:cNvSpPr>
          <p:nvPr>
            <p:ph type="sldNum" sz="quarter" idx="12"/>
          </p:nvPr>
        </p:nvSpPr>
        <p:spPr/>
        <p:txBody>
          <a:bodyPr/>
          <a:lstStyle>
            <a:lvl1pPr>
              <a:defRPr/>
            </a:lvl1pPr>
          </a:lstStyle>
          <a:p>
            <a:fld id="{79B37FAF-451A-4523-9991-52CBDDA191BF}" type="slidenum">
              <a:rPr lang="en-US" altLang="en-US"/>
              <a:pPr/>
              <a:t>‹#›</a:t>
            </a:fld>
            <a:endParaRPr lang="en-US" altLang="en-US"/>
          </a:p>
        </p:txBody>
      </p:sp>
    </p:spTree>
    <p:extLst>
      <p:ext uri="{BB962C8B-B14F-4D97-AF65-F5344CB8AC3E}">
        <p14:creationId xmlns:p14="http://schemas.microsoft.com/office/powerpoint/2010/main" val="169739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E4427-D529-4D51-A720-0C7FA18FA574}"/>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4DBD0127-78D3-4133-8F06-10ACFEC3F3B6}"/>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68EEF595-A45C-4043-BFDC-43A9F8DF7711}"/>
              </a:ext>
            </a:extLst>
          </p:cNvPr>
          <p:cNvSpPr>
            <a:spLocks noGrp="1"/>
          </p:cNvSpPr>
          <p:nvPr>
            <p:ph type="sldNum" sz="quarter" idx="12"/>
          </p:nvPr>
        </p:nvSpPr>
        <p:spPr/>
        <p:txBody>
          <a:bodyPr/>
          <a:lstStyle>
            <a:lvl1pPr>
              <a:defRPr/>
            </a:lvl1pPr>
          </a:lstStyle>
          <a:p>
            <a:fld id="{939A3B10-8CBD-47F8-AD02-50ADB5136E7E}" type="slidenum">
              <a:rPr lang="en-US" altLang="en-US"/>
              <a:pPr/>
              <a:t>‹#›</a:t>
            </a:fld>
            <a:endParaRPr lang="en-US" altLang="en-US"/>
          </a:p>
        </p:txBody>
      </p:sp>
    </p:spTree>
    <p:extLst>
      <p:ext uri="{BB962C8B-B14F-4D97-AF65-F5344CB8AC3E}">
        <p14:creationId xmlns:p14="http://schemas.microsoft.com/office/powerpoint/2010/main" val="15374724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35D41F-BCFF-48D0-9FC3-D30ADC713094}"/>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2CC7350F-B698-4574-9DE7-EBC8C8CF219D}"/>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8F8404C8-C700-4862-85A3-0CB3A7D07561}"/>
              </a:ext>
            </a:extLst>
          </p:cNvPr>
          <p:cNvSpPr>
            <a:spLocks noGrp="1"/>
          </p:cNvSpPr>
          <p:nvPr>
            <p:ph type="sldNum" sz="quarter" idx="12"/>
          </p:nvPr>
        </p:nvSpPr>
        <p:spPr/>
        <p:txBody>
          <a:bodyPr/>
          <a:lstStyle>
            <a:lvl1pPr>
              <a:defRPr/>
            </a:lvl1pPr>
          </a:lstStyle>
          <a:p>
            <a:fld id="{14FB190B-1057-48C0-B6FB-678C320216BF}" type="slidenum">
              <a:rPr lang="en-US" altLang="en-US"/>
              <a:pPr/>
              <a:t>‹#›</a:t>
            </a:fld>
            <a:endParaRPr lang="en-US" altLang="en-US"/>
          </a:p>
        </p:txBody>
      </p:sp>
    </p:spTree>
    <p:extLst>
      <p:ext uri="{BB962C8B-B14F-4D97-AF65-F5344CB8AC3E}">
        <p14:creationId xmlns:p14="http://schemas.microsoft.com/office/powerpoint/2010/main" val="1185235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5627F84-0335-49D6-B808-6B55EC470A55}"/>
              </a:ext>
            </a:extLst>
          </p:cNvPr>
          <p:cNvSpPr>
            <a:spLocks noGrp="1"/>
          </p:cNvSpPr>
          <p:nvPr>
            <p:ph type="dt" sz="half" idx="10"/>
          </p:nvPr>
        </p:nvSpPr>
        <p:spPr/>
        <p:txBody>
          <a:bodyPr/>
          <a:lstStyle>
            <a:lvl1pPr>
              <a:defRPr/>
            </a:lvl1pPr>
          </a:lstStyle>
          <a:p>
            <a:pPr>
              <a:defRPr/>
            </a:pPr>
            <a:r>
              <a:rPr lang="en-US"/>
              <a:t> 24 December 2013</a:t>
            </a:r>
          </a:p>
        </p:txBody>
      </p:sp>
      <p:sp>
        <p:nvSpPr>
          <p:cNvPr id="6" name="Footer Placeholder 4">
            <a:extLst>
              <a:ext uri="{FF2B5EF4-FFF2-40B4-BE49-F238E27FC236}">
                <a16:creationId xmlns:a16="http://schemas.microsoft.com/office/drawing/2014/main" id="{58F1CCF5-07F4-4D25-A87F-434CA7C589AF}"/>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7" name="Slide Number Placeholder 5">
            <a:extLst>
              <a:ext uri="{FF2B5EF4-FFF2-40B4-BE49-F238E27FC236}">
                <a16:creationId xmlns:a16="http://schemas.microsoft.com/office/drawing/2014/main" id="{4008B242-FF2E-4148-B016-6B8C0FDE68E8}"/>
              </a:ext>
            </a:extLst>
          </p:cNvPr>
          <p:cNvSpPr>
            <a:spLocks noGrp="1"/>
          </p:cNvSpPr>
          <p:nvPr>
            <p:ph type="sldNum" sz="quarter" idx="12"/>
          </p:nvPr>
        </p:nvSpPr>
        <p:spPr/>
        <p:txBody>
          <a:bodyPr/>
          <a:lstStyle>
            <a:lvl1pPr>
              <a:defRPr/>
            </a:lvl1pPr>
          </a:lstStyle>
          <a:p>
            <a:fld id="{049A5776-FCB3-47E6-81CC-C93BBE7EB3C9}" type="slidenum">
              <a:rPr lang="en-US" altLang="en-US"/>
              <a:pPr/>
              <a:t>‹#›</a:t>
            </a:fld>
            <a:endParaRPr lang="en-US" altLang="en-US"/>
          </a:p>
        </p:txBody>
      </p:sp>
    </p:spTree>
    <p:extLst>
      <p:ext uri="{BB962C8B-B14F-4D97-AF65-F5344CB8AC3E}">
        <p14:creationId xmlns:p14="http://schemas.microsoft.com/office/powerpoint/2010/main" val="13852075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F94EAB1-9AE2-4353-815D-F7FA36AD22BB}"/>
              </a:ext>
            </a:extLst>
          </p:cNvPr>
          <p:cNvSpPr>
            <a:spLocks noGrp="1"/>
          </p:cNvSpPr>
          <p:nvPr>
            <p:ph type="dt" sz="half" idx="10"/>
          </p:nvPr>
        </p:nvSpPr>
        <p:spPr/>
        <p:txBody>
          <a:bodyPr/>
          <a:lstStyle>
            <a:lvl1pPr>
              <a:defRPr/>
            </a:lvl1pPr>
          </a:lstStyle>
          <a:p>
            <a:pPr>
              <a:defRPr/>
            </a:pPr>
            <a:r>
              <a:rPr lang="en-US"/>
              <a:t> 24 December 2013</a:t>
            </a:r>
          </a:p>
        </p:txBody>
      </p:sp>
      <p:sp>
        <p:nvSpPr>
          <p:cNvPr id="8" name="Footer Placeholder 4">
            <a:extLst>
              <a:ext uri="{FF2B5EF4-FFF2-40B4-BE49-F238E27FC236}">
                <a16:creationId xmlns:a16="http://schemas.microsoft.com/office/drawing/2014/main" id="{AE49A76B-C0FD-49A7-B73F-6F8B8E24DB0F}"/>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9" name="Slide Number Placeholder 5">
            <a:extLst>
              <a:ext uri="{FF2B5EF4-FFF2-40B4-BE49-F238E27FC236}">
                <a16:creationId xmlns:a16="http://schemas.microsoft.com/office/drawing/2014/main" id="{3F427048-493E-41AA-9E8B-29800C01F765}"/>
              </a:ext>
            </a:extLst>
          </p:cNvPr>
          <p:cNvSpPr>
            <a:spLocks noGrp="1"/>
          </p:cNvSpPr>
          <p:nvPr>
            <p:ph type="sldNum" sz="quarter" idx="12"/>
          </p:nvPr>
        </p:nvSpPr>
        <p:spPr/>
        <p:txBody>
          <a:bodyPr/>
          <a:lstStyle>
            <a:lvl1pPr>
              <a:defRPr/>
            </a:lvl1pPr>
          </a:lstStyle>
          <a:p>
            <a:fld id="{D4D9C67B-1B02-416B-96C2-BF0EB1117284}" type="slidenum">
              <a:rPr lang="en-US" altLang="en-US"/>
              <a:pPr/>
              <a:t>‹#›</a:t>
            </a:fld>
            <a:endParaRPr lang="en-US" altLang="en-US"/>
          </a:p>
        </p:txBody>
      </p:sp>
    </p:spTree>
    <p:extLst>
      <p:ext uri="{BB962C8B-B14F-4D97-AF65-F5344CB8AC3E}">
        <p14:creationId xmlns:p14="http://schemas.microsoft.com/office/powerpoint/2010/main" val="37486713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3">
            <a:extLst>
              <a:ext uri="{FF2B5EF4-FFF2-40B4-BE49-F238E27FC236}">
                <a16:creationId xmlns:a16="http://schemas.microsoft.com/office/drawing/2014/main" id="{9663EB87-B0A1-4C7F-B1A3-6B4EA1D020EC}"/>
              </a:ext>
            </a:extLst>
          </p:cNvPr>
          <p:cNvSpPr>
            <a:spLocks noGrp="1"/>
          </p:cNvSpPr>
          <p:nvPr>
            <p:ph type="dt" sz="half" idx="10"/>
          </p:nvPr>
        </p:nvSpPr>
        <p:spPr/>
        <p:txBody>
          <a:bodyPr/>
          <a:lstStyle>
            <a:lvl1pPr>
              <a:defRPr/>
            </a:lvl1pPr>
          </a:lstStyle>
          <a:p>
            <a:pPr>
              <a:defRPr/>
            </a:pPr>
            <a:r>
              <a:rPr lang="en-US"/>
              <a:t> 24 December 2013</a:t>
            </a:r>
          </a:p>
        </p:txBody>
      </p:sp>
      <p:sp>
        <p:nvSpPr>
          <p:cNvPr id="4" name="Footer Placeholder 4">
            <a:extLst>
              <a:ext uri="{FF2B5EF4-FFF2-40B4-BE49-F238E27FC236}">
                <a16:creationId xmlns:a16="http://schemas.microsoft.com/office/drawing/2014/main" id="{50B28DB3-3230-4915-AB51-94B29976506E}"/>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5" name="Slide Number Placeholder 5">
            <a:extLst>
              <a:ext uri="{FF2B5EF4-FFF2-40B4-BE49-F238E27FC236}">
                <a16:creationId xmlns:a16="http://schemas.microsoft.com/office/drawing/2014/main" id="{451C1711-0456-488E-80F3-BD1586CC32EC}"/>
              </a:ext>
            </a:extLst>
          </p:cNvPr>
          <p:cNvSpPr>
            <a:spLocks noGrp="1"/>
          </p:cNvSpPr>
          <p:nvPr>
            <p:ph type="sldNum" sz="quarter" idx="12"/>
          </p:nvPr>
        </p:nvSpPr>
        <p:spPr/>
        <p:txBody>
          <a:bodyPr/>
          <a:lstStyle>
            <a:lvl1pPr>
              <a:defRPr/>
            </a:lvl1pPr>
          </a:lstStyle>
          <a:p>
            <a:fld id="{E154DF64-B465-48E9-A60E-4450C029093C}" type="slidenum">
              <a:rPr lang="en-US" altLang="en-US"/>
              <a:pPr/>
              <a:t>‹#›</a:t>
            </a:fld>
            <a:endParaRPr lang="en-US" altLang="en-US"/>
          </a:p>
        </p:txBody>
      </p:sp>
    </p:spTree>
    <p:extLst>
      <p:ext uri="{BB962C8B-B14F-4D97-AF65-F5344CB8AC3E}">
        <p14:creationId xmlns:p14="http://schemas.microsoft.com/office/powerpoint/2010/main" val="250193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B548EEE-3993-4307-B751-F6BB9968E346}"/>
              </a:ext>
            </a:extLst>
          </p:cNvPr>
          <p:cNvSpPr>
            <a:spLocks noGrp="1"/>
          </p:cNvSpPr>
          <p:nvPr>
            <p:ph type="dt" sz="half" idx="10"/>
          </p:nvPr>
        </p:nvSpPr>
        <p:spPr/>
        <p:txBody>
          <a:bodyPr/>
          <a:lstStyle>
            <a:lvl1pPr>
              <a:defRPr/>
            </a:lvl1pPr>
          </a:lstStyle>
          <a:p>
            <a:pPr>
              <a:defRPr/>
            </a:pPr>
            <a:r>
              <a:rPr lang="en-US"/>
              <a:t> 24 December 2013</a:t>
            </a:r>
          </a:p>
        </p:txBody>
      </p:sp>
      <p:sp>
        <p:nvSpPr>
          <p:cNvPr id="3" name="Footer Placeholder 4">
            <a:extLst>
              <a:ext uri="{FF2B5EF4-FFF2-40B4-BE49-F238E27FC236}">
                <a16:creationId xmlns:a16="http://schemas.microsoft.com/office/drawing/2014/main" id="{BE8CCBA9-686B-411B-94B1-8DF53238835E}"/>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4" name="Slide Number Placeholder 5">
            <a:extLst>
              <a:ext uri="{FF2B5EF4-FFF2-40B4-BE49-F238E27FC236}">
                <a16:creationId xmlns:a16="http://schemas.microsoft.com/office/drawing/2014/main" id="{EAAB1FC0-1168-4244-A15C-2D324B70FD9D}"/>
              </a:ext>
            </a:extLst>
          </p:cNvPr>
          <p:cNvSpPr>
            <a:spLocks noGrp="1"/>
          </p:cNvSpPr>
          <p:nvPr>
            <p:ph type="sldNum" sz="quarter" idx="12"/>
          </p:nvPr>
        </p:nvSpPr>
        <p:spPr/>
        <p:txBody>
          <a:bodyPr/>
          <a:lstStyle>
            <a:lvl1pPr>
              <a:defRPr/>
            </a:lvl1pPr>
          </a:lstStyle>
          <a:p>
            <a:fld id="{FA15F32B-437A-46F0-894D-380D4377C193}" type="slidenum">
              <a:rPr lang="en-US" altLang="en-US"/>
              <a:pPr/>
              <a:t>‹#›</a:t>
            </a:fld>
            <a:endParaRPr lang="en-US" altLang="en-US"/>
          </a:p>
        </p:txBody>
      </p:sp>
    </p:spTree>
    <p:extLst>
      <p:ext uri="{BB962C8B-B14F-4D97-AF65-F5344CB8AC3E}">
        <p14:creationId xmlns:p14="http://schemas.microsoft.com/office/powerpoint/2010/main" val="32715142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E68D050-6C1C-4FE3-9F00-625E7924C9C8}"/>
              </a:ext>
            </a:extLst>
          </p:cNvPr>
          <p:cNvSpPr>
            <a:spLocks noGrp="1"/>
          </p:cNvSpPr>
          <p:nvPr>
            <p:ph type="dt" sz="half" idx="10"/>
          </p:nvPr>
        </p:nvSpPr>
        <p:spPr/>
        <p:txBody>
          <a:bodyPr/>
          <a:lstStyle>
            <a:lvl1pPr>
              <a:defRPr/>
            </a:lvl1pPr>
          </a:lstStyle>
          <a:p>
            <a:pPr>
              <a:defRPr/>
            </a:pPr>
            <a:r>
              <a:rPr lang="en-US"/>
              <a:t> 24 December 2013</a:t>
            </a:r>
          </a:p>
        </p:txBody>
      </p:sp>
      <p:sp>
        <p:nvSpPr>
          <p:cNvPr id="6" name="Footer Placeholder 4">
            <a:extLst>
              <a:ext uri="{FF2B5EF4-FFF2-40B4-BE49-F238E27FC236}">
                <a16:creationId xmlns:a16="http://schemas.microsoft.com/office/drawing/2014/main" id="{20F90BE3-572E-4925-ACBC-DCE5331CC5B0}"/>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7" name="Slide Number Placeholder 5">
            <a:extLst>
              <a:ext uri="{FF2B5EF4-FFF2-40B4-BE49-F238E27FC236}">
                <a16:creationId xmlns:a16="http://schemas.microsoft.com/office/drawing/2014/main" id="{6A727B52-61B6-4AEC-BCA5-834CBB162E70}"/>
              </a:ext>
            </a:extLst>
          </p:cNvPr>
          <p:cNvSpPr>
            <a:spLocks noGrp="1"/>
          </p:cNvSpPr>
          <p:nvPr>
            <p:ph type="sldNum" sz="quarter" idx="12"/>
          </p:nvPr>
        </p:nvSpPr>
        <p:spPr/>
        <p:txBody>
          <a:bodyPr/>
          <a:lstStyle>
            <a:lvl1pPr>
              <a:defRPr/>
            </a:lvl1pPr>
          </a:lstStyle>
          <a:p>
            <a:fld id="{74B2F1C3-F4BF-4D89-8857-0DC2AECAD29F}" type="slidenum">
              <a:rPr lang="en-US" altLang="en-US"/>
              <a:pPr/>
              <a:t>‹#›</a:t>
            </a:fld>
            <a:endParaRPr lang="en-US" altLang="en-US"/>
          </a:p>
        </p:txBody>
      </p:sp>
    </p:spTree>
    <p:extLst>
      <p:ext uri="{BB962C8B-B14F-4D97-AF65-F5344CB8AC3E}">
        <p14:creationId xmlns:p14="http://schemas.microsoft.com/office/powerpoint/2010/main" val="12798950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316C553-7BE7-4F42-832E-32EEFD9D4987}"/>
              </a:ext>
            </a:extLst>
          </p:cNvPr>
          <p:cNvSpPr>
            <a:spLocks noGrp="1"/>
          </p:cNvSpPr>
          <p:nvPr>
            <p:ph type="dt" sz="half" idx="10"/>
          </p:nvPr>
        </p:nvSpPr>
        <p:spPr/>
        <p:txBody>
          <a:bodyPr/>
          <a:lstStyle>
            <a:lvl1pPr>
              <a:defRPr/>
            </a:lvl1pPr>
          </a:lstStyle>
          <a:p>
            <a:pPr>
              <a:defRPr/>
            </a:pPr>
            <a:r>
              <a:rPr lang="en-US"/>
              <a:t> 24 December 2013</a:t>
            </a:r>
          </a:p>
        </p:txBody>
      </p:sp>
      <p:sp>
        <p:nvSpPr>
          <p:cNvPr id="6" name="Footer Placeholder 4">
            <a:extLst>
              <a:ext uri="{FF2B5EF4-FFF2-40B4-BE49-F238E27FC236}">
                <a16:creationId xmlns:a16="http://schemas.microsoft.com/office/drawing/2014/main" id="{14E53345-667C-4D97-A037-9BD8CA1B521C}"/>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7" name="Slide Number Placeholder 5">
            <a:extLst>
              <a:ext uri="{FF2B5EF4-FFF2-40B4-BE49-F238E27FC236}">
                <a16:creationId xmlns:a16="http://schemas.microsoft.com/office/drawing/2014/main" id="{151C108D-2C18-4D18-BBBE-32CF1CD89E10}"/>
              </a:ext>
            </a:extLst>
          </p:cNvPr>
          <p:cNvSpPr>
            <a:spLocks noGrp="1"/>
          </p:cNvSpPr>
          <p:nvPr>
            <p:ph type="sldNum" sz="quarter" idx="12"/>
          </p:nvPr>
        </p:nvSpPr>
        <p:spPr/>
        <p:txBody>
          <a:bodyPr/>
          <a:lstStyle>
            <a:lvl1pPr>
              <a:defRPr/>
            </a:lvl1pPr>
          </a:lstStyle>
          <a:p>
            <a:fld id="{2F608E1E-8786-4A4B-A5F5-501EE4A567D4}" type="slidenum">
              <a:rPr lang="en-US" altLang="en-US"/>
              <a:pPr/>
              <a:t>‹#›</a:t>
            </a:fld>
            <a:endParaRPr lang="en-US" altLang="en-US"/>
          </a:p>
        </p:txBody>
      </p:sp>
    </p:spTree>
    <p:extLst>
      <p:ext uri="{BB962C8B-B14F-4D97-AF65-F5344CB8AC3E}">
        <p14:creationId xmlns:p14="http://schemas.microsoft.com/office/powerpoint/2010/main" val="19236353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40D92-7E12-4AD7-B273-47880303E28E}"/>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5765FDF8-F0FD-4D73-9A7D-FE99FF72EE3E}"/>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E952B171-6393-4AC4-9D1C-0BED83D74C93}"/>
              </a:ext>
            </a:extLst>
          </p:cNvPr>
          <p:cNvSpPr>
            <a:spLocks noGrp="1"/>
          </p:cNvSpPr>
          <p:nvPr>
            <p:ph type="sldNum" sz="quarter" idx="12"/>
          </p:nvPr>
        </p:nvSpPr>
        <p:spPr/>
        <p:txBody>
          <a:bodyPr/>
          <a:lstStyle>
            <a:lvl1pPr>
              <a:defRPr/>
            </a:lvl1pPr>
          </a:lstStyle>
          <a:p>
            <a:fld id="{787E6EBC-97EB-43AD-905E-A96166A76DCC}" type="slidenum">
              <a:rPr lang="en-US" altLang="en-US"/>
              <a:pPr/>
              <a:t>‹#›</a:t>
            </a:fld>
            <a:endParaRPr lang="en-US" altLang="en-US"/>
          </a:p>
        </p:txBody>
      </p:sp>
    </p:spTree>
    <p:extLst>
      <p:ext uri="{BB962C8B-B14F-4D97-AF65-F5344CB8AC3E}">
        <p14:creationId xmlns:p14="http://schemas.microsoft.com/office/powerpoint/2010/main" val="10103163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7ED8A-0115-4868-B670-54836F6CEDC6}"/>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B87C0F80-53F8-43C4-82DC-455D1D2228C9}"/>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9B8201B7-FFCD-4C04-A8F8-879FA8455401}"/>
              </a:ext>
            </a:extLst>
          </p:cNvPr>
          <p:cNvSpPr>
            <a:spLocks noGrp="1"/>
          </p:cNvSpPr>
          <p:nvPr>
            <p:ph type="sldNum" sz="quarter" idx="12"/>
          </p:nvPr>
        </p:nvSpPr>
        <p:spPr/>
        <p:txBody>
          <a:bodyPr/>
          <a:lstStyle>
            <a:lvl1pPr>
              <a:defRPr/>
            </a:lvl1pPr>
          </a:lstStyle>
          <a:p>
            <a:fld id="{35705232-761D-4EB0-97E1-20D0E7C22C9A}" type="slidenum">
              <a:rPr lang="en-US" altLang="en-US"/>
              <a:pPr/>
              <a:t>‹#›</a:t>
            </a:fld>
            <a:endParaRPr lang="en-US" altLang="en-US"/>
          </a:p>
        </p:txBody>
      </p:sp>
    </p:spTree>
    <p:extLst>
      <p:ext uri="{BB962C8B-B14F-4D97-AF65-F5344CB8AC3E}">
        <p14:creationId xmlns:p14="http://schemas.microsoft.com/office/powerpoint/2010/main" val="972854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a:extLst>
              <a:ext uri="{FF2B5EF4-FFF2-40B4-BE49-F238E27FC236}">
                <a16:creationId xmlns:a16="http://schemas.microsoft.com/office/drawing/2014/main" id="{653C3E5C-20F5-4E61-B98B-EB3423E4E77A}"/>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2F16BF45-1D4D-4C14-919A-B4666E386169}"/>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BA8C6B0A-9A61-44DC-9A9B-EC79D10DBB24}"/>
              </a:ext>
            </a:extLst>
          </p:cNvPr>
          <p:cNvSpPr>
            <a:spLocks noGrp="1"/>
          </p:cNvSpPr>
          <p:nvPr>
            <p:ph type="sldNum" sz="quarter" idx="12"/>
          </p:nvPr>
        </p:nvSpPr>
        <p:spPr/>
        <p:txBody>
          <a:bodyPr/>
          <a:lstStyle>
            <a:lvl1pPr>
              <a:defRPr/>
            </a:lvl1pPr>
          </a:lstStyle>
          <a:p>
            <a:fld id="{9F34422C-5DBD-4BC2-BA1C-4044BD71660F}" type="slidenum">
              <a:rPr lang="en-US" altLang="en-US"/>
              <a:pPr/>
              <a:t>‹#›</a:t>
            </a:fld>
            <a:endParaRPr lang="en-US" altLang="en-US"/>
          </a:p>
        </p:txBody>
      </p:sp>
    </p:spTree>
    <p:extLst>
      <p:ext uri="{BB962C8B-B14F-4D97-AF65-F5344CB8AC3E}">
        <p14:creationId xmlns:p14="http://schemas.microsoft.com/office/powerpoint/2010/main" val="98071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D90ED0-6334-4E13-852C-D25A833418A7}"/>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6" name="Footer Placeholder 5">
            <a:extLst>
              <a:ext uri="{FF2B5EF4-FFF2-40B4-BE49-F238E27FC236}">
                <a16:creationId xmlns:a16="http://schemas.microsoft.com/office/drawing/2014/main" id="{40E601D4-AFFB-4C32-8638-328BB79E5EB9}"/>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7" name="Slide Number Placeholder 6">
            <a:extLst>
              <a:ext uri="{FF2B5EF4-FFF2-40B4-BE49-F238E27FC236}">
                <a16:creationId xmlns:a16="http://schemas.microsoft.com/office/drawing/2014/main" id="{F3697053-02AC-48F2-8BD6-0DAFFDF56DAA}"/>
              </a:ext>
            </a:extLst>
          </p:cNvPr>
          <p:cNvSpPr>
            <a:spLocks noGrp="1"/>
          </p:cNvSpPr>
          <p:nvPr>
            <p:ph type="sldNum" sz="quarter" idx="12"/>
          </p:nvPr>
        </p:nvSpPr>
        <p:spPr/>
        <p:txBody>
          <a:bodyPr/>
          <a:lstStyle>
            <a:lvl1pPr>
              <a:defRPr/>
            </a:lvl1pPr>
          </a:lstStyle>
          <a:p>
            <a:fld id="{F37DFD3F-28E1-46C0-A4D7-94EE14E90B6E}" type="slidenum">
              <a:rPr lang="en-US" altLang="en-US"/>
              <a:pPr/>
              <a:t>‹#›</a:t>
            </a:fld>
            <a:endParaRPr lang="en-US" altLang="en-US"/>
          </a:p>
        </p:txBody>
      </p:sp>
    </p:spTree>
    <p:extLst>
      <p:ext uri="{BB962C8B-B14F-4D97-AF65-F5344CB8AC3E}">
        <p14:creationId xmlns:p14="http://schemas.microsoft.com/office/powerpoint/2010/main" val="2285191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128E77-B7A1-4C18-93AA-1F8E699E4D19}"/>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8" name="Footer Placeholder 7">
            <a:extLst>
              <a:ext uri="{FF2B5EF4-FFF2-40B4-BE49-F238E27FC236}">
                <a16:creationId xmlns:a16="http://schemas.microsoft.com/office/drawing/2014/main" id="{0DE0AF60-6DD2-4123-8A0B-9FE67B1B8A8D}"/>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9" name="Slide Number Placeholder 8">
            <a:extLst>
              <a:ext uri="{FF2B5EF4-FFF2-40B4-BE49-F238E27FC236}">
                <a16:creationId xmlns:a16="http://schemas.microsoft.com/office/drawing/2014/main" id="{6D50E7DF-D63F-44FA-BC10-152FE01D9177}"/>
              </a:ext>
            </a:extLst>
          </p:cNvPr>
          <p:cNvSpPr>
            <a:spLocks noGrp="1"/>
          </p:cNvSpPr>
          <p:nvPr>
            <p:ph type="sldNum" sz="quarter" idx="12"/>
          </p:nvPr>
        </p:nvSpPr>
        <p:spPr/>
        <p:txBody>
          <a:bodyPr/>
          <a:lstStyle>
            <a:lvl1pPr>
              <a:defRPr/>
            </a:lvl1pPr>
          </a:lstStyle>
          <a:p>
            <a:fld id="{9D55A2DE-63F2-4A8F-AD51-54675CA49FC6}" type="slidenum">
              <a:rPr lang="en-US" altLang="en-US"/>
              <a:pPr/>
              <a:t>‹#›</a:t>
            </a:fld>
            <a:endParaRPr lang="en-US" altLang="en-US"/>
          </a:p>
        </p:txBody>
      </p:sp>
    </p:spTree>
    <p:extLst>
      <p:ext uri="{BB962C8B-B14F-4D97-AF65-F5344CB8AC3E}">
        <p14:creationId xmlns:p14="http://schemas.microsoft.com/office/powerpoint/2010/main" val="90157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5997F06E-C0B3-442B-BC32-773D0367B2B0}"/>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4" name="Footer Placeholder 3">
            <a:extLst>
              <a:ext uri="{FF2B5EF4-FFF2-40B4-BE49-F238E27FC236}">
                <a16:creationId xmlns:a16="http://schemas.microsoft.com/office/drawing/2014/main" id="{6197C3BB-E65A-4832-AEB2-70A94F190764}"/>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5" name="Slide Number Placeholder 4">
            <a:extLst>
              <a:ext uri="{FF2B5EF4-FFF2-40B4-BE49-F238E27FC236}">
                <a16:creationId xmlns:a16="http://schemas.microsoft.com/office/drawing/2014/main" id="{6B8EB7DC-CF1C-4580-8DDE-FA17B5C748EF}"/>
              </a:ext>
            </a:extLst>
          </p:cNvPr>
          <p:cNvSpPr>
            <a:spLocks noGrp="1"/>
          </p:cNvSpPr>
          <p:nvPr>
            <p:ph type="sldNum" sz="quarter" idx="12"/>
          </p:nvPr>
        </p:nvSpPr>
        <p:spPr/>
        <p:txBody>
          <a:bodyPr/>
          <a:lstStyle>
            <a:lvl1pPr>
              <a:defRPr/>
            </a:lvl1pPr>
          </a:lstStyle>
          <a:p>
            <a:fld id="{BBE90F62-B206-4500-AD56-90C03BF00150}" type="slidenum">
              <a:rPr lang="en-US" altLang="en-US"/>
              <a:pPr/>
              <a:t>‹#›</a:t>
            </a:fld>
            <a:endParaRPr lang="en-US" altLang="en-US"/>
          </a:p>
        </p:txBody>
      </p:sp>
    </p:spTree>
    <p:extLst>
      <p:ext uri="{BB962C8B-B14F-4D97-AF65-F5344CB8AC3E}">
        <p14:creationId xmlns:p14="http://schemas.microsoft.com/office/powerpoint/2010/main" val="1561310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1">
            <a:extLst>
              <a:ext uri="{FF2B5EF4-FFF2-40B4-BE49-F238E27FC236}">
                <a16:creationId xmlns:a16="http://schemas.microsoft.com/office/drawing/2014/main" id="{82336F63-A685-4306-BE6C-DB14774282DF}"/>
              </a:ext>
            </a:extLst>
          </p:cNvPr>
          <p:cNvSpPr>
            <a:spLocks noGrp="1"/>
          </p:cNvSpPr>
          <p:nvPr>
            <p:ph type="dt" sz="half" idx="10"/>
          </p:nvPr>
        </p:nvSpPr>
        <p:spPr>
          <a:xfrm>
            <a:off x="457200" y="6381750"/>
            <a:ext cx="2133600" cy="476250"/>
          </a:xfrm>
          <a:prstGeom prst="rect">
            <a:avLst/>
          </a:prstGeom>
        </p:spPr>
        <p:txBody>
          <a:bodyPr/>
          <a:lstStyle>
            <a:lvl1pPr>
              <a:defRPr smtClean="0"/>
            </a:lvl1pPr>
          </a:lstStyle>
          <a:p>
            <a:pPr>
              <a:defRPr/>
            </a:pPr>
            <a:r>
              <a:rPr lang="en-US"/>
              <a:t> 24 December 2013</a:t>
            </a:r>
            <a:endParaRPr lang="en-US" dirty="0"/>
          </a:p>
        </p:txBody>
      </p:sp>
      <p:sp>
        <p:nvSpPr>
          <p:cNvPr id="4" name="Footer Placeholder 2">
            <a:extLst>
              <a:ext uri="{FF2B5EF4-FFF2-40B4-BE49-F238E27FC236}">
                <a16:creationId xmlns:a16="http://schemas.microsoft.com/office/drawing/2014/main" id="{F1194081-F8E9-46EE-B7F5-343242E7B416}"/>
              </a:ext>
            </a:extLst>
          </p:cNvPr>
          <p:cNvSpPr>
            <a:spLocks noGrp="1"/>
          </p:cNvSpPr>
          <p:nvPr>
            <p:ph type="ftr" sz="quarter" idx="11"/>
          </p:nvPr>
        </p:nvSpPr>
        <p:spPr>
          <a:xfrm>
            <a:off x="6172200" y="6248400"/>
            <a:ext cx="2895600" cy="476250"/>
          </a:xfrm>
        </p:spPr>
        <p:txBody>
          <a:bodyPr/>
          <a:lstStyle>
            <a:lvl1pPr>
              <a:defRPr sz="1800" i="1" smtClean="0">
                <a:latin typeface="Times New Roman" pitchFamily="18" charset="0"/>
                <a:cs typeface="Times New Roman" pitchFamily="18" charset="0"/>
              </a:defRPr>
            </a:lvl1pPr>
          </a:lstStyle>
          <a:p>
            <a:pPr>
              <a:defRPr/>
            </a:pPr>
            <a:r>
              <a:rPr lang="en-US"/>
              <a:t>                         ranbsingh</a:t>
            </a:r>
            <a:endParaRPr lang="en-US" dirty="0"/>
          </a:p>
        </p:txBody>
      </p:sp>
      <p:sp>
        <p:nvSpPr>
          <p:cNvPr id="5" name="Slide Number Placeholder 3">
            <a:extLst>
              <a:ext uri="{FF2B5EF4-FFF2-40B4-BE49-F238E27FC236}">
                <a16:creationId xmlns:a16="http://schemas.microsoft.com/office/drawing/2014/main" id="{7CA3898E-C61C-4292-A78E-D3A4A29678D4}"/>
              </a:ext>
            </a:extLst>
          </p:cNvPr>
          <p:cNvSpPr>
            <a:spLocks noGrp="1"/>
          </p:cNvSpPr>
          <p:nvPr>
            <p:ph type="sldNum" sz="quarter" idx="12"/>
          </p:nvPr>
        </p:nvSpPr>
        <p:spPr>
          <a:xfrm>
            <a:off x="2362200" y="6381750"/>
            <a:ext cx="2133600" cy="476250"/>
          </a:xfrm>
        </p:spPr>
        <p:txBody>
          <a:bodyPr/>
          <a:lstStyle>
            <a:lvl1pPr>
              <a:defRPr/>
            </a:lvl1pPr>
          </a:lstStyle>
          <a:p>
            <a:endParaRPr lang="en-US" altLang="en-US"/>
          </a:p>
          <a:p>
            <a:fld id="{F63E87A5-6836-4332-9BF3-D887425523A8}" type="slidenum">
              <a:rPr lang="en-US" altLang="en-US"/>
              <a:pPr/>
              <a:t>‹#›</a:t>
            </a:fld>
            <a:endParaRPr lang="en-US" altLang="en-US"/>
          </a:p>
        </p:txBody>
      </p:sp>
    </p:spTree>
    <p:extLst>
      <p:ext uri="{BB962C8B-B14F-4D97-AF65-F5344CB8AC3E}">
        <p14:creationId xmlns:p14="http://schemas.microsoft.com/office/powerpoint/2010/main" val="342189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89AC33E7-19B2-4E5C-BFC4-B1E68DEEEFA6}"/>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6" name="Footer Placeholder 5">
            <a:extLst>
              <a:ext uri="{FF2B5EF4-FFF2-40B4-BE49-F238E27FC236}">
                <a16:creationId xmlns:a16="http://schemas.microsoft.com/office/drawing/2014/main" id="{6A209219-23C3-4988-8ECC-7F5C87F8E3F7}"/>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7" name="Slide Number Placeholder 6">
            <a:extLst>
              <a:ext uri="{FF2B5EF4-FFF2-40B4-BE49-F238E27FC236}">
                <a16:creationId xmlns:a16="http://schemas.microsoft.com/office/drawing/2014/main" id="{41908A4A-2FF4-4A34-BE93-153090CBEB09}"/>
              </a:ext>
            </a:extLst>
          </p:cNvPr>
          <p:cNvSpPr>
            <a:spLocks noGrp="1"/>
          </p:cNvSpPr>
          <p:nvPr>
            <p:ph type="sldNum" sz="quarter" idx="12"/>
          </p:nvPr>
        </p:nvSpPr>
        <p:spPr/>
        <p:txBody>
          <a:bodyPr/>
          <a:lstStyle>
            <a:lvl1pPr>
              <a:defRPr/>
            </a:lvl1pPr>
          </a:lstStyle>
          <a:p>
            <a:fld id="{6EF5AD5A-CC7E-454B-872B-891AE0615FD7}" type="slidenum">
              <a:rPr lang="en-US" altLang="en-US"/>
              <a:pPr/>
              <a:t>‹#›</a:t>
            </a:fld>
            <a:endParaRPr lang="en-US" altLang="en-US"/>
          </a:p>
        </p:txBody>
      </p:sp>
    </p:spTree>
    <p:extLst>
      <p:ext uri="{BB962C8B-B14F-4D97-AF65-F5344CB8AC3E}">
        <p14:creationId xmlns:p14="http://schemas.microsoft.com/office/powerpoint/2010/main" val="763917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6726C50-A05A-429A-B094-A7D881C2A621}"/>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6" name="Footer Placeholder 5">
            <a:extLst>
              <a:ext uri="{FF2B5EF4-FFF2-40B4-BE49-F238E27FC236}">
                <a16:creationId xmlns:a16="http://schemas.microsoft.com/office/drawing/2014/main" id="{6C92B467-AF95-4550-AA28-0546B0CF2F2F}"/>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7" name="Slide Number Placeholder 6">
            <a:extLst>
              <a:ext uri="{FF2B5EF4-FFF2-40B4-BE49-F238E27FC236}">
                <a16:creationId xmlns:a16="http://schemas.microsoft.com/office/drawing/2014/main" id="{227B1B08-2D62-408F-84FF-68628F3E815C}"/>
              </a:ext>
            </a:extLst>
          </p:cNvPr>
          <p:cNvSpPr>
            <a:spLocks noGrp="1"/>
          </p:cNvSpPr>
          <p:nvPr>
            <p:ph type="sldNum" sz="quarter" idx="12"/>
          </p:nvPr>
        </p:nvSpPr>
        <p:spPr/>
        <p:txBody>
          <a:bodyPr/>
          <a:lstStyle>
            <a:lvl1pPr>
              <a:defRPr/>
            </a:lvl1pPr>
          </a:lstStyle>
          <a:p>
            <a:fld id="{2DA7021A-E4D5-4D71-AD6C-F37B8402F26F}" type="slidenum">
              <a:rPr lang="en-US" altLang="en-US"/>
              <a:pPr/>
              <a:t>‹#›</a:t>
            </a:fld>
            <a:endParaRPr lang="en-US" altLang="en-US"/>
          </a:p>
        </p:txBody>
      </p:sp>
    </p:spTree>
    <p:extLst>
      <p:ext uri="{BB962C8B-B14F-4D97-AF65-F5344CB8AC3E}">
        <p14:creationId xmlns:p14="http://schemas.microsoft.com/office/powerpoint/2010/main" val="198837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88A7B38C-819E-4D21-BAB1-8B355F966EF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a:extLst>
              <a:ext uri="{FF2B5EF4-FFF2-40B4-BE49-F238E27FC236}">
                <a16:creationId xmlns:a16="http://schemas.microsoft.com/office/drawing/2014/main" id="{0ACC2743-A202-45E2-B5D7-FB326A043ACF}"/>
              </a:ext>
            </a:extLst>
          </p:cNvPr>
          <p:cNvSpPr>
            <a:spLocks noGrp="1" noChangeArrowheads="1"/>
          </p:cNvSpPr>
          <p:nvPr>
            <p:ph type="ftr" sz="quarter" idx="3"/>
          </p:nvPr>
        </p:nvSpPr>
        <p:spPr bwMode="auto">
          <a:xfrm>
            <a:off x="62484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800" i="1">
                <a:latin typeface="Times New Roman" pitchFamily="18" charset="0"/>
                <a:cs typeface="Times New Roman" pitchFamily="18" charset="0"/>
              </a:defRPr>
            </a:lvl1pPr>
          </a:lstStyle>
          <a:p>
            <a:pPr>
              <a:defRPr/>
            </a:pPr>
            <a:endParaRPr lang="en-US"/>
          </a:p>
          <a:p>
            <a:pPr>
              <a:defRPr/>
            </a:pPr>
            <a:r>
              <a:rPr lang="en-US"/>
              <a:t>                        ranbsingh</a:t>
            </a:r>
            <a:endParaRPr lang="en-US" dirty="0"/>
          </a:p>
        </p:txBody>
      </p:sp>
      <p:sp>
        <p:nvSpPr>
          <p:cNvPr id="1030" name="Rectangle 6">
            <a:extLst>
              <a:ext uri="{FF2B5EF4-FFF2-40B4-BE49-F238E27FC236}">
                <a16:creationId xmlns:a16="http://schemas.microsoft.com/office/drawing/2014/main" id="{9439FDB1-C038-4F44-9DEE-2F9FBD561595}"/>
              </a:ext>
            </a:extLst>
          </p:cNvPr>
          <p:cNvSpPr>
            <a:spLocks noGrp="1" noChangeArrowheads="1"/>
          </p:cNvSpPr>
          <p:nvPr>
            <p:ph type="sldNum" sz="quarter" idx="4"/>
          </p:nvPr>
        </p:nvSpPr>
        <p:spPr bwMode="auto">
          <a:xfrm>
            <a:off x="2362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ltLang="en-US"/>
          </a:p>
          <a:p>
            <a:fld id="{F3FDAFDF-E4EF-4F04-B0E2-68C5E2719F5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Placeholder 2">
            <a:extLst>
              <a:ext uri="{FF2B5EF4-FFF2-40B4-BE49-F238E27FC236}">
                <a16:creationId xmlns:a16="http://schemas.microsoft.com/office/drawing/2014/main" id="{3CD9849D-2CB4-4EDA-A359-87972263774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B9E20D-6B1C-4FE0-B434-2FE88B92553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 24 December 2013</a:t>
            </a:r>
          </a:p>
        </p:txBody>
      </p:sp>
      <p:sp>
        <p:nvSpPr>
          <p:cNvPr id="5" name="Footer Placeholder 4">
            <a:extLst>
              <a:ext uri="{FF2B5EF4-FFF2-40B4-BE49-F238E27FC236}">
                <a16:creationId xmlns:a16="http://schemas.microsoft.com/office/drawing/2014/main" id="{58232006-90B1-4D91-BC2B-7A99A725F274}"/>
              </a:ext>
            </a:extLst>
          </p:cNvPr>
          <p:cNvSpPr>
            <a:spLocks noGrp="1"/>
          </p:cNvSpPr>
          <p:nvPr>
            <p:ph type="ftr" sz="quarter" idx="3"/>
          </p:nvPr>
        </p:nvSpPr>
        <p:spPr>
          <a:xfrm>
            <a:off x="6172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D9936A45-8F17-45E9-B907-37D96D65531F}"/>
              </a:ext>
            </a:extLst>
          </p:cNvPr>
          <p:cNvSpPr>
            <a:spLocks noGrp="1"/>
          </p:cNvSpPr>
          <p:nvPr>
            <p:ph type="sldNum" sz="quarter" idx="4"/>
          </p:nvPr>
        </p:nvSpPr>
        <p:spPr>
          <a:xfrm>
            <a:off x="26670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EFDB808-55E4-4D8C-BF93-AA00AE83E6C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xml"/><Relationship Id="rId7" Type="http://schemas.openxmlformats.org/officeDocument/2006/relationships/image" Target="../media/image3.w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e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image" Target="../media/image5.wmf"/><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2.wmf"/><Relationship Id="rId4" Type="http://schemas.openxmlformats.org/officeDocument/2006/relationships/oleObject" Target="../embeddings/oleObject4.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5.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5.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image" Target="../media/image8.emf"/></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image" Target="../media/image9.e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10.e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5.xml"/><Relationship Id="rId4" Type="http://schemas.openxmlformats.org/officeDocument/2006/relationships/slide" Target="slide17.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07 Manila Sunset">
            <a:extLst>
              <a:ext uri="{FF2B5EF4-FFF2-40B4-BE49-F238E27FC236}">
                <a16:creationId xmlns:a16="http://schemas.microsoft.com/office/drawing/2014/main" id="{8FCC5A60-33F0-4C81-8463-6D00EBDAFA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797"/>
          <a:stretch>
            <a:fillRect/>
          </a:stretch>
        </p:blipFill>
        <p:spPr bwMode="auto">
          <a:xfrm>
            <a:off x="514350" y="1619741"/>
            <a:ext cx="8458200" cy="4038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59" name="WordArt 3">
            <a:extLst>
              <a:ext uri="{FF2B5EF4-FFF2-40B4-BE49-F238E27FC236}">
                <a16:creationId xmlns:a16="http://schemas.microsoft.com/office/drawing/2014/main" id="{2F6C4E97-0B17-4533-9084-1A92C7C9E553}"/>
              </a:ext>
            </a:extLst>
          </p:cNvPr>
          <p:cNvSpPr>
            <a:spLocks noChangeArrowheads="1" noChangeShapeType="1" noTextEdit="1"/>
          </p:cNvSpPr>
          <p:nvPr/>
        </p:nvSpPr>
        <p:spPr bwMode="auto">
          <a:xfrm rot="21584854">
            <a:off x="1492526" y="2106229"/>
            <a:ext cx="6742628" cy="3022433"/>
          </a:xfrm>
          <a:prstGeom prst="rect">
            <a:avLst/>
          </a:prstGeom>
        </p:spPr>
        <p:txBody>
          <a:bodyPr spcFirstLastPara="1" wrap="none" fromWordArt="1">
            <a:prstTxWarp prst="textArchUp">
              <a:avLst>
                <a:gd name="adj" fmla="val 10800004"/>
              </a:avLst>
            </a:prstTxWarp>
          </a:bodyPr>
          <a:lstStyle/>
          <a:p>
            <a:pPr algn="ctr">
              <a:defRPr/>
            </a:pPr>
            <a:r>
              <a:rPr lang="en-US"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Forensic</a:t>
            </a:r>
            <a:r>
              <a:rPr lang="en-US"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 </a:t>
            </a:r>
            <a:r>
              <a:rPr lang="en-US"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latin typeface="Arial Black"/>
              </a:rPr>
              <a:t>Science</a:t>
            </a:r>
          </a:p>
        </p:txBody>
      </p:sp>
      <p:sp>
        <p:nvSpPr>
          <p:cNvPr id="70662" name="Text Box 6">
            <a:extLst>
              <a:ext uri="{FF2B5EF4-FFF2-40B4-BE49-F238E27FC236}">
                <a16:creationId xmlns:a16="http://schemas.microsoft.com/office/drawing/2014/main" id="{8368E593-019E-4700-A12C-F966466EC0B2}"/>
              </a:ext>
            </a:extLst>
          </p:cNvPr>
          <p:cNvSpPr txBox="1">
            <a:spLocks noChangeArrowheads="1"/>
          </p:cNvSpPr>
          <p:nvPr/>
        </p:nvSpPr>
        <p:spPr bwMode="auto">
          <a:xfrm>
            <a:off x="4765270" y="4743450"/>
            <a:ext cx="409298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lnSpc>
                <a:spcPts val="1800"/>
              </a:lnSpc>
            </a:pPr>
            <a:r>
              <a:rPr lang="en-US" altLang="en-US" sz="2100" i="1" dirty="0">
                <a:latin typeface="Times New Roman" panose="02020603050405020304" pitchFamily="18" charset="0"/>
              </a:rPr>
              <a:t>Professor Ran B. Singh</a:t>
            </a:r>
          </a:p>
          <a:p>
            <a:pPr algn="r">
              <a:lnSpc>
                <a:spcPts val="1800"/>
              </a:lnSpc>
            </a:pPr>
            <a:r>
              <a:rPr lang="en-US" altLang="en-US" sz="2100" i="1" dirty="0">
                <a:latin typeface="Times New Roman" panose="02020603050405020304" pitchFamily="18" charset="0"/>
              </a:rPr>
              <a:t>former Director, </a:t>
            </a:r>
          </a:p>
          <a:p>
            <a:pPr algn="r">
              <a:lnSpc>
                <a:spcPts val="1800"/>
              </a:lnSpc>
            </a:pPr>
            <a:r>
              <a:rPr lang="en-US" altLang="en-US" sz="2100" i="1" dirty="0">
                <a:latin typeface="Times New Roman" panose="02020603050405020304" pitchFamily="18" charset="0"/>
              </a:rPr>
              <a:t>Forensic Science Laboratories, U.P.</a:t>
            </a:r>
            <a:endParaRPr lang="en-US" altLang="en-US" sz="2100" dirty="0">
              <a:latin typeface="Times New Roman" panose="02020603050405020304" pitchFamily="18" charset="0"/>
            </a:endParaRPr>
          </a:p>
        </p:txBody>
      </p:sp>
      <p:sp>
        <p:nvSpPr>
          <p:cNvPr id="70669" name="Text Box 13">
            <a:extLst>
              <a:ext uri="{FF2B5EF4-FFF2-40B4-BE49-F238E27FC236}">
                <a16:creationId xmlns:a16="http://schemas.microsoft.com/office/drawing/2014/main" id="{08AE1B7D-400F-4932-9FDB-552ED4F4E5B3}"/>
              </a:ext>
            </a:extLst>
          </p:cNvPr>
          <p:cNvSpPr txBox="1">
            <a:spLocks noChangeArrowheads="1"/>
          </p:cNvSpPr>
          <p:nvPr/>
        </p:nvSpPr>
        <p:spPr bwMode="auto">
          <a:xfrm>
            <a:off x="2114550" y="2800351"/>
            <a:ext cx="5829300" cy="1214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pPr>
            <a:r>
              <a:rPr lang="en-US" altLang="en-US" sz="4050" i="1" dirty="0">
                <a:solidFill>
                  <a:srgbClr val="FF0000"/>
                </a:solidFill>
                <a:latin typeface="Times New Roman" panose="02020603050405020304" pitchFamily="18" charset="0"/>
                <a:cs typeface="Times New Roman" panose="02020603050405020304" pitchFamily="18" charset="0"/>
              </a:rPr>
              <a:t>evidence  evaluation, </a:t>
            </a:r>
          </a:p>
          <a:p>
            <a:pPr>
              <a:lnSpc>
                <a:spcPct val="90000"/>
              </a:lnSpc>
            </a:pPr>
            <a:r>
              <a:rPr lang="en-US" altLang="en-US" sz="4050" i="1" dirty="0">
                <a:solidFill>
                  <a:srgbClr val="FF0000"/>
                </a:solidFill>
                <a:latin typeface="Times New Roman" panose="02020603050405020304" pitchFamily="18" charset="0"/>
                <a:cs typeface="Times New Roman" panose="02020603050405020304" pitchFamily="18" charset="0"/>
              </a:rPr>
              <a:t>reporting, and presentation</a:t>
            </a:r>
          </a:p>
        </p:txBody>
      </p:sp>
    </p:spTree>
    <p:extLst>
      <p:ext uri="{BB962C8B-B14F-4D97-AF65-F5344CB8AC3E}">
        <p14:creationId xmlns:p14="http://schemas.microsoft.com/office/powerpoint/2010/main" val="151335607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childTnLst>
                                    <p:set>
                                      <p:cBhvr>
                                        <p:cTn id="6" dur="1" fill="hold">
                                          <p:stCondLst>
                                            <p:cond delay="0"/>
                                          </p:stCondLst>
                                        </p:cTn>
                                        <p:tgtEl>
                                          <p:spTgt spid="70658"/>
                                        </p:tgtEl>
                                        <p:attrNameLst>
                                          <p:attrName>style.visibility</p:attrName>
                                        </p:attrNameLst>
                                      </p:cBhvr>
                                      <p:to>
                                        <p:strVal val="visible"/>
                                      </p:to>
                                    </p:set>
                                    <p:animEffect transition="in" filter="diamond(out)">
                                      <p:cBhvr>
                                        <p:cTn id="7" dur="2000"/>
                                        <p:tgtEl>
                                          <p:spTgt spid="70658"/>
                                        </p:tgtEl>
                                      </p:cBhvr>
                                    </p:animEffect>
                                  </p:childTnLst>
                                </p:cTn>
                              </p:par>
                            </p:childTnLst>
                          </p:cTn>
                        </p:par>
                        <p:par>
                          <p:cTn id="8" fill="hold" nodeType="afterGroup">
                            <p:stCondLst>
                              <p:cond delay="2000"/>
                            </p:stCondLst>
                            <p:childTnLst>
                              <p:par>
                                <p:cTn id="9" presetID="3" presetClass="entr" presetSubtype="10" fill="hold" nodeType="afterEffect">
                                  <p:stCondLst>
                                    <p:cond delay="0"/>
                                  </p:stCondLst>
                                  <p:childTnLst>
                                    <p:set>
                                      <p:cBhvr>
                                        <p:cTn id="10" dur="1" fill="hold">
                                          <p:stCondLst>
                                            <p:cond delay="0"/>
                                          </p:stCondLst>
                                        </p:cTn>
                                        <p:tgtEl>
                                          <p:spTgt spid="70659"/>
                                        </p:tgtEl>
                                        <p:attrNameLst>
                                          <p:attrName>style.visibility</p:attrName>
                                        </p:attrNameLst>
                                      </p:cBhvr>
                                      <p:to>
                                        <p:strVal val="visible"/>
                                      </p:to>
                                    </p:set>
                                    <p:animEffect transition="in" filter="blinds(horizontal)">
                                      <p:cBhvr>
                                        <p:cTn id="11" dur="500"/>
                                        <p:tgtEl>
                                          <p:spTgt spid="7065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1" presetClass="entr" presetSubtype="4" fill="hold" grpId="0" nodeType="clickEffect">
                                  <p:stCondLst>
                                    <p:cond delay="0"/>
                                  </p:stCondLst>
                                  <p:childTnLst>
                                    <p:set>
                                      <p:cBhvr>
                                        <p:cTn id="15" dur="1" fill="hold">
                                          <p:stCondLst>
                                            <p:cond delay="0"/>
                                          </p:stCondLst>
                                        </p:cTn>
                                        <p:tgtEl>
                                          <p:spTgt spid="70669"/>
                                        </p:tgtEl>
                                        <p:attrNameLst>
                                          <p:attrName>style.visibility</p:attrName>
                                        </p:attrNameLst>
                                      </p:cBhvr>
                                      <p:to>
                                        <p:strVal val="visible"/>
                                      </p:to>
                                    </p:set>
                                    <p:animEffect transition="in" filter="wheel(4)">
                                      <p:cBhvr>
                                        <p:cTn id="16" dur="2000"/>
                                        <p:tgtEl>
                                          <p:spTgt spid="70669"/>
                                        </p:tgtEl>
                                      </p:cBhvr>
                                    </p:animEffect>
                                  </p:childTnLst>
                                </p:cTn>
                              </p:par>
                              <p:par>
                                <p:cTn id="17" presetID="2" presetClass="entr" presetSubtype="8" fill="hold" grpId="0" nodeType="withEffect">
                                  <p:stCondLst>
                                    <p:cond delay="0"/>
                                  </p:stCondLst>
                                  <p:childTnLst>
                                    <p:set>
                                      <p:cBhvr>
                                        <p:cTn id="18" dur="1" fill="hold">
                                          <p:stCondLst>
                                            <p:cond delay="0"/>
                                          </p:stCondLst>
                                        </p:cTn>
                                        <p:tgtEl>
                                          <p:spTgt spid="70662"/>
                                        </p:tgtEl>
                                        <p:attrNameLst>
                                          <p:attrName>style.visibility</p:attrName>
                                        </p:attrNameLst>
                                      </p:cBhvr>
                                      <p:to>
                                        <p:strVal val="visible"/>
                                      </p:to>
                                    </p:set>
                                    <p:anim calcmode="lin" valueType="num">
                                      <p:cBhvr additive="base">
                                        <p:cTn id="19" dur="500" fill="hold"/>
                                        <p:tgtEl>
                                          <p:spTgt spid="70662"/>
                                        </p:tgtEl>
                                        <p:attrNameLst>
                                          <p:attrName>ppt_x</p:attrName>
                                        </p:attrNameLst>
                                      </p:cBhvr>
                                      <p:tavLst>
                                        <p:tav tm="0">
                                          <p:val>
                                            <p:strVal val="0-#ppt_w/2"/>
                                          </p:val>
                                        </p:tav>
                                        <p:tav tm="100000">
                                          <p:val>
                                            <p:strVal val="#ppt_x"/>
                                          </p:val>
                                        </p:tav>
                                      </p:tavLst>
                                    </p:anim>
                                    <p:anim calcmode="lin" valueType="num">
                                      <p:cBhvr additive="base">
                                        <p:cTn id="20" dur="500" fill="hold"/>
                                        <p:tgtEl>
                                          <p:spTgt spid="706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2" grpId="0"/>
      <p:bldP spid="7066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a:extLst>
              <a:ext uri="{FF2B5EF4-FFF2-40B4-BE49-F238E27FC236}">
                <a16:creationId xmlns:a16="http://schemas.microsoft.com/office/drawing/2014/main" id="{BACA3926-A65B-4DAA-A28F-587CFAAEA66F}"/>
              </a:ext>
            </a:extLst>
          </p:cNvPr>
          <p:cNvSpPr txBox="1">
            <a:spLocks noChangeArrowheads="1"/>
          </p:cNvSpPr>
          <p:nvPr/>
        </p:nvSpPr>
        <p:spPr bwMode="auto">
          <a:xfrm>
            <a:off x="2705100" y="1358504"/>
            <a:ext cx="3719288" cy="90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65000"/>
              </a:lnSpc>
            </a:pPr>
            <a:r>
              <a:rPr lang="en-US" altLang="en-US" sz="4050">
                <a:solidFill>
                  <a:schemeClr val="accent2"/>
                </a:solidFill>
                <a:latin typeface="Times New Roman" panose="02020603050405020304" pitchFamily="18" charset="0"/>
              </a:rPr>
              <a:t>Impact of </a:t>
            </a:r>
          </a:p>
          <a:p>
            <a:pPr eaLnBrk="1" hangingPunct="1">
              <a:lnSpc>
                <a:spcPct val="65000"/>
              </a:lnSpc>
            </a:pPr>
            <a:r>
              <a:rPr lang="en-US" altLang="en-US" sz="4050">
                <a:solidFill>
                  <a:schemeClr val="accent2"/>
                </a:solidFill>
                <a:latin typeface="Times New Roman" panose="02020603050405020304" pitchFamily="18" charset="0"/>
              </a:rPr>
              <a:t>Forensic Science</a:t>
            </a:r>
          </a:p>
        </p:txBody>
      </p:sp>
      <p:sp>
        <p:nvSpPr>
          <p:cNvPr id="38915" name="Text Box 3">
            <a:extLst>
              <a:ext uri="{FF2B5EF4-FFF2-40B4-BE49-F238E27FC236}">
                <a16:creationId xmlns:a16="http://schemas.microsoft.com/office/drawing/2014/main" id="{63F2560F-A567-4E40-861F-7D60D7921CFE}"/>
              </a:ext>
            </a:extLst>
          </p:cNvPr>
          <p:cNvSpPr txBox="1">
            <a:spLocks noChangeArrowheads="1"/>
          </p:cNvSpPr>
          <p:nvPr/>
        </p:nvSpPr>
        <p:spPr bwMode="auto">
          <a:xfrm>
            <a:off x="2762251" y="2444353"/>
            <a:ext cx="297549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en-US" sz="3600">
                <a:latin typeface="Times New Roman" panose="02020603050405020304" pitchFamily="18" charset="0"/>
              </a:rPr>
              <a:t>   </a:t>
            </a:r>
            <a:r>
              <a:rPr lang="en-US" altLang="en-US" sz="3600">
                <a:solidFill>
                  <a:srgbClr val="800000"/>
                </a:solidFill>
                <a:latin typeface="Times New Roman" panose="02020603050405020304" pitchFamily="18" charset="0"/>
              </a:rPr>
              <a:t>Associative</a:t>
            </a:r>
          </a:p>
          <a:p>
            <a:pPr eaLnBrk="1" hangingPunct="1">
              <a:buFontTx/>
              <a:buChar char="•"/>
            </a:pPr>
            <a:endParaRPr lang="en-US" altLang="en-US" sz="3600">
              <a:solidFill>
                <a:srgbClr val="800000"/>
              </a:solidFill>
              <a:latin typeface="Times New Roman" panose="02020603050405020304" pitchFamily="18" charset="0"/>
            </a:endParaRPr>
          </a:p>
          <a:p>
            <a:pPr eaLnBrk="1" hangingPunct="1">
              <a:buFontTx/>
              <a:buChar char="•"/>
            </a:pPr>
            <a:r>
              <a:rPr lang="en-US" altLang="en-US" sz="3600">
                <a:latin typeface="Times New Roman" panose="02020603050405020304" pitchFamily="18" charset="0"/>
              </a:rPr>
              <a:t>   </a:t>
            </a:r>
            <a:r>
              <a:rPr lang="en-US" altLang="en-US" sz="3600">
                <a:solidFill>
                  <a:srgbClr val="FF3300"/>
                </a:solidFill>
                <a:latin typeface="Times New Roman" panose="02020603050405020304" pitchFamily="18" charset="0"/>
              </a:rPr>
              <a:t>Dissociative</a:t>
            </a:r>
          </a:p>
          <a:p>
            <a:pPr eaLnBrk="1" hangingPunct="1">
              <a:buFontTx/>
              <a:buChar char="•"/>
            </a:pPr>
            <a:endParaRPr lang="en-US" altLang="en-US" sz="3600">
              <a:solidFill>
                <a:srgbClr val="FF3300"/>
              </a:solidFill>
              <a:latin typeface="Times New Roman" panose="02020603050405020304" pitchFamily="18" charset="0"/>
            </a:endParaRPr>
          </a:p>
          <a:p>
            <a:pPr eaLnBrk="1" hangingPunct="1">
              <a:buFontTx/>
              <a:buChar char="•"/>
            </a:pPr>
            <a:r>
              <a:rPr lang="en-US" altLang="en-US" sz="3600">
                <a:latin typeface="Times New Roman" panose="02020603050405020304" pitchFamily="18" charset="0"/>
              </a:rPr>
              <a:t>   </a:t>
            </a:r>
            <a:r>
              <a:rPr lang="en-US" altLang="en-US" sz="3600">
                <a:solidFill>
                  <a:srgbClr val="9900CC"/>
                </a:solidFill>
                <a:latin typeface="Times New Roman" panose="02020603050405020304" pitchFamily="18" charset="0"/>
              </a:rPr>
              <a:t>Speculative</a:t>
            </a:r>
          </a:p>
        </p:txBody>
      </p:sp>
      <p:sp>
        <p:nvSpPr>
          <p:cNvPr id="75781" name="Slide Number Placeholder 5">
            <a:extLst>
              <a:ext uri="{FF2B5EF4-FFF2-40B4-BE49-F238E27FC236}">
                <a16:creationId xmlns:a16="http://schemas.microsoft.com/office/drawing/2014/main" id="{359F5E6B-402C-4FE7-A549-0F0BF655D83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4526A6-B3C7-41B1-9667-C3AEE81B150B}" type="slidenum">
              <a:rPr lang="en-US" altLang="en-US"/>
              <a:pPr eaLnBrk="1" hangingPunct="1"/>
              <a:t>10</a:t>
            </a:fld>
            <a:endParaRPr lang="en-US" altLang="en-US"/>
          </a:p>
        </p:txBody>
      </p:sp>
      <p:sp>
        <p:nvSpPr>
          <p:cNvPr id="75782" name="Footer Placeholder 6">
            <a:extLst>
              <a:ext uri="{FF2B5EF4-FFF2-40B4-BE49-F238E27FC236}">
                <a16:creationId xmlns:a16="http://schemas.microsoft.com/office/drawing/2014/main" id="{CEB7670A-1238-43FF-9BC0-6FA76DDC0DF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569477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blinds(horizontal)">
                                      <p:cBhvr>
                                        <p:cTn id="7" dur="500"/>
                                        <p:tgtEl>
                                          <p:spTgt spid="38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 calcmode="lin" valueType="num">
                                      <p:cBhvr additive="base">
                                        <p:cTn id="12"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38915">
                                            <p:txEl>
                                              <p:pRg st="2" end="2"/>
                                            </p:txEl>
                                          </p:spTgt>
                                        </p:tgtEl>
                                        <p:attrNameLst>
                                          <p:attrName>style.visibility</p:attrName>
                                        </p:attrNameLst>
                                      </p:cBhvr>
                                      <p:to>
                                        <p:strVal val="visible"/>
                                      </p:to>
                                    </p:set>
                                    <p:animEffect transition="in" filter="diamond(in)">
                                      <p:cBhvr>
                                        <p:cTn id="18" dur="1000"/>
                                        <p:tgtEl>
                                          <p:spTgt spid="3891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38915">
                                            <p:txEl>
                                              <p:pRg st="4" end="4"/>
                                            </p:txEl>
                                          </p:spTgt>
                                        </p:tgtEl>
                                        <p:attrNameLst>
                                          <p:attrName>style.visibility</p:attrName>
                                        </p:attrNameLst>
                                      </p:cBhvr>
                                      <p:to>
                                        <p:strVal val="visible"/>
                                      </p:to>
                                    </p:set>
                                    <p:animEffect transition="in" filter="box(in)">
                                      <p:cBhvr>
                                        <p:cTn id="23" dur="10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6317747A-C634-42B4-8CF3-EB03EA4DAA96}"/>
              </a:ext>
            </a:extLst>
          </p:cNvPr>
          <p:cNvGrpSpPr>
            <a:grpSpLocks/>
          </p:cNvGrpSpPr>
          <p:nvPr/>
        </p:nvGrpSpPr>
        <p:grpSpPr bwMode="auto">
          <a:xfrm>
            <a:off x="1485900" y="857250"/>
            <a:ext cx="6057900" cy="4908947"/>
            <a:chOff x="288" y="0"/>
            <a:chExt cx="5088" cy="4123"/>
          </a:xfrm>
        </p:grpSpPr>
        <p:sp>
          <p:nvSpPr>
            <p:cNvPr id="76806" name="Text Box 3">
              <a:extLst>
                <a:ext uri="{FF2B5EF4-FFF2-40B4-BE49-F238E27FC236}">
                  <a16:creationId xmlns:a16="http://schemas.microsoft.com/office/drawing/2014/main" id="{64D93762-7DE6-4207-A4C6-E041B7E85CC7}"/>
                </a:ext>
              </a:extLst>
            </p:cNvPr>
            <p:cNvSpPr txBox="1">
              <a:spLocks noChangeArrowheads="1"/>
            </p:cNvSpPr>
            <p:nvPr/>
          </p:nvSpPr>
          <p:spPr bwMode="auto">
            <a:xfrm>
              <a:off x="1008" y="0"/>
              <a:ext cx="3509"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300">
                  <a:solidFill>
                    <a:srgbClr val="800000"/>
                  </a:solidFill>
                  <a:latin typeface="Times New Roman" panose="02020603050405020304" pitchFamily="18" charset="0"/>
                </a:rPr>
                <a:t>When there is a suspect</a:t>
              </a:r>
            </a:p>
          </p:txBody>
        </p:sp>
        <p:sp>
          <p:nvSpPr>
            <p:cNvPr id="76807" name="Text Box 5">
              <a:extLst>
                <a:ext uri="{FF2B5EF4-FFF2-40B4-BE49-F238E27FC236}">
                  <a16:creationId xmlns:a16="http://schemas.microsoft.com/office/drawing/2014/main" id="{B6907D69-7B10-43E9-905F-C715572B0127}"/>
                </a:ext>
              </a:extLst>
            </p:cNvPr>
            <p:cNvSpPr txBox="1">
              <a:spLocks noChangeArrowheads="1"/>
            </p:cNvSpPr>
            <p:nvPr/>
          </p:nvSpPr>
          <p:spPr bwMode="auto">
            <a:xfrm>
              <a:off x="3456" y="700"/>
              <a:ext cx="1213"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700">
                  <a:latin typeface="Times New Roman" panose="02020603050405020304" pitchFamily="18" charset="0"/>
                </a:rPr>
                <a:t>a suspect</a:t>
              </a:r>
            </a:p>
          </p:txBody>
        </p:sp>
        <p:sp>
          <p:nvSpPr>
            <p:cNvPr id="76808" name="Text Box 6">
              <a:extLst>
                <a:ext uri="{FF2B5EF4-FFF2-40B4-BE49-F238E27FC236}">
                  <a16:creationId xmlns:a16="http://schemas.microsoft.com/office/drawing/2014/main" id="{A1B6665C-8FF9-41D7-994D-47C051F58505}"/>
                </a:ext>
              </a:extLst>
            </p:cNvPr>
            <p:cNvSpPr txBox="1">
              <a:spLocks noChangeArrowheads="1"/>
            </p:cNvSpPr>
            <p:nvPr/>
          </p:nvSpPr>
          <p:spPr bwMode="auto">
            <a:xfrm>
              <a:off x="3504" y="2188"/>
              <a:ext cx="1213"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700">
                  <a:latin typeface="Times New Roman" panose="02020603050405020304" pitchFamily="18" charset="0"/>
                </a:rPr>
                <a:t>a suspect</a:t>
              </a:r>
            </a:p>
          </p:txBody>
        </p:sp>
        <p:sp>
          <p:nvSpPr>
            <p:cNvPr id="76809" name="Text Box 7">
              <a:extLst>
                <a:ext uri="{FF2B5EF4-FFF2-40B4-BE49-F238E27FC236}">
                  <a16:creationId xmlns:a16="http://schemas.microsoft.com/office/drawing/2014/main" id="{36D872C4-6B39-4197-A516-D36DE869BB74}"/>
                </a:ext>
              </a:extLst>
            </p:cNvPr>
            <p:cNvSpPr txBox="1">
              <a:spLocks noChangeArrowheads="1"/>
            </p:cNvSpPr>
            <p:nvPr/>
          </p:nvSpPr>
          <p:spPr bwMode="auto">
            <a:xfrm>
              <a:off x="3312" y="3696"/>
              <a:ext cx="1213"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700">
                  <a:latin typeface="Times New Roman" panose="02020603050405020304" pitchFamily="18" charset="0"/>
                </a:rPr>
                <a:t>a suspect</a:t>
              </a:r>
            </a:p>
          </p:txBody>
        </p:sp>
        <p:sp>
          <p:nvSpPr>
            <p:cNvPr id="76810" name="Rectangle 8">
              <a:extLst>
                <a:ext uri="{FF2B5EF4-FFF2-40B4-BE49-F238E27FC236}">
                  <a16:creationId xmlns:a16="http://schemas.microsoft.com/office/drawing/2014/main" id="{86A8D3B9-FD0A-40AB-9C0A-A8B5EEA90EAD}"/>
                </a:ext>
              </a:extLst>
            </p:cNvPr>
            <p:cNvSpPr>
              <a:spLocks noChangeArrowheads="1"/>
            </p:cNvSpPr>
            <p:nvPr/>
          </p:nvSpPr>
          <p:spPr bwMode="auto">
            <a:xfrm>
              <a:off x="288" y="364"/>
              <a:ext cx="5088" cy="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45000"/>
                </a:lnSpc>
                <a:buFontTx/>
                <a:buChar char="•"/>
              </a:pPr>
              <a:r>
                <a:rPr lang="en-US" altLang="en-US" sz="2700">
                  <a:solidFill>
                    <a:srgbClr val="FF3300"/>
                  </a:solidFill>
                  <a:latin typeface="Times New Roman" panose="02020603050405020304" pitchFamily="18" charset="0"/>
                </a:rPr>
                <a:t>  Conclusive</a:t>
              </a:r>
              <a:r>
                <a:rPr lang="en-US" altLang="en-US" sz="2700">
                  <a:latin typeface="Times New Roman" panose="02020603050405020304" pitchFamily="18" charset="0"/>
                </a:rPr>
                <a:t> evidence to </a:t>
              </a:r>
              <a:r>
                <a:rPr lang="en-US" altLang="en-US" sz="2700">
                  <a:solidFill>
                    <a:srgbClr val="FF3300"/>
                  </a:solidFill>
                  <a:latin typeface="Times New Roman" panose="02020603050405020304" pitchFamily="18" charset="0"/>
                </a:rPr>
                <a:t>associate  </a:t>
              </a:r>
              <a:r>
                <a:rPr lang="en-US" altLang="en-US" sz="2700">
                  <a:latin typeface="Times New Roman" panose="02020603050405020304" pitchFamily="18" charset="0"/>
                </a:rPr>
                <a:t> </a:t>
              </a:r>
            </a:p>
            <a:p>
              <a:pPr eaLnBrk="1" hangingPunct="1">
                <a:lnSpc>
                  <a:spcPct val="145000"/>
                </a:lnSpc>
                <a:buFontTx/>
                <a:buChar char="•"/>
              </a:pPr>
              <a:r>
                <a:rPr lang="en-US" altLang="en-US" sz="2700">
                  <a:latin typeface="Times New Roman" panose="02020603050405020304" pitchFamily="18" charset="0"/>
                </a:rPr>
                <a:t>  </a:t>
              </a:r>
              <a:r>
                <a:rPr lang="en-US" altLang="en-US" sz="2700">
                  <a:solidFill>
                    <a:schemeClr val="accent2"/>
                  </a:solidFill>
                  <a:latin typeface="Times New Roman" panose="02020603050405020304" pitchFamily="18" charset="0"/>
                </a:rPr>
                <a:t>Strong evidence to associate a suspect</a:t>
              </a:r>
            </a:p>
            <a:p>
              <a:pPr eaLnBrk="1" hangingPunct="1">
                <a:lnSpc>
                  <a:spcPct val="145000"/>
                </a:lnSpc>
                <a:buFontTx/>
                <a:buChar char="•"/>
              </a:pPr>
              <a:r>
                <a:rPr lang="en-US" altLang="en-US" sz="2700">
                  <a:latin typeface="Times New Roman" panose="02020603050405020304" pitchFamily="18" charset="0"/>
                </a:rPr>
                <a:t>  </a:t>
              </a:r>
              <a:r>
                <a:rPr lang="en-US" altLang="en-US" sz="2700">
                  <a:solidFill>
                    <a:schemeClr val="accent2"/>
                  </a:solidFill>
                  <a:latin typeface="Times New Roman" panose="02020603050405020304" pitchFamily="18" charset="0"/>
                </a:rPr>
                <a:t>Some evidence to associate a suspect</a:t>
              </a:r>
            </a:p>
            <a:p>
              <a:pPr eaLnBrk="1" hangingPunct="1">
                <a:lnSpc>
                  <a:spcPct val="145000"/>
                </a:lnSpc>
                <a:buFontTx/>
                <a:buChar char="•"/>
              </a:pPr>
              <a:r>
                <a:rPr lang="en-US" altLang="en-US" sz="2700">
                  <a:latin typeface="Times New Roman" panose="02020603050405020304" pitchFamily="18" charset="0"/>
                </a:rPr>
                <a:t>  </a:t>
              </a:r>
              <a:r>
                <a:rPr lang="en-US" altLang="en-US" sz="2700">
                  <a:solidFill>
                    <a:srgbClr val="00FF00"/>
                  </a:solidFill>
                  <a:latin typeface="Times New Roman" panose="02020603050405020304" pitchFamily="18" charset="0"/>
                </a:rPr>
                <a:t>Inconclusive </a:t>
              </a:r>
              <a:r>
                <a:rPr lang="en-US" altLang="en-US" sz="2700">
                  <a:latin typeface="Times New Roman" panose="02020603050405020304" pitchFamily="18" charset="0"/>
                </a:rPr>
                <a:t>evidence to </a:t>
              </a:r>
              <a:r>
                <a:rPr lang="en-US" altLang="en-US" sz="2700">
                  <a:solidFill>
                    <a:srgbClr val="FF3300"/>
                  </a:solidFill>
                  <a:latin typeface="Times New Roman" panose="02020603050405020304" pitchFamily="18" charset="0"/>
                </a:rPr>
                <a:t>associate </a:t>
              </a:r>
              <a:r>
                <a:rPr lang="en-US" altLang="en-US" sz="2700">
                  <a:latin typeface="Times New Roman" panose="02020603050405020304" pitchFamily="18" charset="0"/>
                </a:rPr>
                <a:t> </a:t>
              </a:r>
            </a:p>
            <a:p>
              <a:pPr eaLnBrk="1" hangingPunct="1">
                <a:lnSpc>
                  <a:spcPct val="145000"/>
                </a:lnSpc>
                <a:buFontTx/>
                <a:buChar char="•"/>
              </a:pPr>
              <a:r>
                <a:rPr lang="en-US" altLang="en-US" sz="2700">
                  <a:latin typeface="Times New Roman" panose="02020603050405020304" pitchFamily="18" charset="0"/>
                </a:rPr>
                <a:t>  </a:t>
              </a:r>
              <a:r>
                <a:rPr lang="en-US" altLang="en-US" sz="2700">
                  <a:solidFill>
                    <a:srgbClr val="336600"/>
                  </a:solidFill>
                  <a:latin typeface="Times New Roman" panose="02020603050405020304" pitchFamily="18" charset="0"/>
                </a:rPr>
                <a:t>Some evidence to eliminate a suspect</a:t>
              </a:r>
            </a:p>
            <a:p>
              <a:pPr eaLnBrk="1" hangingPunct="1">
                <a:lnSpc>
                  <a:spcPct val="145000"/>
                </a:lnSpc>
                <a:buFontTx/>
                <a:buChar char="•"/>
              </a:pPr>
              <a:r>
                <a:rPr lang="en-US" altLang="en-US" sz="2700">
                  <a:latin typeface="Times New Roman" panose="02020603050405020304" pitchFamily="18" charset="0"/>
                </a:rPr>
                <a:t>  </a:t>
              </a:r>
              <a:r>
                <a:rPr lang="en-US" altLang="en-US" sz="2700">
                  <a:solidFill>
                    <a:srgbClr val="336600"/>
                  </a:solidFill>
                  <a:latin typeface="Times New Roman" panose="02020603050405020304" pitchFamily="18" charset="0"/>
                </a:rPr>
                <a:t>Strong evidence to eliminate a suspect </a:t>
              </a:r>
            </a:p>
            <a:p>
              <a:pPr eaLnBrk="1" hangingPunct="1">
                <a:lnSpc>
                  <a:spcPct val="145000"/>
                </a:lnSpc>
                <a:buFontTx/>
                <a:buChar char="•"/>
              </a:pPr>
              <a:r>
                <a:rPr lang="en-US" altLang="en-US" sz="2700">
                  <a:latin typeface="Times New Roman" panose="02020603050405020304" pitchFamily="18" charset="0"/>
                </a:rPr>
                <a:t>  </a:t>
              </a:r>
              <a:r>
                <a:rPr lang="en-US" altLang="en-US" sz="2700">
                  <a:solidFill>
                    <a:srgbClr val="FF3300"/>
                  </a:solidFill>
                  <a:latin typeface="Times New Roman" panose="02020603050405020304" pitchFamily="18" charset="0"/>
                </a:rPr>
                <a:t>Conclusive </a:t>
              </a:r>
              <a:r>
                <a:rPr lang="en-US" altLang="en-US" sz="2700">
                  <a:latin typeface="Times New Roman" panose="02020603050405020304" pitchFamily="18" charset="0"/>
                </a:rPr>
                <a:t>evidence to </a:t>
              </a:r>
              <a:r>
                <a:rPr lang="en-US" altLang="en-US" sz="2700">
                  <a:solidFill>
                    <a:srgbClr val="FF3300"/>
                  </a:solidFill>
                  <a:latin typeface="Times New Roman" panose="02020603050405020304" pitchFamily="18" charset="0"/>
                </a:rPr>
                <a:t>eliminate</a:t>
              </a:r>
            </a:p>
          </p:txBody>
        </p:sp>
      </p:grpSp>
      <p:sp>
        <p:nvSpPr>
          <p:cNvPr id="76804" name="Slide Number Placeholder 9">
            <a:extLst>
              <a:ext uri="{FF2B5EF4-FFF2-40B4-BE49-F238E27FC236}">
                <a16:creationId xmlns:a16="http://schemas.microsoft.com/office/drawing/2014/main" id="{1D1C9391-595A-40EE-A4CC-D63EAEBBD6E1}"/>
              </a:ext>
            </a:extLst>
          </p:cNvPr>
          <p:cNvSpPr>
            <a:spLocks noGrp="1"/>
          </p:cNvSpPr>
          <p:nvPr>
            <p:ph type="sldNum" sz="quarter" idx="12"/>
          </p:nvPr>
        </p:nvSpPr>
        <p:spPr>
          <a:xfrm>
            <a:off x="3257550" y="5600700"/>
            <a:ext cx="16002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AC6182-7737-424E-B477-42EC6F39E927}" type="slidenum">
              <a:rPr lang="en-US" altLang="en-US"/>
              <a:pPr eaLnBrk="1" hangingPunct="1"/>
              <a:t>11</a:t>
            </a:fld>
            <a:endParaRPr lang="en-US" altLang="en-US" dirty="0"/>
          </a:p>
        </p:txBody>
      </p:sp>
      <p:sp>
        <p:nvSpPr>
          <p:cNvPr id="76805" name="Footer Placeholder 10">
            <a:extLst>
              <a:ext uri="{FF2B5EF4-FFF2-40B4-BE49-F238E27FC236}">
                <a16:creationId xmlns:a16="http://schemas.microsoft.com/office/drawing/2014/main" id="{DCF2D3EB-3EC5-4B52-9D36-55CB672403BF}"/>
              </a:ext>
            </a:extLst>
          </p:cNvPr>
          <p:cNvSpPr>
            <a:spLocks noGrp="1"/>
          </p:cNvSpPr>
          <p:nvPr>
            <p:ph type="ftr" sz="quarter" idx="11"/>
          </p:nvPr>
        </p:nvSpPr>
        <p:spPr>
          <a:xfrm>
            <a:off x="6686550" y="5486401"/>
            <a:ext cx="2171700" cy="3799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18826052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D5533F9E-9E44-4330-A59F-BDA79ACC468C}"/>
              </a:ext>
            </a:extLst>
          </p:cNvPr>
          <p:cNvGrpSpPr>
            <a:grpSpLocks/>
          </p:cNvGrpSpPr>
          <p:nvPr/>
        </p:nvGrpSpPr>
        <p:grpSpPr bwMode="auto">
          <a:xfrm>
            <a:off x="1943101" y="1119188"/>
            <a:ext cx="4239816" cy="1022747"/>
            <a:chOff x="662" y="48"/>
            <a:chExt cx="3561" cy="859"/>
          </a:xfrm>
        </p:grpSpPr>
        <p:sp>
          <p:nvSpPr>
            <p:cNvPr id="77832" name="Text Box 3">
              <a:extLst>
                <a:ext uri="{FF2B5EF4-FFF2-40B4-BE49-F238E27FC236}">
                  <a16:creationId xmlns:a16="http://schemas.microsoft.com/office/drawing/2014/main" id="{95D36F49-E2C3-47F4-97A3-9B67240F0D1D}"/>
                </a:ext>
              </a:extLst>
            </p:cNvPr>
            <p:cNvSpPr txBox="1">
              <a:spLocks noChangeArrowheads="1"/>
            </p:cNvSpPr>
            <p:nvPr/>
          </p:nvSpPr>
          <p:spPr bwMode="auto">
            <a:xfrm>
              <a:off x="662" y="48"/>
              <a:ext cx="3561"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500" dirty="0">
                  <a:latin typeface="Times New Roman" panose="02020603050405020304" pitchFamily="18" charset="0"/>
                </a:rPr>
                <a:t>Speculative cases</a:t>
              </a:r>
            </a:p>
          </p:txBody>
        </p:sp>
        <p:sp>
          <p:nvSpPr>
            <p:cNvPr id="77833" name="Text Box 4">
              <a:extLst>
                <a:ext uri="{FF2B5EF4-FFF2-40B4-BE49-F238E27FC236}">
                  <a16:creationId xmlns:a16="http://schemas.microsoft.com/office/drawing/2014/main" id="{F85C4FE9-C27D-4037-8F4C-777B365EC6C8}"/>
                </a:ext>
              </a:extLst>
            </p:cNvPr>
            <p:cNvSpPr txBox="1">
              <a:spLocks noChangeArrowheads="1"/>
            </p:cNvSpPr>
            <p:nvPr/>
          </p:nvSpPr>
          <p:spPr bwMode="auto">
            <a:xfrm>
              <a:off x="902" y="480"/>
              <a:ext cx="3063"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700">
                  <a:latin typeface="Times New Roman" panose="02020603050405020304" pitchFamily="18" charset="0"/>
                </a:rPr>
                <a:t>When there is no suspect</a:t>
              </a:r>
            </a:p>
          </p:txBody>
        </p:sp>
      </p:grpSp>
      <p:sp>
        <p:nvSpPr>
          <p:cNvPr id="40965" name="Text Box 5">
            <a:extLst>
              <a:ext uri="{FF2B5EF4-FFF2-40B4-BE49-F238E27FC236}">
                <a16:creationId xmlns:a16="http://schemas.microsoft.com/office/drawing/2014/main" id="{4F03EAB1-EE7E-4D71-A0AD-7E7BFC434C20}"/>
              </a:ext>
            </a:extLst>
          </p:cNvPr>
          <p:cNvSpPr txBox="1">
            <a:spLocks noChangeArrowheads="1"/>
          </p:cNvSpPr>
          <p:nvPr/>
        </p:nvSpPr>
        <p:spPr bwMode="auto">
          <a:xfrm>
            <a:off x="2216945" y="2159794"/>
            <a:ext cx="3328155"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en-US" sz="3000" dirty="0">
                <a:solidFill>
                  <a:srgbClr val="800000"/>
                </a:solidFill>
                <a:latin typeface="Times New Roman" panose="02020603050405020304" pitchFamily="18" charset="0"/>
              </a:rPr>
              <a:t> Good intelligence</a:t>
            </a:r>
          </a:p>
          <a:p>
            <a:pPr eaLnBrk="1" hangingPunct="1">
              <a:buFontTx/>
              <a:buChar char="•"/>
            </a:pPr>
            <a:endParaRPr lang="en-US" altLang="en-US" sz="3000" dirty="0">
              <a:solidFill>
                <a:srgbClr val="800000"/>
              </a:solidFill>
              <a:latin typeface="Times New Roman" panose="02020603050405020304" pitchFamily="18" charset="0"/>
            </a:endParaRPr>
          </a:p>
          <a:p>
            <a:pPr eaLnBrk="1" hangingPunct="1">
              <a:buFontTx/>
              <a:buChar char="•"/>
            </a:pPr>
            <a:r>
              <a:rPr lang="en-US" altLang="en-US" sz="3000" dirty="0">
                <a:solidFill>
                  <a:schemeClr val="accent2"/>
                </a:solidFill>
                <a:latin typeface="Times New Roman" panose="02020603050405020304" pitchFamily="18" charset="0"/>
              </a:rPr>
              <a:t> Slight intelligence</a:t>
            </a:r>
            <a:r>
              <a:rPr lang="en-US" altLang="en-US" sz="3000" dirty="0">
                <a:latin typeface="Times New Roman" panose="02020603050405020304" pitchFamily="18" charset="0"/>
              </a:rPr>
              <a:t> </a:t>
            </a:r>
          </a:p>
          <a:p>
            <a:pPr eaLnBrk="1" hangingPunct="1">
              <a:buFontTx/>
              <a:buChar char="•"/>
            </a:pPr>
            <a:endParaRPr lang="en-US" altLang="en-US" sz="3000" dirty="0">
              <a:latin typeface="Times New Roman" panose="02020603050405020304" pitchFamily="18" charset="0"/>
            </a:endParaRPr>
          </a:p>
          <a:p>
            <a:pPr eaLnBrk="1" hangingPunct="1">
              <a:buFontTx/>
              <a:buChar char="•"/>
            </a:pPr>
            <a:r>
              <a:rPr lang="en-US" altLang="en-US" sz="3000" dirty="0">
                <a:solidFill>
                  <a:srgbClr val="00FF00"/>
                </a:solidFill>
                <a:latin typeface="Times New Roman" panose="02020603050405020304" pitchFamily="18" charset="0"/>
              </a:rPr>
              <a:t> </a:t>
            </a:r>
            <a:r>
              <a:rPr lang="en-US" altLang="en-US" sz="3000" dirty="0">
                <a:solidFill>
                  <a:srgbClr val="CC3300"/>
                </a:solidFill>
                <a:latin typeface="Times New Roman" panose="02020603050405020304" pitchFamily="18" charset="0"/>
              </a:rPr>
              <a:t>No intelligence</a:t>
            </a:r>
          </a:p>
        </p:txBody>
      </p:sp>
      <p:sp>
        <p:nvSpPr>
          <p:cNvPr id="40967" name="Text Box 7">
            <a:extLst>
              <a:ext uri="{FF2B5EF4-FFF2-40B4-BE49-F238E27FC236}">
                <a16:creationId xmlns:a16="http://schemas.microsoft.com/office/drawing/2014/main" id="{5CB56A3C-ADD1-4862-BA11-180001030E96}"/>
              </a:ext>
            </a:extLst>
          </p:cNvPr>
          <p:cNvSpPr txBox="1">
            <a:spLocks noChangeArrowheads="1"/>
          </p:cNvSpPr>
          <p:nvPr/>
        </p:nvSpPr>
        <p:spPr bwMode="auto">
          <a:xfrm>
            <a:off x="2197860" y="4767263"/>
            <a:ext cx="485421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75000"/>
              </a:lnSpc>
            </a:pPr>
            <a:r>
              <a:rPr lang="en-US" altLang="en-US" sz="2400" b="1" i="1">
                <a:latin typeface="Times New Roman" panose="02020603050405020304" pitchFamily="18" charset="0"/>
              </a:rPr>
              <a:t>High level of inconclusive evidences </a:t>
            </a:r>
          </a:p>
          <a:p>
            <a:pPr algn="r" eaLnBrk="1" hangingPunct="1">
              <a:lnSpc>
                <a:spcPct val="75000"/>
              </a:lnSpc>
            </a:pPr>
            <a:r>
              <a:rPr lang="en-US" altLang="en-US" sz="2400" b="1" i="1">
                <a:latin typeface="Times New Roman" panose="02020603050405020304" pitchFamily="18" charset="0"/>
              </a:rPr>
              <a:t>indicate inappropriate type of </a:t>
            </a:r>
          </a:p>
          <a:p>
            <a:pPr algn="r" eaLnBrk="1" hangingPunct="1">
              <a:lnSpc>
                <a:spcPct val="75000"/>
              </a:lnSpc>
            </a:pPr>
            <a:r>
              <a:rPr lang="en-US" altLang="en-US" sz="2400" b="1" i="1">
                <a:latin typeface="Times New Roman" panose="02020603050405020304" pitchFamily="18" charset="0"/>
              </a:rPr>
              <a:t>physical evidences </a:t>
            </a:r>
          </a:p>
        </p:txBody>
      </p:sp>
      <p:sp>
        <p:nvSpPr>
          <p:cNvPr id="77830" name="Slide Number Placeholder 8">
            <a:extLst>
              <a:ext uri="{FF2B5EF4-FFF2-40B4-BE49-F238E27FC236}">
                <a16:creationId xmlns:a16="http://schemas.microsoft.com/office/drawing/2014/main" id="{810A9B34-21E2-4120-A633-FACA5C12E426}"/>
              </a:ext>
            </a:extLst>
          </p:cNvPr>
          <p:cNvSpPr>
            <a:spLocks noGrp="1"/>
          </p:cNvSpPr>
          <p:nvPr>
            <p:ph type="sldNum" sz="quarter" idx="12"/>
          </p:nvPr>
        </p:nvSpPr>
        <p:spPr>
          <a:xfrm>
            <a:off x="3257550" y="5688806"/>
            <a:ext cx="16002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20850A-0720-42B8-A44C-C588E2A5FC14}" type="slidenum">
              <a:rPr lang="en-US" altLang="en-US"/>
              <a:pPr eaLnBrk="1" hangingPunct="1"/>
              <a:t>12</a:t>
            </a:fld>
            <a:endParaRPr lang="en-US" altLang="en-US"/>
          </a:p>
        </p:txBody>
      </p:sp>
      <p:sp>
        <p:nvSpPr>
          <p:cNvPr id="77831" name="Footer Placeholder 9">
            <a:extLst>
              <a:ext uri="{FF2B5EF4-FFF2-40B4-BE49-F238E27FC236}">
                <a16:creationId xmlns:a16="http://schemas.microsoft.com/office/drawing/2014/main" id="{A77764F3-FB18-41AA-90B4-4680E85EFF96}"/>
              </a:ext>
            </a:extLst>
          </p:cNvPr>
          <p:cNvSpPr>
            <a:spLocks noGrp="1"/>
          </p:cNvSpPr>
          <p:nvPr>
            <p:ph type="ftr" sz="quarter" idx="11"/>
          </p:nvPr>
        </p:nvSpPr>
        <p:spPr>
          <a:xfrm>
            <a:off x="6686550" y="5586412"/>
            <a:ext cx="21717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33369541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40965">
                                            <p:txEl>
                                              <p:pRg st="0" end="0"/>
                                            </p:txEl>
                                          </p:spTgt>
                                        </p:tgtEl>
                                        <p:attrNameLst>
                                          <p:attrName>style.visibility</p:attrName>
                                        </p:attrNameLst>
                                      </p:cBhvr>
                                      <p:to>
                                        <p:strVal val="visible"/>
                                      </p:to>
                                    </p:set>
                                    <p:animEffect transition="in" filter="checkerboard(across)">
                                      <p:cBhvr>
                                        <p:cTn id="13" dur="500"/>
                                        <p:tgtEl>
                                          <p:spTgt spid="4096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40965">
                                            <p:txEl>
                                              <p:pRg st="2" end="2"/>
                                            </p:txEl>
                                          </p:spTgt>
                                        </p:tgtEl>
                                        <p:attrNameLst>
                                          <p:attrName>style.visibility</p:attrName>
                                        </p:attrNameLst>
                                      </p:cBhvr>
                                      <p:to>
                                        <p:strVal val="visible"/>
                                      </p:to>
                                    </p:set>
                                    <p:animEffect transition="in" filter="wipe(down)">
                                      <p:cBhvr>
                                        <p:cTn id="18" dur="500"/>
                                        <p:tgtEl>
                                          <p:spTgt spid="4096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40965">
                                            <p:txEl>
                                              <p:pRg st="4" end="4"/>
                                            </p:txEl>
                                          </p:spTgt>
                                        </p:tgtEl>
                                        <p:attrNameLst>
                                          <p:attrName>style.visibility</p:attrName>
                                        </p:attrNameLst>
                                      </p:cBhvr>
                                      <p:to>
                                        <p:strVal val="visible"/>
                                      </p:to>
                                    </p:set>
                                    <p:animEffect transition="in" filter="diamond(in)">
                                      <p:cBhvr>
                                        <p:cTn id="23" dur="1000"/>
                                        <p:tgtEl>
                                          <p:spTgt spid="40965">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40967"/>
                                        </p:tgtEl>
                                        <p:attrNameLst>
                                          <p:attrName>style.visibility</p:attrName>
                                        </p:attrNameLst>
                                      </p:cBhvr>
                                      <p:to>
                                        <p:strVal val="visible"/>
                                      </p:to>
                                    </p:set>
                                    <p:animEffect transition="in" filter="blinds(horizontal)">
                                      <p:cBhvr>
                                        <p:cTn id="28" dur="500"/>
                                        <p:tgtEl>
                                          <p:spTgt spid="409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857250" y="1328377"/>
            <a:ext cx="7372350" cy="4234493"/>
          </a:xfrm>
          <a:prstGeom prst="rect">
            <a:avLst/>
          </a:prstGeom>
          <a:noFill/>
          <a:ln w="9525">
            <a:noFill/>
            <a:miter lim="800000"/>
            <a:headEnd/>
            <a:tailEnd/>
          </a:ln>
        </p:spPr>
        <p:txBody>
          <a:bodyPr wrap="square">
            <a:spAutoFit/>
          </a:bodyPr>
          <a:lstStyle/>
          <a:p>
            <a:pPr algn="ctr">
              <a:lnSpc>
                <a:spcPts val="1725"/>
              </a:lnSpc>
            </a:pPr>
            <a:r>
              <a:rPr lang="en-US" sz="2400" dirty="0">
                <a:latin typeface="Times New Roman" pitchFamily="18" charset="0"/>
              </a:rPr>
              <a:t>	The  International  Organization  for </a:t>
            </a:r>
          </a:p>
          <a:p>
            <a:pPr algn="ctr">
              <a:lnSpc>
                <a:spcPts val="1725"/>
              </a:lnSpc>
            </a:pPr>
            <a:r>
              <a:rPr lang="en-US" sz="2400" dirty="0">
                <a:latin typeface="Times New Roman" pitchFamily="18" charset="0"/>
              </a:rPr>
              <a:t>Standardization (ISO) has set standards in ISO/IEC-17025 for quality management of laboratories. </a:t>
            </a:r>
          </a:p>
          <a:p>
            <a:pPr>
              <a:lnSpc>
                <a:spcPts val="1725"/>
              </a:lnSpc>
            </a:pPr>
            <a:endParaRPr lang="en-US" sz="825" dirty="0">
              <a:latin typeface="Times New Roman" pitchFamily="18" charset="0"/>
            </a:endParaRPr>
          </a:p>
          <a:p>
            <a:pPr>
              <a:lnSpc>
                <a:spcPts val="1725"/>
              </a:lnSpc>
            </a:pPr>
            <a:r>
              <a:rPr lang="en-US" sz="2400" dirty="0">
                <a:latin typeface="Times New Roman" pitchFamily="18" charset="0"/>
              </a:rPr>
              <a:t>	It specifies  the  requirements  for  the competence of a laboratory to carry out tests. </a:t>
            </a:r>
          </a:p>
          <a:p>
            <a:pPr>
              <a:lnSpc>
                <a:spcPts val="1725"/>
              </a:lnSpc>
            </a:pPr>
            <a:endParaRPr lang="en-US" sz="2400" dirty="0">
              <a:latin typeface="Times New Roman" pitchFamily="18" charset="0"/>
            </a:endParaRPr>
          </a:p>
          <a:p>
            <a:pPr>
              <a:lnSpc>
                <a:spcPts val="1725"/>
              </a:lnSpc>
            </a:pPr>
            <a:r>
              <a:rPr lang="en-US" sz="2400" dirty="0">
                <a:latin typeface="Times New Roman" pitchFamily="18" charset="0"/>
              </a:rPr>
              <a:t>	These standards have also been adopted by the Bureau of Indian Standards. </a:t>
            </a:r>
          </a:p>
          <a:p>
            <a:pPr>
              <a:lnSpc>
                <a:spcPts val="1725"/>
              </a:lnSpc>
            </a:pPr>
            <a:endParaRPr lang="en-US" sz="2400" dirty="0">
              <a:latin typeface="Times New Roman" pitchFamily="18" charset="0"/>
            </a:endParaRPr>
          </a:p>
          <a:p>
            <a:pPr>
              <a:lnSpc>
                <a:spcPts val="1725"/>
              </a:lnSpc>
            </a:pPr>
            <a:r>
              <a:rPr lang="en-US" sz="2400" dirty="0">
                <a:latin typeface="Times New Roman" pitchFamily="18" charset="0"/>
              </a:rPr>
              <a:t>	In this standard requirements are broadly classified in two categories:</a:t>
            </a:r>
          </a:p>
          <a:p>
            <a:pPr>
              <a:lnSpc>
                <a:spcPts val="1725"/>
              </a:lnSpc>
            </a:pPr>
            <a:endParaRPr lang="en-US" sz="2400" dirty="0">
              <a:latin typeface="Times New Roman" pitchFamily="18" charset="0"/>
            </a:endParaRPr>
          </a:p>
          <a:p>
            <a:pPr>
              <a:lnSpc>
                <a:spcPts val="1725"/>
              </a:lnSpc>
              <a:buFont typeface="Wingdings" pitchFamily="2" charset="2"/>
              <a:buChar char="v"/>
            </a:pPr>
            <a:r>
              <a:rPr lang="en-US" sz="2400" dirty="0">
                <a:latin typeface="Times New Roman" pitchFamily="18" charset="0"/>
              </a:rPr>
              <a:t> Management requirements</a:t>
            </a:r>
          </a:p>
          <a:p>
            <a:pPr>
              <a:lnSpc>
                <a:spcPts val="1725"/>
              </a:lnSpc>
              <a:buFont typeface="Wingdings" pitchFamily="2" charset="2"/>
              <a:buChar char="v"/>
            </a:pPr>
            <a:endParaRPr lang="en-US" sz="2400" dirty="0">
              <a:latin typeface="Times New Roman" pitchFamily="18" charset="0"/>
            </a:endParaRPr>
          </a:p>
          <a:p>
            <a:pPr>
              <a:lnSpc>
                <a:spcPts val="1725"/>
              </a:lnSpc>
              <a:buFont typeface="Wingdings" pitchFamily="2" charset="2"/>
              <a:buChar char="v"/>
            </a:pPr>
            <a:r>
              <a:rPr lang="en-US" sz="2400" dirty="0">
                <a:latin typeface="Times New Roman" pitchFamily="18" charset="0"/>
              </a:rPr>
              <a:t> Technical requirements</a:t>
            </a:r>
          </a:p>
          <a:p>
            <a:pPr>
              <a:lnSpc>
                <a:spcPts val="1725"/>
              </a:lnSpc>
            </a:pPr>
            <a:endParaRPr lang="en-US" sz="2400" dirty="0">
              <a:latin typeface="Times New Roman" pitchFamily="18" charset="0"/>
            </a:endParaRPr>
          </a:p>
          <a:p>
            <a:pPr>
              <a:lnSpc>
                <a:spcPts val="1725"/>
              </a:lnSpc>
            </a:pPr>
            <a:r>
              <a:rPr lang="en-US" sz="2400" dirty="0">
                <a:latin typeface="Times New Roman" pitchFamily="18" charset="0"/>
              </a:rPr>
              <a:t> also NABL 113: </a:t>
            </a:r>
            <a:r>
              <a:rPr lang="en-US" sz="2400" dirty="0">
                <a:solidFill>
                  <a:srgbClr val="002060"/>
                </a:solidFill>
                <a:latin typeface="Times New Roman" pitchFamily="18" charset="0"/>
              </a:rPr>
              <a:t>Specific Guidelines for Accreditation of Forensic science Laboratories</a:t>
            </a:r>
          </a:p>
        </p:txBody>
      </p:sp>
      <p:sp>
        <p:nvSpPr>
          <p:cNvPr id="5" name="Footer Placeholder 4"/>
          <p:cNvSpPr>
            <a:spLocks noGrp="1"/>
          </p:cNvSpPr>
          <p:nvPr>
            <p:ph type="ftr" sz="quarter" idx="11"/>
          </p:nvPr>
        </p:nvSpPr>
        <p:spPr>
          <a:xfrm>
            <a:off x="5829300" y="5586412"/>
            <a:ext cx="2171700" cy="357188"/>
          </a:xfrm>
        </p:spPr>
        <p:txBody>
          <a:bodyPr/>
          <a:lstStyle/>
          <a:p>
            <a:r>
              <a:rPr lang="en-US" dirty="0"/>
              <a:t>                                  </a:t>
            </a:r>
            <a:r>
              <a:rPr lang="en-US" dirty="0" err="1"/>
              <a:t>ranbsingh</a:t>
            </a:r>
            <a:endParaRPr lang="en-US" dirty="0"/>
          </a:p>
        </p:txBody>
      </p:sp>
    </p:spTree>
    <p:extLst>
      <p:ext uri="{BB962C8B-B14F-4D97-AF65-F5344CB8AC3E}">
        <p14:creationId xmlns:p14="http://schemas.microsoft.com/office/powerpoint/2010/main" val="391529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amond(in)">
                                      <p:cBhvr>
                                        <p:cTn id="7"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714500" y="1414463"/>
            <a:ext cx="5772150" cy="4002121"/>
          </a:xfrm>
          <a:prstGeom prst="rect">
            <a:avLst/>
          </a:prstGeom>
          <a:noFill/>
          <a:ln w="9525">
            <a:noFill/>
            <a:miter lim="800000"/>
            <a:headEnd/>
            <a:tailEnd/>
          </a:ln>
        </p:spPr>
        <p:txBody>
          <a:bodyPr>
            <a:spAutoFit/>
          </a:bodyPr>
          <a:lstStyle/>
          <a:p>
            <a:pPr>
              <a:lnSpc>
                <a:spcPts val="1875"/>
              </a:lnSpc>
              <a:spcBef>
                <a:spcPts val="375"/>
              </a:spcBef>
              <a:spcAft>
                <a:spcPts val="375"/>
              </a:spcAft>
            </a:pPr>
            <a:r>
              <a:rPr lang="en-US" sz="3000" dirty="0">
                <a:latin typeface="Times New Roman" pitchFamily="18" charset="0"/>
              </a:rPr>
              <a:t>Requirements for </a:t>
            </a:r>
          </a:p>
          <a:p>
            <a:pPr>
              <a:lnSpc>
                <a:spcPts val="1875"/>
              </a:lnSpc>
              <a:spcBef>
                <a:spcPts val="375"/>
              </a:spcBef>
              <a:spcAft>
                <a:spcPts val="375"/>
              </a:spcAft>
            </a:pPr>
            <a:r>
              <a:rPr lang="en-US" sz="3000" dirty="0">
                <a:latin typeface="Times New Roman" pitchFamily="18" charset="0"/>
              </a:rPr>
              <a:t>the Examination Equipment </a:t>
            </a:r>
          </a:p>
          <a:p>
            <a:pPr eaLnBrk="1" hangingPunct="1">
              <a:lnSpc>
                <a:spcPct val="90000"/>
              </a:lnSpc>
            </a:pPr>
            <a:endParaRPr lang="en-US" dirty="0">
              <a:latin typeface="Times New Roman" pitchFamily="18" charset="0"/>
            </a:endParaRPr>
          </a:p>
          <a:p>
            <a:pPr>
              <a:lnSpc>
                <a:spcPts val="1875"/>
              </a:lnSpc>
              <a:spcBef>
                <a:spcPts val="375"/>
              </a:spcBef>
              <a:spcAft>
                <a:spcPts val="375"/>
              </a:spcAft>
              <a:buFont typeface="Wingdings" pitchFamily="2" charset="2"/>
              <a:buChar char="v"/>
            </a:pPr>
            <a:r>
              <a:rPr lang="en-US" sz="2700" dirty="0">
                <a:latin typeface="Times New Roman" pitchFamily="18" charset="0"/>
              </a:rPr>
              <a:t>  Equipments, which meet </a:t>
            </a:r>
          </a:p>
          <a:p>
            <a:pPr>
              <a:lnSpc>
                <a:spcPts val="1875"/>
              </a:lnSpc>
              <a:spcBef>
                <a:spcPts val="375"/>
              </a:spcBef>
              <a:spcAft>
                <a:spcPts val="375"/>
              </a:spcAft>
            </a:pPr>
            <a:r>
              <a:rPr lang="en-US" sz="2700" dirty="0">
                <a:latin typeface="Times New Roman" pitchFamily="18" charset="0"/>
              </a:rPr>
              <a:t>     the analytical requirements</a:t>
            </a:r>
          </a:p>
          <a:p>
            <a:pPr eaLnBrk="1" hangingPunct="1">
              <a:lnSpc>
                <a:spcPct val="90000"/>
              </a:lnSpc>
              <a:spcBef>
                <a:spcPct val="50000"/>
              </a:spcBef>
              <a:buFont typeface="Wingdings" pitchFamily="2" charset="2"/>
              <a:buChar char="v"/>
            </a:pPr>
            <a:r>
              <a:rPr lang="en-US" sz="2700" dirty="0">
                <a:latin typeface="Times New Roman" pitchFamily="18" charset="0"/>
              </a:rPr>
              <a:t>  Regular calibration </a:t>
            </a:r>
          </a:p>
          <a:p>
            <a:pPr eaLnBrk="1" hangingPunct="1">
              <a:lnSpc>
                <a:spcPct val="90000"/>
              </a:lnSpc>
              <a:spcBef>
                <a:spcPct val="50000"/>
              </a:spcBef>
              <a:buFont typeface="Wingdings" pitchFamily="2" charset="2"/>
              <a:buChar char="v"/>
            </a:pPr>
            <a:r>
              <a:rPr lang="en-US" sz="2700" dirty="0">
                <a:latin typeface="Times New Roman" pitchFamily="18" charset="0"/>
              </a:rPr>
              <a:t>  Interim testing</a:t>
            </a:r>
          </a:p>
          <a:p>
            <a:pPr eaLnBrk="1" hangingPunct="1">
              <a:lnSpc>
                <a:spcPct val="90000"/>
              </a:lnSpc>
              <a:spcBef>
                <a:spcPct val="50000"/>
              </a:spcBef>
              <a:buFont typeface="Wingdings" pitchFamily="2" charset="2"/>
              <a:buChar char="v"/>
            </a:pPr>
            <a:r>
              <a:rPr lang="en-US" sz="2700" dirty="0">
                <a:latin typeface="Times New Roman" pitchFamily="18" charset="0"/>
              </a:rPr>
              <a:t>  Periodic maintenance</a:t>
            </a:r>
          </a:p>
          <a:p>
            <a:pPr eaLnBrk="1" hangingPunct="1">
              <a:lnSpc>
                <a:spcPct val="90000"/>
              </a:lnSpc>
              <a:spcBef>
                <a:spcPct val="50000"/>
              </a:spcBef>
              <a:buFont typeface="Wingdings" pitchFamily="2" charset="2"/>
              <a:buChar char="v"/>
            </a:pPr>
            <a:r>
              <a:rPr lang="en-US" sz="2700" dirty="0">
                <a:latin typeface="Times New Roman" pitchFamily="18" charset="0"/>
              </a:rPr>
              <a:t>  Instructions on the use of equipment</a:t>
            </a:r>
          </a:p>
        </p:txBody>
      </p:sp>
      <p:sp>
        <p:nvSpPr>
          <p:cNvPr id="5" name="Footer Placeholder 4"/>
          <p:cNvSpPr>
            <a:spLocks noGrp="1"/>
          </p:cNvSpPr>
          <p:nvPr>
            <p:ph type="ftr" sz="quarter" idx="11"/>
          </p:nvPr>
        </p:nvSpPr>
        <p:spPr/>
        <p:txBody>
          <a:bodyPr/>
          <a:lstStyle/>
          <a:p>
            <a:r>
              <a:rPr lang="en-US"/>
              <a:t>ranbsingh</a:t>
            </a:r>
          </a:p>
        </p:txBody>
      </p:sp>
    </p:spTree>
    <p:extLst>
      <p:ext uri="{BB962C8B-B14F-4D97-AF65-F5344CB8AC3E}">
        <p14:creationId xmlns:p14="http://schemas.microsoft.com/office/powerpoint/2010/main" val="365430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diamond(in)">
                                      <p:cBhvr>
                                        <p:cTn id="7" dur="2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id="{73787BF9-E3BB-4BF6-BE4E-6B4A13FBEB27}"/>
              </a:ext>
            </a:extLst>
          </p:cNvPr>
          <p:cNvSpPr>
            <a:spLocks noChangeArrowheads="1"/>
          </p:cNvSpPr>
          <p:nvPr/>
        </p:nvSpPr>
        <p:spPr bwMode="auto">
          <a:xfrm>
            <a:off x="457200" y="1319935"/>
            <a:ext cx="7772400" cy="43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106363" algn="l"/>
              </a:tabLst>
              <a:defRPr>
                <a:solidFill>
                  <a:schemeClr val="tx1"/>
                </a:solidFill>
                <a:latin typeface="Arial" panose="020B0604020202020204" pitchFamily="34" charset="0"/>
              </a:defRPr>
            </a:lvl1pPr>
            <a:lvl2pPr marL="742950" indent="-285750" eaLnBrk="0" hangingPunct="0">
              <a:tabLst>
                <a:tab pos="106363" algn="l"/>
              </a:tabLst>
              <a:defRPr>
                <a:solidFill>
                  <a:schemeClr val="tx1"/>
                </a:solidFill>
                <a:latin typeface="Arial" panose="020B0604020202020204" pitchFamily="34" charset="0"/>
              </a:defRPr>
            </a:lvl2pPr>
            <a:lvl3pPr marL="1143000" indent="-228600" eaLnBrk="0" hangingPunct="0">
              <a:tabLst>
                <a:tab pos="106363" algn="l"/>
              </a:tabLst>
              <a:defRPr>
                <a:solidFill>
                  <a:schemeClr val="tx1"/>
                </a:solidFill>
                <a:latin typeface="Arial" panose="020B0604020202020204" pitchFamily="34" charset="0"/>
              </a:defRPr>
            </a:lvl3pPr>
            <a:lvl4pPr marL="1600200" indent="-228600" eaLnBrk="0" hangingPunct="0">
              <a:tabLst>
                <a:tab pos="106363" algn="l"/>
              </a:tabLst>
              <a:defRPr>
                <a:solidFill>
                  <a:schemeClr val="tx1"/>
                </a:solidFill>
                <a:latin typeface="Arial" panose="020B0604020202020204" pitchFamily="34" charset="0"/>
              </a:defRPr>
            </a:lvl4pPr>
            <a:lvl5pPr marL="2057400" indent="-228600" eaLnBrk="0" hangingPunct="0">
              <a:tabLst>
                <a:tab pos="106363"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06363"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06363"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06363"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06363" algn="l"/>
              </a:tabLst>
              <a:defRPr>
                <a:solidFill>
                  <a:schemeClr val="tx1"/>
                </a:solidFill>
                <a:latin typeface="Arial" panose="020B0604020202020204" pitchFamily="34" charset="0"/>
              </a:defRPr>
            </a:lvl9pPr>
          </a:lstStyle>
          <a:p>
            <a:pPr eaLnBrk="1" hangingPunct="1">
              <a:lnSpc>
                <a:spcPct val="90000"/>
              </a:lnSpc>
            </a:pPr>
            <a:r>
              <a:rPr lang="en-US" altLang="en-US" sz="2400" b="1" dirty="0">
                <a:latin typeface="Times New Roman" panose="02020603050405020304" pitchFamily="18" charset="0"/>
              </a:rPr>
              <a:t>Test reports and calibration certificates</a:t>
            </a:r>
          </a:p>
          <a:p>
            <a:pPr eaLnBrk="1" hangingPunct="1">
              <a:lnSpc>
                <a:spcPct val="90000"/>
              </a:lnSpc>
            </a:pPr>
            <a:endParaRPr lang="en-US" altLang="en-US" sz="788" dirty="0">
              <a:latin typeface="Times New Roman" panose="02020603050405020304" pitchFamily="18" charset="0"/>
            </a:endParaRPr>
          </a:p>
          <a:p>
            <a:pPr eaLnBrk="1" hangingPunct="1">
              <a:lnSpc>
                <a:spcPct val="90000"/>
              </a:lnSpc>
            </a:pPr>
            <a:endParaRPr lang="en-US" altLang="en-US" sz="225" dirty="0">
              <a:latin typeface="Times New Roman" panose="02020603050405020304" pitchFamily="18" charset="0"/>
            </a:endParaRPr>
          </a:p>
          <a:p>
            <a:pPr eaLnBrk="1" hangingPunct="1">
              <a:lnSpc>
                <a:spcPct val="90000"/>
              </a:lnSpc>
            </a:pPr>
            <a:r>
              <a:rPr lang="en-US" altLang="en-US" sz="2100" dirty="0">
                <a:latin typeface="Times New Roman" panose="02020603050405020304" pitchFamily="18" charset="0"/>
              </a:rPr>
              <a:t>a)  a title (e.g. "Test Report") </a:t>
            </a:r>
          </a:p>
          <a:p>
            <a:pPr eaLnBrk="1" hangingPunct="1">
              <a:lnSpc>
                <a:spcPct val="90000"/>
              </a:lnSpc>
            </a:pPr>
            <a:endParaRPr lang="en-US" altLang="en-US" sz="450" dirty="0">
              <a:latin typeface="Times New Roman" panose="02020603050405020304" pitchFamily="18" charset="0"/>
            </a:endParaRPr>
          </a:p>
          <a:p>
            <a:pPr eaLnBrk="1" hangingPunct="1">
              <a:lnSpc>
                <a:spcPct val="90000"/>
              </a:lnSpc>
            </a:pPr>
            <a:r>
              <a:rPr lang="en-US" altLang="en-US" sz="2100" dirty="0">
                <a:latin typeface="Times New Roman" panose="02020603050405020304" pitchFamily="18" charset="0"/>
              </a:rPr>
              <a:t>b) the name and address of the laboratory, </a:t>
            </a:r>
          </a:p>
          <a:p>
            <a:pPr eaLnBrk="1" hangingPunct="1">
              <a:lnSpc>
                <a:spcPct val="90000"/>
              </a:lnSpc>
            </a:pPr>
            <a:endParaRPr lang="en-US" altLang="en-US" sz="525" dirty="0">
              <a:latin typeface="Times New Roman" panose="02020603050405020304" pitchFamily="18" charset="0"/>
            </a:endParaRPr>
          </a:p>
          <a:p>
            <a:pPr eaLnBrk="1" hangingPunct="1">
              <a:lnSpc>
                <a:spcPct val="90000"/>
              </a:lnSpc>
            </a:pPr>
            <a:r>
              <a:rPr lang="en-US" altLang="en-US" sz="2100" dirty="0">
                <a:latin typeface="Times New Roman" panose="02020603050405020304" pitchFamily="18" charset="0"/>
              </a:rPr>
              <a:t>c)  unique identification of the test report on each page, and a </a:t>
            </a:r>
          </a:p>
          <a:p>
            <a:pPr eaLnBrk="1" hangingPunct="1">
              <a:lnSpc>
                <a:spcPct val="90000"/>
              </a:lnSpc>
            </a:pPr>
            <a:r>
              <a:rPr lang="en-US" altLang="en-US" sz="2100" dirty="0">
                <a:latin typeface="Times New Roman" panose="02020603050405020304" pitchFamily="18" charset="0"/>
              </a:rPr>
              <a:t>    clear identification of the end of the test report </a:t>
            </a:r>
          </a:p>
          <a:p>
            <a:pPr eaLnBrk="1" hangingPunct="1">
              <a:lnSpc>
                <a:spcPct val="90000"/>
              </a:lnSpc>
            </a:pPr>
            <a:endParaRPr lang="en-US" altLang="en-US" sz="750" dirty="0">
              <a:latin typeface="Times New Roman" panose="02020603050405020304" pitchFamily="18" charset="0"/>
            </a:endParaRPr>
          </a:p>
          <a:p>
            <a:pPr eaLnBrk="1" hangingPunct="1">
              <a:lnSpc>
                <a:spcPct val="90000"/>
              </a:lnSpc>
            </a:pPr>
            <a:r>
              <a:rPr lang="en-US" altLang="en-US" sz="2100" dirty="0">
                <a:latin typeface="Times New Roman" panose="02020603050405020304" pitchFamily="18" charset="0"/>
              </a:rPr>
              <a:t>d)  the name and address of the customer;</a:t>
            </a:r>
          </a:p>
          <a:p>
            <a:pPr eaLnBrk="1" hangingPunct="1">
              <a:lnSpc>
                <a:spcPct val="90000"/>
              </a:lnSpc>
            </a:pPr>
            <a:endParaRPr lang="en-US" altLang="en-US" sz="675" dirty="0">
              <a:latin typeface="Times New Roman" panose="02020603050405020304" pitchFamily="18" charset="0"/>
            </a:endParaRPr>
          </a:p>
          <a:p>
            <a:pPr eaLnBrk="1" hangingPunct="1">
              <a:lnSpc>
                <a:spcPct val="90000"/>
              </a:lnSpc>
            </a:pPr>
            <a:r>
              <a:rPr lang="en-US" altLang="en-US" sz="2100" dirty="0">
                <a:latin typeface="Times New Roman" panose="02020603050405020304" pitchFamily="18" charset="0"/>
              </a:rPr>
              <a:t>e)  identification of the method used;</a:t>
            </a:r>
          </a:p>
          <a:p>
            <a:pPr eaLnBrk="1" hangingPunct="1">
              <a:lnSpc>
                <a:spcPct val="90000"/>
              </a:lnSpc>
            </a:pPr>
            <a:endParaRPr lang="en-US" altLang="en-US" sz="750" dirty="0">
              <a:latin typeface="Times New Roman" panose="02020603050405020304" pitchFamily="18" charset="0"/>
            </a:endParaRPr>
          </a:p>
          <a:p>
            <a:pPr eaLnBrk="1" hangingPunct="1">
              <a:lnSpc>
                <a:spcPct val="90000"/>
              </a:lnSpc>
            </a:pPr>
            <a:r>
              <a:rPr lang="en-US" altLang="en-US" sz="2100" dirty="0">
                <a:latin typeface="Times New Roman" panose="02020603050405020304" pitchFamily="18" charset="0"/>
              </a:rPr>
              <a:t>f)  a description of, the condition of, and unambiguous identification of the item(s) tested or calibrated;</a:t>
            </a:r>
          </a:p>
          <a:p>
            <a:pPr eaLnBrk="1" hangingPunct="1">
              <a:lnSpc>
                <a:spcPct val="90000"/>
              </a:lnSpc>
            </a:pPr>
            <a:endParaRPr lang="en-US" altLang="en-US" sz="900" dirty="0">
              <a:latin typeface="Times New Roman" panose="02020603050405020304" pitchFamily="18" charset="0"/>
            </a:endParaRPr>
          </a:p>
          <a:p>
            <a:pPr eaLnBrk="1" hangingPunct="1">
              <a:lnSpc>
                <a:spcPct val="90000"/>
              </a:lnSpc>
            </a:pPr>
            <a:r>
              <a:rPr lang="en-US" altLang="en-US" sz="2100" dirty="0">
                <a:latin typeface="Times New Roman" panose="02020603050405020304" pitchFamily="18" charset="0"/>
              </a:rPr>
              <a:t>g) the date of receipt of the test or calibration item(s) where this is critical to the validity and application of the results, and the  date(s) of performance of the test or calibration;</a:t>
            </a:r>
          </a:p>
        </p:txBody>
      </p:sp>
      <p:sp>
        <p:nvSpPr>
          <p:cNvPr id="47107" name="Text Box 5">
            <a:extLst>
              <a:ext uri="{FF2B5EF4-FFF2-40B4-BE49-F238E27FC236}">
                <a16:creationId xmlns:a16="http://schemas.microsoft.com/office/drawing/2014/main" id="{A1B935D6-A172-416B-9375-6D6F62C09449}"/>
              </a:ext>
            </a:extLst>
          </p:cNvPr>
          <p:cNvSpPr txBox="1">
            <a:spLocks noChangeArrowheads="1"/>
          </p:cNvSpPr>
          <p:nvPr/>
        </p:nvSpPr>
        <p:spPr bwMode="auto">
          <a:xfrm>
            <a:off x="7463348" y="913764"/>
            <a:ext cx="169944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500" i="1" dirty="0">
                <a:latin typeface="Times New Roman" panose="02020603050405020304" pitchFamily="18" charset="0"/>
                <a:cs typeface="Times New Roman" panose="02020603050405020304" pitchFamily="18" charset="0"/>
              </a:rPr>
              <a:t>NABL requirements</a:t>
            </a:r>
          </a:p>
        </p:txBody>
      </p:sp>
      <p:sp>
        <p:nvSpPr>
          <p:cNvPr id="4" name="Text Box 11">
            <a:extLst>
              <a:ext uri="{FF2B5EF4-FFF2-40B4-BE49-F238E27FC236}">
                <a16:creationId xmlns:a16="http://schemas.microsoft.com/office/drawing/2014/main" id="{A7897ED5-A24A-4E3C-97EB-9574095DD513}"/>
              </a:ext>
            </a:extLst>
          </p:cNvPr>
          <p:cNvSpPr txBox="1">
            <a:spLocks noChangeArrowheads="1"/>
          </p:cNvSpPr>
          <p:nvPr/>
        </p:nvSpPr>
        <p:spPr bwMode="auto">
          <a:xfrm rot="21529874">
            <a:off x="7547443" y="5810910"/>
            <a:ext cx="11970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74195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a:extLst>
              <a:ext uri="{FF2B5EF4-FFF2-40B4-BE49-F238E27FC236}">
                <a16:creationId xmlns:a16="http://schemas.microsoft.com/office/drawing/2014/main" id="{BC72FF62-491D-4C87-88AB-446D36460456}"/>
              </a:ext>
            </a:extLst>
          </p:cNvPr>
          <p:cNvSpPr>
            <a:spLocks noChangeArrowheads="1"/>
          </p:cNvSpPr>
          <p:nvPr/>
        </p:nvSpPr>
        <p:spPr bwMode="auto">
          <a:xfrm>
            <a:off x="171450" y="1314450"/>
            <a:ext cx="8801100" cy="4320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5000"/>
              </a:lnSpc>
            </a:pPr>
            <a:r>
              <a:rPr lang="en-US" altLang="en-US" sz="2100" dirty="0">
                <a:latin typeface="Times New Roman" panose="02020603050405020304" pitchFamily="18" charset="0"/>
              </a:rPr>
              <a:t>h)  reference to the sampling plan and procedures used by the laboratory or other bodies where these are relevant to the validity or application of the results;</a:t>
            </a:r>
          </a:p>
          <a:p>
            <a:pPr eaLnBrk="1" hangingPunct="1">
              <a:lnSpc>
                <a:spcPct val="85000"/>
              </a:lnSpc>
            </a:pPr>
            <a:endParaRPr lang="en-US" altLang="en-US" sz="825" dirty="0">
              <a:latin typeface="Times New Roman" panose="02020603050405020304" pitchFamily="18" charset="0"/>
            </a:endParaRPr>
          </a:p>
          <a:p>
            <a:pPr eaLnBrk="1" hangingPunct="1">
              <a:lnSpc>
                <a:spcPct val="85000"/>
              </a:lnSpc>
            </a:pPr>
            <a:r>
              <a:rPr lang="en-US" altLang="en-US" sz="2100" dirty="0" err="1">
                <a:latin typeface="Times New Roman" panose="02020603050405020304" pitchFamily="18" charset="0"/>
              </a:rPr>
              <a:t>i</a:t>
            </a:r>
            <a:r>
              <a:rPr lang="en-US" altLang="en-US" sz="2100" dirty="0">
                <a:latin typeface="Times New Roman" panose="02020603050405020304" pitchFamily="18" charset="0"/>
              </a:rPr>
              <a:t>)  the test results with, where appropriate, the units of measurement;</a:t>
            </a:r>
          </a:p>
          <a:p>
            <a:pPr eaLnBrk="1" hangingPunct="1">
              <a:lnSpc>
                <a:spcPct val="85000"/>
              </a:lnSpc>
            </a:pPr>
            <a:endParaRPr lang="en-US" altLang="en-US" sz="825" dirty="0">
              <a:latin typeface="Times New Roman" panose="02020603050405020304" pitchFamily="18" charset="0"/>
            </a:endParaRPr>
          </a:p>
          <a:p>
            <a:pPr eaLnBrk="1" hangingPunct="1">
              <a:lnSpc>
                <a:spcPct val="85000"/>
              </a:lnSpc>
            </a:pPr>
            <a:r>
              <a:rPr lang="en-US" altLang="en-US" sz="2100" dirty="0">
                <a:latin typeface="Times New Roman" panose="02020603050405020304" pitchFamily="18" charset="0"/>
              </a:rPr>
              <a:t>j)  the name(s), function(s) and signature(s), or equivalent identification of person(s) authorizing the test report </a:t>
            </a:r>
          </a:p>
          <a:p>
            <a:pPr eaLnBrk="1" hangingPunct="1">
              <a:lnSpc>
                <a:spcPct val="85000"/>
              </a:lnSpc>
            </a:pPr>
            <a:endParaRPr lang="en-US" altLang="en-US" sz="825" dirty="0">
              <a:latin typeface="Times New Roman" panose="02020603050405020304" pitchFamily="18" charset="0"/>
            </a:endParaRPr>
          </a:p>
          <a:p>
            <a:pPr eaLnBrk="1" hangingPunct="1">
              <a:lnSpc>
                <a:spcPct val="85000"/>
              </a:lnSpc>
            </a:pPr>
            <a:r>
              <a:rPr lang="en-US" altLang="en-US" sz="2100" dirty="0">
                <a:latin typeface="Times New Roman" panose="02020603050405020304" pitchFamily="18" charset="0"/>
              </a:rPr>
              <a:t>k)  where relevant, a statement to the effect that the results relate only to the items tested or calibrated.</a:t>
            </a:r>
          </a:p>
          <a:p>
            <a:pPr eaLnBrk="1" hangingPunct="1">
              <a:lnSpc>
                <a:spcPct val="85000"/>
              </a:lnSpc>
            </a:pPr>
            <a:r>
              <a:rPr lang="en-US" altLang="en-US" sz="1050" dirty="0"/>
              <a:t> </a:t>
            </a:r>
          </a:p>
          <a:p>
            <a:pPr eaLnBrk="1" hangingPunct="1">
              <a:lnSpc>
                <a:spcPct val="85000"/>
              </a:lnSpc>
            </a:pPr>
            <a:r>
              <a:rPr lang="en-US" altLang="en-US" sz="2100" i="1" dirty="0">
                <a:latin typeface="Times New Roman" panose="02020603050405020304" pitchFamily="18" charset="0"/>
              </a:rPr>
              <a:t>In addition to the above requirements , test reports shall, where necessary for the interpretation of the test results, include the following:</a:t>
            </a:r>
          </a:p>
          <a:p>
            <a:pPr eaLnBrk="1" hangingPunct="1">
              <a:lnSpc>
                <a:spcPct val="85000"/>
              </a:lnSpc>
            </a:pPr>
            <a:endParaRPr lang="en-US" altLang="en-US" sz="825" dirty="0">
              <a:latin typeface="Times New Roman" panose="02020603050405020304" pitchFamily="18" charset="0"/>
            </a:endParaRPr>
          </a:p>
          <a:p>
            <a:pPr eaLnBrk="1" hangingPunct="1">
              <a:lnSpc>
                <a:spcPct val="85000"/>
              </a:lnSpc>
            </a:pPr>
            <a:r>
              <a:rPr lang="en-US" altLang="en-US" sz="2100" dirty="0">
                <a:latin typeface="Times New Roman" panose="02020603050405020304" pitchFamily="18" charset="0"/>
              </a:rPr>
              <a:t>where relevant, a statement of compliance/non-compliance with requirements and/or specifications;</a:t>
            </a:r>
          </a:p>
          <a:p>
            <a:pPr eaLnBrk="1" hangingPunct="1">
              <a:lnSpc>
                <a:spcPct val="85000"/>
              </a:lnSpc>
            </a:pPr>
            <a:endParaRPr lang="en-US" altLang="en-US" sz="675" dirty="0">
              <a:latin typeface="Times New Roman" panose="02020603050405020304" pitchFamily="18" charset="0"/>
            </a:endParaRPr>
          </a:p>
          <a:p>
            <a:pPr eaLnBrk="1" hangingPunct="1">
              <a:lnSpc>
                <a:spcPct val="85000"/>
              </a:lnSpc>
            </a:pPr>
            <a:r>
              <a:rPr lang="en-US" altLang="en-US" sz="2100" dirty="0">
                <a:latin typeface="Times New Roman" panose="02020603050405020304" pitchFamily="18" charset="0"/>
              </a:rPr>
              <a:t>where appropriate and needed, opinions and interpretations </a:t>
            </a:r>
          </a:p>
          <a:p>
            <a:pPr eaLnBrk="1" hangingPunct="1">
              <a:lnSpc>
                <a:spcPct val="85000"/>
              </a:lnSpc>
            </a:pPr>
            <a:r>
              <a:rPr lang="en-US" altLang="en-US" sz="2100" dirty="0">
                <a:latin typeface="Times New Roman" panose="02020603050405020304" pitchFamily="18" charset="0"/>
              </a:rPr>
              <a:t>additional information which may be useful in the solution of crime</a:t>
            </a:r>
          </a:p>
        </p:txBody>
      </p:sp>
      <p:sp>
        <p:nvSpPr>
          <p:cNvPr id="3" name="Text Box 11">
            <a:extLst>
              <a:ext uri="{FF2B5EF4-FFF2-40B4-BE49-F238E27FC236}">
                <a16:creationId xmlns:a16="http://schemas.microsoft.com/office/drawing/2014/main" id="{A7690EDF-B2F4-4D8B-8850-B9C4561486C6}"/>
              </a:ext>
            </a:extLst>
          </p:cNvPr>
          <p:cNvSpPr txBox="1">
            <a:spLocks noChangeArrowheads="1"/>
          </p:cNvSpPr>
          <p:nvPr/>
        </p:nvSpPr>
        <p:spPr bwMode="auto">
          <a:xfrm rot="21529874">
            <a:off x="7389542" y="5736870"/>
            <a:ext cx="14088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666818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a:extLst>
              <a:ext uri="{FF2B5EF4-FFF2-40B4-BE49-F238E27FC236}">
                <a16:creationId xmlns:a16="http://schemas.microsoft.com/office/drawing/2014/main" id="{9AB9D4BA-8597-4CE8-86B4-AD0C0AC9C559}"/>
              </a:ext>
            </a:extLst>
          </p:cNvPr>
          <p:cNvSpPr>
            <a:spLocks noChangeArrowheads="1"/>
          </p:cNvSpPr>
          <p:nvPr/>
        </p:nvSpPr>
        <p:spPr bwMode="auto">
          <a:xfrm>
            <a:off x="2471739" y="1585914"/>
            <a:ext cx="135806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100">
                <a:solidFill>
                  <a:srgbClr val="006600"/>
                </a:solidFill>
                <a:latin typeface="Times New Roman" panose="02020603050405020304" pitchFamily="18" charset="0"/>
              </a:rPr>
              <a:t>ISO 17025</a:t>
            </a:r>
          </a:p>
        </p:txBody>
      </p:sp>
      <p:sp>
        <p:nvSpPr>
          <p:cNvPr id="204803" name="Text Box 3">
            <a:extLst>
              <a:ext uri="{FF2B5EF4-FFF2-40B4-BE49-F238E27FC236}">
                <a16:creationId xmlns:a16="http://schemas.microsoft.com/office/drawing/2014/main" id="{8E6CA2CA-8AC8-4864-B135-ECA5C9197FC2}"/>
              </a:ext>
            </a:extLst>
          </p:cNvPr>
          <p:cNvSpPr txBox="1">
            <a:spLocks noChangeArrowheads="1"/>
          </p:cNvSpPr>
          <p:nvPr/>
        </p:nvSpPr>
        <p:spPr bwMode="auto">
          <a:xfrm>
            <a:off x="514350" y="1971676"/>
            <a:ext cx="74295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100" b="1" u="sng" dirty="0">
                <a:latin typeface="Times New Roman" panose="02020603050405020304" pitchFamily="18" charset="0"/>
              </a:rPr>
              <a:t>5.10.5</a:t>
            </a:r>
            <a:r>
              <a:rPr lang="en-US" altLang="en-US" sz="2100" b="1" dirty="0">
                <a:latin typeface="Times New Roman" panose="02020603050405020304" pitchFamily="18" charset="0"/>
              </a:rPr>
              <a:t>   </a:t>
            </a:r>
            <a:r>
              <a:rPr lang="en-US" altLang="en-US" sz="2100" b="1" dirty="0">
                <a:solidFill>
                  <a:srgbClr val="000099"/>
                </a:solidFill>
                <a:latin typeface="Times New Roman" panose="02020603050405020304" pitchFamily="18" charset="0"/>
              </a:rPr>
              <a:t>opinion and interpretations</a:t>
            </a:r>
          </a:p>
          <a:p>
            <a:endParaRPr lang="en-US" altLang="en-US" sz="1200" dirty="0">
              <a:solidFill>
                <a:srgbClr val="000099"/>
              </a:solidFill>
              <a:latin typeface="Times New Roman" panose="02020603050405020304" pitchFamily="18" charset="0"/>
            </a:endParaRPr>
          </a:p>
          <a:p>
            <a:r>
              <a:rPr lang="en-US" altLang="en-US" sz="2100" dirty="0">
                <a:solidFill>
                  <a:srgbClr val="006600"/>
                </a:solidFill>
                <a:latin typeface="Times New Roman" panose="02020603050405020304" pitchFamily="18" charset="0"/>
              </a:rPr>
              <a:t>When opinions and interpretations are included</a:t>
            </a:r>
            <a:r>
              <a:rPr lang="en-US" altLang="en-US" sz="2100" dirty="0">
                <a:latin typeface="Times New Roman" panose="02020603050405020304" pitchFamily="18" charset="0"/>
              </a:rPr>
              <a:t>, the laboratory shall document </a:t>
            </a:r>
            <a:r>
              <a:rPr lang="en-US" altLang="en-US" sz="2100" dirty="0">
                <a:solidFill>
                  <a:srgbClr val="FF0000"/>
                </a:solidFill>
                <a:latin typeface="Times New Roman" panose="02020603050405020304" pitchFamily="18" charset="0"/>
              </a:rPr>
              <a:t>the basis upon which the opinions and interpretations have been made.</a:t>
            </a:r>
            <a:r>
              <a:rPr lang="en-US" altLang="en-US" sz="2100" dirty="0">
                <a:latin typeface="Times New Roman" panose="02020603050405020304" pitchFamily="18" charset="0"/>
              </a:rPr>
              <a:t> Opinions and interpretations shall be </a:t>
            </a:r>
            <a:r>
              <a:rPr lang="en-US" altLang="en-US" sz="2100" dirty="0">
                <a:solidFill>
                  <a:srgbClr val="0033CC"/>
                </a:solidFill>
                <a:latin typeface="Times New Roman" panose="02020603050405020304" pitchFamily="18" charset="0"/>
              </a:rPr>
              <a:t>clearly marked in the test report </a:t>
            </a:r>
          </a:p>
        </p:txBody>
      </p:sp>
      <p:sp>
        <p:nvSpPr>
          <p:cNvPr id="204804" name="Text Box 4">
            <a:extLst>
              <a:ext uri="{FF2B5EF4-FFF2-40B4-BE49-F238E27FC236}">
                <a16:creationId xmlns:a16="http://schemas.microsoft.com/office/drawing/2014/main" id="{0256BA4B-36A1-4FDD-A0B4-CE26A9CB26AF}"/>
              </a:ext>
            </a:extLst>
          </p:cNvPr>
          <p:cNvSpPr txBox="1">
            <a:spLocks noChangeArrowheads="1"/>
          </p:cNvSpPr>
          <p:nvPr/>
        </p:nvSpPr>
        <p:spPr bwMode="auto">
          <a:xfrm>
            <a:off x="628650" y="4063008"/>
            <a:ext cx="7200900" cy="1142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65000"/>
              </a:lnSpc>
            </a:pPr>
            <a:r>
              <a:rPr lang="en-US" altLang="en-US" sz="2100" dirty="0">
                <a:latin typeface="Times New Roman" panose="02020603050405020304" pitchFamily="18" charset="0"/>
              </a:rPr>
              <a:t>Note 2</a:t>
            </a:r>
          </a:p>
          <a:p>
            <a:pPr>
              <a:lnSpc>
                <a:spcPct val="65000"/>
              </a:lnSpc>
            </a:pPr>
            <a:r>
              <a:rPr lang="en-US" altLang="en-US" sz="2100" dirty="0">
                <a:latin typeface="Times New Roman" panose="02020603050405020304" pitchFamily="18" charset="0"/>
              </a:rPr>
              <a:t>---</a:t>
            </a:r>
          </a:p>
          <a:p>
            <a:pPr>
              <a:lnSpc>
                <a:spcPct val="65000"/>
              </a:lnSpc>
            </a:pPr>
            <a:r>
              <a:rPr lang="en-US" altLang="en-US" sz="2100" dirty="0">
                <a:latin typeface="Times New Roman" panose="02020603050405020304" pitchFamily="18" charset="0"/>
              </a:rPr>
              <a:t>---</a:t>
            </a:r>
          </a:p>
          <a:p>
            <a:pPr>
              <a:lnSpc>
                <a:spcPct val="65000"/>
              </a:lnSpc>
              <a:buFontTx/>
              <a:buChar char="-"/>
            </a:pPr>
            <a:r>
              <a:rPr lang="en-US" altLang="en-US" sz="2100" dirty="0">
                <a:latin typeface="Times New Roman" panose="02020603050405020304" pitchFamily="18" charset="0"/>
              </a:rPr>
              <a:t>  </a:t>
            </a:r>
            <a:r>
              <a:rPr lang="en-US" altLang="en-US" sz="2100" dirty="0">
                <a:solidFill>
                  <a:srgbClr val="FF0000"/>
                </a:solidFill>
                <a:latin typeface="Times New Roman" panose="02020603050405020304" pitchFamily="18" charset="0"/>
              </a:rPr>
              <a:t>recommendations on how to use the results</a:t>
            </a:r>
          </a:p>
          <a:p>
            <a:pPr>
              <a:lnSpc>
                <a:spcPct val="65000"/>
              </a:lnSpc>
            </a:pPr>
            <a:r>
              <a:rPr lang="en-US" altLang="en-US" sz="2100" dirty="0">
                <a:latin typeface="Times New Roman" panose="02020603050405020304" pitchFamily="18" charset="0"/>
              </a:rPr>
              <a:t>---</a:t>
            </a:r>
          </a:p>
        </p:txBody>
      </p:sp>
      <p:sp>
        <p:nvSpPr>
          <p:cNvPr id="5" name="Text Box 11">
            <a:extLst>
              <a:ext uri="{FF2B5EF4-FFF2-40B4-BE49-F238E27FC236}">
                <a16:creationId xmlns:a16="http://schemas.microsoft.com/office/drawing/2014/main" id="{A1F45E8D-0761-4CC8-982A-105D8BFBFB21}"/>
              </a:ext>
            </a:extLst>
          </p:cNvPr>
          <p:cNvSpPr txBox="1">
            <a:spLocks noChangeArrowheads="1"/>
          </p:cNvSpPr>
          <p:nvPr/>
        </p:nvSpPr>
        <p:spPr bwMode="auto">
          <a:xfrm rot="21529874">
            <a:off x="7467487" y="5442704"/>
            <a:ext cx="11594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9173993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4802"/>
                                        </p:tgtEl>
                                        <p:attrNameLst>
                                          <p:attrName>style.visibility</p:attrName>
                                        </p:attrNameLst>
                                      </p:cBhvr>
                                      <p:to>
                                        <p:strVal val="visible"/>
                                      </p:to>
                                    </p:set>
                                    <p:anim calcmode="lin" valueType="num">
                                      <p:cBhvr additive="base">
                                        <p:cTn id="7" dur="500" fill="hold"/>
                                        <p:tgtEl>
                                          <p:spTgt spid="204802"/>
                                        </p:tgtEl>
                                        <p:attrNameLst>
                                          <p:attrName>ppt_x</p:attrName>
                                        </p:attrNameLst>
                                      </p:cBhvr>
                                      <p:tavLst>
                                        <p:tav tm="0">
                                          <p:val>
                                            <p:strVal val="0-#ppt_w/2"/>
                                          </p:val>
                                        </p:tav>
                                        <p:tav tm="100000">
                                          <p:val>
                                            <p:strVal val="#ppt_x"/>
                                          </p:val>
                                        </p:tav>
                                      </p:tavLst>
                                    </p:anim>
                                    <p:anim calcmode="lin" valueType="num">
                                      <p:cBhvr additive="base">
                                        <p:cTn id="8" dur="500" fill="hold"/>
                                        <p:tgtEl>
                                          <p:spTgt spid="2048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03"/>
                                        </p:tgtEl>
                                        <p:attrNameLst>
                                          <p:attrName>style.visibility</p:attrName>
                                        </p:attrNameLst>
                                      </p:cBhvr>
                                      <p:to>
                                        <p:strVal val="visible"/>
                                      </p:to>
                                    </p:set>
                                    <p:anim calcmode="lin" valueType="num">
                                      <p:cBhvr additive="base">
                                        <p:cTn id="13" dur="500" fill="hold"/>
                                        <p:tgtEl>
                                          <p:spTgt spid="204803"/>
                                        </p:tgtEl>
                                        <p:attrNameLst>
                                          <p:attrName>ppt_x</p:attrName>
                                        </p:attrNameLst>
                                      </p:cBhvr>
                                      <p:tavLst>
                                        <p:tav tm="0">
                                          <p:val>
                                            <p:strVal val="0-#ppt_w/2"/>
                                          </p:val>
                                        </p:tav>
                                        <p:tav tm="100000">
                                          <p:val>
                                            <p:strVal val="#ppt_x"/>
                                          </p:val>
                                        </p:tav>
                                      </p:tavLst>
                                    </p:anim>
                                    <p:anim calcmode="lin" valueType="num">
                                      <p:cBhvr additive="base">
                                        <p:cTn id="14" dur="500" fill="hold"/>
                                        <p:tgtEl>
                                          <p:spTgt spid="20480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04"/>
                                        </p:tgtEl>
                                        <p:attrNameLst>
                                          <p:attrName>style.visibility</p:attrName>
                                        </p:attrNameLst>
                                      </p:cBhvr>
                                      <p:to>
                                        <p:strVal val="visible"/>
                                      </p:to>
                                    </p:set>
                                    <p:anim calcmode="lin" valueType="num">
                                      <p:cBhvr additive="base">
                                        <p:cTn id="19" dur="500" fill="hold"/>
                                        <p:tgtEl>
                                          <p:spTgt spid="204804"/>
                                        </p:tgtEl>
                                        <p:attrNameLst>
                                          <p:attrName>ppt_x</p:attrName>
                                        </p:attrNameLst>
                                      </p:cBhvr>
                                      <p:tavLst>
                                        <p:tav tm="0">
                                          <p:val>
                                            <p:strVal val="0-#ppt_w/2"/>
                                          </p:val>
                                        </p:tav>
                                        <p:tav tm="100000">
                                          <p:val>
                                            <p:strVal val="#ppt_x"/>
                                          </p:val>
                                        </p:tav>
                                      </p:tavLst>
                                    </p:anim>
                                    <p:anim calcmode="lin" valueType="num">
                                      <p:cBhvr additive="base">
                                        <p:cTn id="20" dur="500" fill="hold"/>
                                        <p:tgtEl>
                                          <p:spTgt spid="2048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autoUpdateAnimBg="0"/>
      <p:bldP spid="204803" grpId="0" autoUpdateAnimBg="0"/>
      <p:bldP spid="20480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a:extLst>
              <a:ext uri="{FF2B5EF4-FFF2-40B4-BE49-F238E27FC236}">
                <a16:creationId xmlns:a16="http://schemas.microsoft.com/office/drawing/2014/main" id="{E450D869-A578-49AB-9476-3CDDBF3B5147}"/>
              </a:ext>
            </a:extLst>
          </p:cNvPr>
          <p:cNvSpPr txBox="1">
            <a:spLocks noChangeArrowheads="1"/>
          </p:cNvSpPr>
          <p:nvPr/>
        </p:nvSpPr>
        <p:spPr bwMode="auto">
          <a:xfrm>
            <a:off x="3057896" y="1525191"/>
            <a:ext cx="3029997"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400" dirty="0">
                <a:solidFill>
                  <a:srgbClr val="0033CC"/>
                </a:solidFill>
                <a:latin typeface="Times New Roman" panose="02020603050405020304" pitchFamily="18" charset="0"/>
              </a:rPr>
              <a:t>Report Format </a:t>
            </a:r>
          </a:p>
          <a:p>
            <a:pPr algn="ctr"/>
            <a:r>
              <a:rPr lang="en-US" altLang="en-US" sz="2100" dirty="0">
                <a:solidFill>
                  <a:srgbClr val="FF0000"/>
                </a:solidFill>
                <a:latin typeface="Times New Roman" panose="02020603050405020304" pitchFamily="18" charset="0"/>
              </a:rPr>
              <a:t>Accreditation   ISO 17025</a:t>
            </a:r>
          </a:p>
        </p:txBody>
      </p:sp>
      <p:sp>
        <p:nvSpPr>
          <p:cNvPr id="203779" name="Text Box 3">
            <a:extLst>
              <a:ext uri="{FF2B5EF4-FFF2-40B4-BE49-F238E27FC236}">
                <a16:creationId xmlns:a16="http://schemas.microsoft.com/office/drawing/2014/main" id="{BCE940FE-6A66-432F-A316-E5AFDA48543E}"/>
              </a:ext>
            </a:extLst>
          </p:cNvPr>
          <p:cNvSpPr txBox="1">
            <a:spLocks noChangeArrowheads="1"/>
          </p:cNvSpPr>
          <p:nvPr/>
        </p:nvSpPr>
        <p:spPr bwMode="auto">
          <a:xfrm>
            <a:off x="571500" y="2171700"/>
            <a:ext cx="7715250" cy="313932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71475" indent="-371475">
              <a:defRPr>
                <a:solidFill>
                  <a:schemeClr val="tx1"/>
                </a:solidFill>
                <a:latin typeface="Arial" panose="020B0604020202020204" pitchFamily="34" charset="0"/>
              </a:defRPr>
            </a:lvl1pPr>
            <a:lvl2pPr marL="828675" indent="-371475">
              <a:defRPr>
                <a:solidFill>
                  <a:schemeClr val="tx1"/>
                </a:solidFill>
                <a:latin typeface="Arial" panose="020B0604020202020204" pitchFamily="34" charset="0"/>
              </a:defRPr>
            </a:lvl2pPr>
            <a:lvl3pPr marL="1285875" indent="-371475">
              <a:defRPr>
                <a:solidFill>
                  <a:schemeClr val="tx1"/>
                </a:solidFill>
                <a:latin typeface="Arial" panose="020B0604020202020204" pitchFamily="34" charset="0"/>
              </a:defRPr>
            </a:lvl3pPr>
            <a:lvl4pPr marL="1743075" indent="-371475">
              <a:defRPr>
                <a:solidFill>
                  <a:schemeClr val="tx1"/>
                </a:solidFill>
                <a:latin typeface="Arial" panose="020B0604020202020204" pitchFamily="34" charset="0"/>
              </a:defRPr>
            </a:lvl4pPr>
            <a:lvl5pPr marL="2200275" indent="-371475">
              <a:defRPr>
                <a:solidFill>
                  <a:schemeClr val="tx1"/>
                </a:solidFill>
                <a:latin typeface="Arial" panose="020B0604020202020204" pitchFamily="34" charset="0"/>
              </a:defRPr>
            </a:lvl5pPr>
            <a:lvl6pPr marL="2657475" indent="-371475" fontAlgn="base">
              <a:spcBef>
                <a:spcPct val="0"/>
              </a:spcBef>
              <a:spcAft>
                <a:spcPct val="0"/>
              </a:spcAft>
              <a:defRPr>
                <a:solidFill>
                  <a:schemeClr val="tx1"/>
                </a:solidFill>
                <a:latin typeface="Arial" panose="020B0604020202020204" pitchFamily="34" charset="0"/>
              </a:defRPr>
            </a:lvl6pPr>
            <a:lvl7pPr marL="3114675" indent="-371475" fontAlgn="base">
              <a:spcBef>
                <a:spcPct val="0"/>
              </a:spcBef>
              <a:spcAft>
                <a:spcPct val="0"/>
              </a:spcAft>
              <a:defRPr>
                <a:solidFill>
                  <a:schemeClr val="tx1"/>
                </a:solidFill>
                <a:latin typeface="Arial" panose="020B0604020202020204" pitchFamily="34" charset="0"/>
              </a:defRPr>
            </a:lvl7pPr>
            <a:lvl8pPr marL="3571875" indent="-371475" fontAlgn="base">
              <a:spcBef>
                <a:spcPct val="0"/>
              </a:spcBef>
              <a:spcAft>
                <a:spcPct val="0"/>
              </a:spcAft>
              <a:defRPr>
                <a:solidFill>
                  <a:schemeClr val="tx1"/>
                </a:solidFill>
                <a:latin typeface="Arial" panose="020B0604020202020204" pitchFamily="34" charset="0"/>
              </a:defRPr>
            </a:lvl8pPr>
            <a:lvl9pPr marL="4029075" indent="-371475" fontAlgn="base">
              <a:spcBef>
                <a:spcPct val="0"/>
              </a:spcBef>
              <a:spcAft>
                <a:spcPct val="0"/>
              </a:spcAft>
              <a:defRPr>
                <a:solidFill>
                  <a:schemeClr val="tx1"/>
                </a:solidFill>
                <a:latin typeface="Arial" panose="020B0604020202020204" pitchFamily="34" charset="0"/>
              </a:defRPr>
            </a:lvl9pPr>
          </a:lstStyle>
          <a:p>
            <a:r>
              <a:rPr lang="en-US" altLang="en-US" sz="2100" u="sng" dirty="0">
                <a:solidFill>
                  <a:schemeClr val="tx2"/>
                </a:solidFill>
              </a:rPr>
              <a:t>5.10.2</a:t>
            </a:r>
          </a:p>
          <a:p>
            <a:r>
              <a:rPr lang="en-US" altLang="en-US" sz="2100" dirty="0">
                <a:solidFill>
                  <a:srgbClr val="006600"/>
                </a:solidFill>
              </a:rPr>
              <a:t>(f) </a:t>
            </a:r>
            <a:r>
              <a:rPr lang="en-US" altLang="en-US" sz="2100" dirty="0">
                <a:solidFill>
                  <a:srgbClr val="006600"/>
                </a:solidFill>
                <a:latin typeface="Times New Roman" panose="02020603050405020304" pitchFamily="18" charset="0"/>
              </a:rPr>
              <a:t>a description of, the condition of, and unambiguous identification of the items tested</a:t>
            </a:r>
          </a:p>
          <a:p>
            <a:r>
              <a:rPr lang="en-US" altLang="en-US" sz="2100" dirty="0">
                <a:solidFill>
                  <a:srgbClr val="FF0000"/>
                </a:solidFill>
                <a:latin typeface="Times New Roman" panose="02020603050405020304" pitchFamily="18" charset="0"/>
              </a:rPr>
              <a:t>(h) reference to the sampling plan and procedures</a:t>
            </a:r>
          </a:p>
          <a:p>
            <a:pPr>
              <a:buFontTx/>
              <a:buAutoNum type="romanLcParenBoth"/>
            </a:pPr>
            <a:r>
              <a:rPr lang="en-US" altLang="en-US" sz="2100" dirty="0">
                <a:latin typeface="Times New Roman" panose="02020603050405020304" pitchFamily="18" charset="0"/>
              </a:rPr>
              <a:t>  </a:t>
            </a:r>
            <a:r>
              <a:rPr lang="en-US" altLang="en-US" sz="2100" dirty="0">
                <a:solidFill>
                  <a:srgbClr val="6600CC"/>
                </a:solidFill>
                <a:latin typeface="Times New Roman" panose="02020603050405020304" pitchFamily="18" charset="0"/>
              </a:rPr>
              <a:t>the test or calibration results with, where  appropriate, the units of measurements</a:t>
            </a:r>
          </a:p>
          <a:p>
            <a:endParaRPr lang="en-US" altLang="en-US" sz="900" dirty="0">
              <a:solidFill>
                <a:srgbClr val="6600CC"/>
              </a:solidFill>
              <a:latin typeface="Times New Roman" panose="02020603050405020304" pitchFamily="18" charset="0"/>
            </a:endParaRPr>
          </a:p>
          <a:p>
            <a:r>
              <a:rPr lang="en-US" altLang="en-US" sz="2100" u="sng" dirty="0"/>
              <a:t>5.10.3.1</a:t>
            </a:r>
            <a:r>
              <a:rPr lang="en-US" altLang="en-US" sz="2100" dirty="0">
                <a:latin typeface="Times New Roman" panose="02020603050405020304" pitchFamily="18" charset="0"/>
              </a:rPr>
              <a:t>  </a:t>
            </a:r>
          </a:p>
          <a:p>
            <a:pPr>
              <a:buFontTx/>
              <a:buAutoNum type="alphaLcParenBoth"/>
            </a:pPr>
            <a:r>
              <a:rPr lang="en-US" altLang="en-US" sz="2100" dirty="0">
                <a:latin typeface="Times New Roman" panose="02020603050405020304" pitchFamily="18" charset="0"/>
              </a:rPr>
              <a:t> </a:t>
            </a:r>
            <a:r>
              <a:rPr lang="en-US" altLang="en-US" sz="2100" dirty="0">
                <a:solidFill>
                  <a:srgbClr val="006600"/>
                </a:solidFill>
                <a:latin typeface="Times New Roman" panose="02020603050405020304" pitchFamily="18" charset="0"/>
              </a:rPr>
              <a:t>deviation from, addition to, or exclusions from the test method, and information on specific test conditions </a:t>
            </a:r>
          </a:p>
        </p:txBody>
      </p:sp>
      <p:sp>
        <p:nvSpPr>
          <p:cNvPr id="4" name="Text Box 11">
            <a:extLst>
              <a:ext uri="{FF2B5EF4-FFF2-40B4-BE49-F238E27FC236}">
                <a16:creationId xmlns:a16="http://schemas.microsoft.com/office/drawing/2014/main" id="{774D2B5F-0DE2-40DC-A21F-30245A56F859}"/>
              </a:ext>
            </a:extLst>
          </p:cNvPr>
          <p:cNvSpPr txBox="1">
            <a:spLocks noChangeArrowheads="1"/>
          </p:cNvSpPr>
          <p:nvPr/>
        </p:nvSpPr>
        <p:spPr bwMode="auto">
          <a:xfrm rot="21529874">
            <a:off x="7392661" y="5584818"/>
            <a:ext cx="14429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548541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3778"/>
                                        </p:tgtEl>
                                        <p:attrNameLst>
                                          <p:attrName>style.visibility</p:attrName>
                                        </p:attrNameLst>
                                      </p:cBhvr>
                                      <p:to>
                                        <p:strVal val="visible"/>
                                      </p:to>
                                    </p:set>
                                    <p:anim calcmode="lin" valueType="num">
                                      <p:cBhvr additive="base">
                                        <p:cTn id="7" dur="500" fill="hold"/>
                                        <p:tgtEl>
                                          <p:spTgt spid="203778"/>
                                        </p:tgtEl>
                                        <p:attrNameLst>
                                          <p:attrName>ppt_x</p:attrName>
                                        </p:attrNameLst>
                                      </p:cBhvr>
                                      <p:tavLst>
                                        <p:tav tm="0">
                                          <p:val>
                                            <p:strVal val="0-#ppt_w/2"/>
                                          </p:val>
                                        </p:tav>
                                        <p:tav tm="100000">
                                          <p:val>
                                            <p:strVal val="#ppt_x"/>
                                          </p:val>
                                        </p:tav>
                                      </p:tavLst>
                                    </p:anim>
                                    <p:anim calcmode="lin" valueType="num">
                                      <p:cBhvr additive="base">
                                        <p:cTn id="8" dur="500" fill="hold"/>
                                        <p:tgtEl>
                                          <p:spTgt spid="2037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3779"/>
                                        </p:tgtEl>
                                        <p:attrNameLst>
                                          <p:attrName>style.visibility</p:attrName>
                                        </p:attrNameLst>
                                      </p:cBhvr>
                                      <p:to>
                                        <p:strVal val="visible"/>
                                      </p:to>
                                    </p:set>
                                    <p:anim calcmode="lin" valueType="num">
                                      <p:cBhvr additive="base">
                                        <p:cTn id="13" dur="500" fill="hold"/>
                                        <p:tgtEl>
                                          <p:spTgt spid="203779"/>
                                        </p:tgtEl>
                                        <p:attrNameLst>
                                          <p:attrName>ppt_x</p:attrName>
                                        </p:attrNameLst>
                                      </p:cBhvr>
                                      <p:tavLst>
                                        <p:tav tm="0">
                                          <p:val>
                                            <p:strVal val="0-#ppt_w/2"/>
                                          </p:val>
                                        </p:tav>
                                        <p:tav tm="100000">
                                          <p:val>
                                            <p:strVal val="#ppt_x"/>
                                          </p:val>
                                        </p:tav>
                                      </p:tavLst>
                                    </p:anim>
                                    <p:anim calcmode="lin" valueType="num">
                                      <p:cBhvr additive="base">
                                        <p:cTn id="14" dur="500" fill="hold"/>
                                        <p:tgtEl>
                                          <p:spTgt spid="2037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autoUpdateAnimBg="0"/>
      <p:bldP spid="203779"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1257300" y="1141018"/>
            <a:ext cx="6629400" cy="4436599"/>
          </a:xfrm>
          <a:prstGeom prst="rect">
            <a:avLst/>
          </a:prstGeom>
          <a:noFill/>
          <a:ln w="9525">
            <a:noFill/>
            <a:miter lim="800000"/>
            <a:headEnd/>
            <a:tailEnd/>
          </a:ln>
        </p:spPr>
        <p:txBody>
          <a:bodyPr>
            <a:spAutoFit/>
          </a:bodyPr>
          <a:lstStyle/>
          <a:p>
            <a:endParaRPr lang="en-US" sz="750" b="1" dirty="0">
              <a:solidFill>
                <a:srgbClr val="000000"/>
              </a:solidFill>
              <a:latin typeface="Times New Roman" pitchFamily="18" charset="0"/>
            </a:endParaRPr>
          </a:p>
          <a:p>
            <a:r>
              <a:rPr lang="en-US" sz="2400" b="1" dirty="0">
                <a:solidFill>
                  <a:srgbClr val="000000"/>
                </a:solidFill>
                <a:latin typeface="Times New Roman" pitchFamily="18" charset="0"/>
              </a:rPr>
              <a:t>Opinions and interpretations</a:t>
            </a:r>
            <a:r>
              <a:rPr lang="en-US" i="1" dirty="0">
                <a:solidFill>
                  <a:srgbClr val="000000"/>
                </a:solidFill>
                <a:latin typeface="Times New Roman" pitchFamily="18" charset="0"/>
              </a:rPr>
              <a:t> (5.10.5 of ISO/IEC-17025)</a:t>
            </a:r>
            <a:endParaRPr lang="en-US" sz="2100" i="1" dirty="0">
              <a:solidFill>
                <a:srgbClr val="000000"/>
              </a:solidFill>
              <a:latin typeface="Times New Roman" pitchFamily="18" charset="0"/>
            </a:endParaRPr>
          </a:p>
          <a:p>
            <a:endParaRPr lang="en-US" sz="900" dirty="0">
              <a:solidFill>
                <a:srgbClr val="000000"/>
              </a:solidFill>
              <a:latin typeface="Times New Roman" pitchFamily="18" charset="0"/>
            </a:endParaRPr>
          </a:p>
          <a:p>
            <a:r>
              <a:rPr lang="en-US" sz="2100" dirty="0">
                <a:solidFill>
                  <a:srgbClr val="000000"/>
                </a:solidFill>
                <a:latin typeface="Times New Roman" pitchFamily="18" charset="0"/>
              </a:rPr>
              <a:t>When opinions and interpretations are included, the laboratory shall document the basis upon which the </a:t>
            </a:r>
          </a:p>
          <a:p>
            <a:r>
              <a:rPr lang="en-US" sz="2100" dirty="0">
                <a:solidFill>
                  <a:srgbClr val="000000"/>
                </a:solidFill>
                <a:latin typeface="Times New Roman" pitchFamily="18" charset="0"/>
              </a:rPr>
              <a:t>opinions and interpretations have been made. </a:t>
            </a:r>
          </a:p>
          <a:p>
            <a:endParaRPr lang="en-US" sz="1200" dirty="0">
              <a:solidFill>
                <a:srgbClr val="000000"/>
              </a:solidFill>
              <a:latin typeface="Times New Roman" pitchFamily="18" charset="0"/>
            </a:endParaRPr>
          </a:p>
          <a:p>
            <a:r>
              <a:rPr lang="en-US" sz="2100" dirty="0">
                <a:solidFill>
                  <a:srgbClr val="000000"/>
                </a:solidFill>
                <a:latin typeface="Times New Roman" pitchFamily="18" charset="0"/>
              </a:rPr>
              <a:t>Opinions and interpretations shall be clearly marked as such in a test report.</a:t>
            </a:r>
          </a:p>
          <a:p>
            <a:endParaRPr lang="en-US" sz="1200" dirty="0">
              <a:solidFill>
                <a:srgbClr val="000000"/>
              </a:solidFill>
              <a:latin typeface="Times New Roman" pitchFamily="18" charset="0"/>
            </a:endParaRPr>
          </a:p>
          <a:p>
            <a:pPr>
              <a:lnSpc>
                <a:spcPct val="65000"/>
              </a:lnSpc>
            </a:pPr>
            <a:r>
              <a:rPr lang="en-US" sz="2100" i="1" dirty="0">
                <a:solidFill>
                  <a:srgbClr val="000000"/>
                </a:solidFill>
                <a:latin typeface="Times New Roman" pitchFamily="18" charset="0"/>
              </a:rPr>
              <a:t>Opinions and interpretations included in a test report may comprise, but not be limited to, the following:</a:t>
            </a:r>
          </a:p>
          <a:p>
            <a:endParaRPr lang="en-US" sz="1050" dirty="0">
              <a:solidFill>
                <a:srgbClr val="000000"/>
              </a:solidFill>
              <a:latin typeface="Times New Roman" pitchFamily="18" charset="0"/>
            </a:endParaRPr>
          </a:p>
          <a:p>
            <a:r>
              <a:rPr lang="en-US" sz="2100" dirty="0">
                <a:solidFill>
                  <a:srgbClr val="000000"/>
                </a:solidFill>
                <a:latin typeface="Times New Roman" pitchFamily="18" charset="0"/>
              </a:rPr>
              <a:t>- an opinion on the statement of compliance/noncompliance of the results with requirements; </a:t>
            </a:r>
          </a:p>
          <a:p>
            <a:endParaRPr lang="en-US" sz="1200" dirty="0">
              <a:solidFill>
                <a:srgbClr val="000000"/>
              </a:solidFill>
              <a:latin typeface="Times New Roman" pitchFamily="18" charset="0"/>
            </a:endParaRPr>
          </a:p>
          <a:p>
            <a:r>
              <a:rPr lang="en-US" sz="2100" i="1" dirty="0">
                <a:solidFill>
                  <a:srgbClr val="000000"/>
                </a:solidFill>
                <a:latin typeface="Times New Roman" pitchFamily="18" charset="0"/>
              </a:rPr>
              <a:t>- recommendations on how to use the results; </a:t>
            </a:r>
          </a:p>
        </p:txBody>
      </p:sp>
      <p:sp>
        <p:nvSpPr>
          <p:cNvPr id="5" name="Footer Placeholder 4"/>
          <p:cNvSpPr>
            <a:spLocks noGrp="1"/>
          </p:cNvSpPr>
          <p:nvPr>
            <p:ph type="ftr" sz="quarter" idx="11"/>
          </p:nvPr>
        </p:nvSpPr>
        <p:spPr/>
        <p:txBody>
          <a:bodyPr/>
          <a:lstStyle/>
          <a:p>
            <a:r>
              <a:rPr lang="en-US"/>
              <a:t>ranbsingh</a:t>
            </a:r>
          </a:p>
        </p:txBody>
      </p:sp>
    </p:spTree>
    <p:extLst>
      <p:ext uri="{BB962C8B-B14F-4D97-AF65-F5344CB8AC3E}">
        <p14:creationId xmlns:p14="http://schemas.microsoft.com/office/powerpoint/2010/main" val="269034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diamond(in)">
                                      <p:cBhvr>
                                        <p:cTn id="7" dur="20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6">
            <a:extLst>
              <a:ext uri="{FF2B5EF4-FFF2-40B4-BE49-F238E27FC236}">
                <a16:creationId xmlns:a16="http://schemas.microsoft.com/office/drawing/2014/main" id="{DBCA4386-9878-4691-AD67-7ADFED2F0266}"/>
              </a:ext>
            </a:extLst>
          </p:cNvPr>
          <p:cNvGraphicFramePr>
            <a:graphicFrameLocks/>
          </p:cNvGraphicFramePr>
          <p:nvPr/>
        </p:nvGraphicFramePr>
        <p:xfrm>
          <a:off x="1600200" y="1375173"/>
          <a:ext cx="6130529" cy="4625578"/>
        </p:xfrm>
        <a:graphic>
          <a:graphicData uri="http://schemas.openxmlformats.org/presentationml/2006/ole">
            <mc:AlternateContent xmlns:mc="http://schemas.openxmlformats.org/markup-compatibility/2006">
              <mc:Choice xmlns:v="urn:schemas-microsoft-com:vml" Requires="v">
                <p:oleObj spid="_x0000_s1032" name="Clip" r:id="rId4" imgW="3657600" imgH="2692080" progId="MS_ClipArt_Gallery.2">
                  <p:embed/>
                </p:oleObj>
              </mc:Choice>
              <mc:Fallback>
                <p:oleObj name="Clip" r:id="rId4" imgW="3657600" imgH="2692080" progId="MS_ClipArt_Gallery.2">
                  <p:embed/>
                  <p:pic>
                    <p:nvPicPr>
                      <p:cNvPr id="9218" name="Object 6">
                        <a:extLst>
                          <a:ext uri="{FF2B5EF4-FFF2-40B4-BE49-F238E27FC236}">
                            <a16:creationId xmlns:a16="http://schemas.microsoft.com/office/drawing/2014/main" id="{DBCA4386-9878-4691-AD67-7ADFED2F0266}"/>
                          </a:ext>
                        </a:extLst>
                      </p:cNvPr>
                      <p:cNvPicPr>
                        <a:picLocks noChangeArrowheads="1"/>
                      </p:cNvPicPr>
                      <p:nvPr/>
                    </p:nvPicPr>
                    <p:blipFill>
                      <a:blip r:embed="rId5">
                        <a:lum bright="90000"/>
                        <a:extLst>
                          <a:ext uri="{28A0092B-C50C-407E-A947-70E740481C1C}">
                            <a14:useLocalDpi xmlns:a14="http://schemas.microsoft.com/office/drawing/2010/main" val="0"/>
                          </a:ext>
                        </a:extLst>
                      </a:blip>
                      <a:srcRect/>
                      <a:stretch>
                        <a:fillRect/>
                      </a:stretch>
                    </p:blipFill>
                    <p:spPr bwMode="auto">
                      <a:xfrm>
                        <a:off x="1600200" y="1375173"/>
                        <a:ext cx="6130529" cy="4625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7">
            <a:extLst>
              <a:ext uri="{FF2B5EF4-FFF2-40B4-BE49-F238E27FC236}">
                <a16:creationId xmlns:a16="http://schemas.microsoft.com/office/drawing/2014/main" id="{49E043A5-DE52-4603-852A-D3B358E77167}"/>
              </a:ext>
            </a:extLst>
          </p:cNvPr>
          <p:cNvGraphicFramePr>
            <a:graphicFrameLocks/>
          </p:cNvGraphicFramePr>
          <p:nvPr/>
        </p:nvGraphicFramePr>
        <p:xfrm>
          <a:off x="1785939" y="1028700"/>
          <a:ext cx="4542235" cy="4171950"/>
        </p:xfrm>
        <a:graphic>
          <a:graphicData uri="http://schemas.openxmlformats.org/presentationml/2006/ole">
            <mc:AlternateContent xmlns:mc="http://schemas.openxmlformats.org/markup-compatibility/2006">
              <mc:Choice xmlns:v="urn:schemas-microsoft-com:vml" Requires="v">
                <p:oleObj spid="_x0000_s1033" name="Clip" r:id="rId6" imgW="2603160" imgH="3660480" progId="MS_ClipArt_Gallery.2">
                  <p:embed/>
                </p:oleObj>
              </mc:Choice>
              <mc:Fallback>
                <p:oleObj name="Clip" r:id="rId6" imgW="2603160" imgH="3660480" progId="MS_ClipArt_Gallery.2">
                  <p:embed/>
                  <p:pic>
                    <p:nvPicPr>
                      <p:cNvPr id="9219" name="Object 7">
                        <a:extLst>
                          <a:ext uri="{FF2B5EF4-FFF2-40B4-BE49-F238E27FC236}">
                            <a16:creationId xmlns:a16="http://schemas.microsoft.com/office/drawing/2014/main" id="{49E043A5-DE52-4603-852A-D3B358E77167}"/>
                          </a:ext>
                        </a:extLst>
                      </p:cNvPr>
                      <p:cNvPicPr>
                        <a:picLocks noChangeArrowheads="1"/>
                      </p:cNvPicPr>
                      <p:nvPr/>
                    </p:nvPicPr>
                    <p:blipFill>
                      <a:blip r:embed="rId7">
                        <a:lum bright="78000"/>
                        <a:extLst>
                          <a:ext uri="{28A0092B-C50C-407E-A947-70E740481C1C}">
                            <a14:useLocalDpi xmlns:a14="http://schemas.microsoft.com/office/drawing/2010/main" val="0"/>
                          </a:ext>
                        </a:extLst>
                      </a:blip>
                      <a:srcRect/>
                      <a:stretch>
                        <a:fillRect/>
                      </a:stretch>
                    </p:blipFill>
                    <p:spPr bwMode="auto">
                      <a:xfrm>
                        <a:off x="1785939" y="1028700"/>
                        <a:ext cx="4542235"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0" name="Object 8">
            <a:extLst>
              <a:ext uri="{FF2B5EF4-FFF2-40B4-BE49-F238E27FC236}">
                <a16:creationId xmlns:a16="http://schemas.microsoft.com/office/drawing/2014/main" id="{7B3872A7-E90E-4D09-9436-957E338C3809}"/>
              </a:ext>
            </a:extLst>
          </p:cNvPr>
          <p:cNvGraphicFramePr>
            <a:graphicFrameLocks noGrp="1" noChangeAspect="1"/>
          </p:cNvGraphicFramePr>
          <p:nvPr>
            <p:ph/>
          </p:nvPr>
        </p:nvGraphicFramePr>
        <p:xfrm>
          <a:off x="2293144" y="1732361"/>
          <a:ext cx="4557713" cy="3040856"/>
        </p:xfrm>
        <a:graphic>
          <a:graphicData uri="http://schemas.openxmlformats.org/presentationml/2006/ole">
            <mc:AlternateContent xmlns:mc="http://schemas.openxmlformats.org/markup-compatibility/2006">
              <mc:Choice xmlns:v="urn:schemas-microsoft-com:vml" Requires="v">
                <p:oleObj spid="_x0000_s1034" name="Chart" r:id="rId8" imgW="10669240" imgH="7119240" progId="MSGraph.Chart.8">
                  <p:embed followColorScheme="full"/>
                </p:oleObj>
              </mc:Choice>
              <mc:Fallback>
                <p:oleObj name="Chart" r:id="rId8" imgW="10669240" imgH="7119240" progId="MSGraph.Chart.8">
                  <p:embed followColorScheme="full"/>
                  <p:pic>
                    <p:nvPicPr>
                      <p:cNvPr id="9220" name="Object 8">
                        <a:extLst>
                          <a:ext uri="{FF2B5EF4-FFF2-40B4-BE49-F238E27FC236}">
                            <a16:creationId xmlns:a16="http://schemas.microsoft.com/office/drawing/2014/main" id="{7B3872A7-E90E-4D09-9436-957E338C3809}"/>
                          </a:ext>
                        </a:extLst>
                      </p:cNvPr>
                      <p:cNvPicPr>
                        <a:picLocks noChangeAspect="1" noChangeArrowheads="1"/>
                      </p:cNvPicPr>
                      <p:nvPr/>
                    </p:nvPicPr>
                    <p:blipFill>
                      <a:blip r:embed="rId9"/>
                      <a:srcRect/>
                      <a:stretch>
                        <a:fillRect/>
                      </a:stretch>
                    </p:blipFill>
                    <p:spPr bwMode="auto">
                      <a:xfrm>
                        <a:off x="2293144" y="1732361"/>
                        <a:ext cx="4557713" cy="30408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3844" name="Text Box 4">
            <a:extLst>
              <a:ext uri="{FF2B5EF4-FFF2-40B4-BE49-F238E27FC236}">
                <a16:creationId xmlns:a16="http://schemas.microsoft.com/office/drawing/2014/main" id="{691CCB5F-EE93-4B8E-8E4B-24E853E9AB12}"/>
              </a:ext>
            </a:extLst>
          </p:cNvPr>
          <p:cNvSpPr txBox="1">
            <a:spLocks noChangeArrowheads="1"/>
          </p:cNvSpPr>
          <p:nvPr/>
        </p:nvSpPr>
        <p:spPr bwMode="auto">
          <a:xfrm>
            <a:off x="1625203" y="1325167"/>
            <a:ext cx="5958682" cy="4055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a:latin typeface="Times New Roman" panose="02020603050405020304" pitchFamily="18" charset="0"/>
              </a:rPr>
              <a:t>         </a:t>
            </a:r>
            <a:r>
              <a:rPr lang="en-US" altLang="en-US" sz="4050" b="1">
                <a:latin typeface="Times New Roman" panose="02020603050405020304" pitchFamily="18" charset="0"/>
              </a:rPr>
              <a:t>Forensic Science</a:t>
            </a:r>
          </a:p>
          <a:p>
            <a:pPr eaLnBrk="1" hangingPunct="1"/>
            <a:endParaRPr lang="en-US" altLang="en-US" sz="4050" b="1">
              <a:latin typeface="Times New Roman" panose="02020603050405020304" pitchFamily="18" charset="0"/>
            </a:endParaRPr>
          </a:p>
          <a:p>
            <a:pPr eaLnBrk="1" hangingPunct="1">
              <a:buFont typeface="Wingdings" panose="05000000000000000000" pitchFamily="2" charset="2"/>
              <a:buChar char="Ø"/>
            </a:pPr>
            <a:r>
              <a:rPr lang="en-US" altLang="en-US" sz="3300">
                <a:latin typeface="Times New Roman" panose="02020603050405020304" pitchFamily="18" charset="0"/>
              </a:rPr>
              <a:t>  </a:t>
            </a:r>
            <a:r>
              <a:rPr lang="en-US" altLang="en-US" sz="3300">
                <a:solidFill>
                  <a:srgbClr val="006600"/>
                </a:solidFill>
                <a:latin typeface="Times New Roman" panose="02020603050405020304" pitchFamily="18" charset="0"/>
              </a:rPr>
              <a:t>Examination of Physical Clues</a:t>
            </a:r>
          </a:p>
          <a:p>
            <a:pPr eaLnBrk="1" hangingPunct="1">
              <a:lnSpc>
                <a:spcPct val="120000"/>
              </a:lnSpc>
              <a:buFont typeface="Wingdings" panose="05000000000000000000" pitchFamily="2" charset="2"/>
              <a:buChar char="Ø"/>
            </a:pPr>
            <a:endParaRPr lang="en-US" altLang="en-US" sz="3300">
              <a:latin typeface="Times New Roman" panose="02020603050405020304" pitchFamily="18" charset="0"/>
            </a:endParaRPr>
          </a:p>
          <a:p>
            <a:pPr eaLnBrk="1" hangingPunct="1">
              <a:buFont typeface="Wingdings" panose="05000000000000000000" pitchFamily="2" charset="2"/>
              <a:buChar char="Ø"/>
            </a:pPr>
            <a:r>
              <a:rPr lang="en-US" altLang="en-US" sz="3300">
                <a:latin typeface="Times New Roman" panose="02020603050405020304" pitchFamily="18" charset="0"/>
              </a:rPr>
              <a:t>  </a:t>
            </a:r>
            <a:r>
              <a:rPr lang="en-US" altLang="en-US" sz="3300">
                <a:solidFill>
                  <a:srgbClr val="0033CC"/>
                </a:solidFill>
                <a:latin typeface="Times New Roman" panose="02020603050405020304" pitchFamily="18" charset="0"/>
              </a:rPr>
              <a:t>Interpretation / opinion</a:t>
            </a:r>
          </a:p>
          <a:p>
            <a:pPr eaLnBrk="1" hangingPunct="1">
              <a:lnSpc>
                <a:spcPct val="115000"/>
              </a:lnSpc>
              <a:buFont typeface="Wingdings" panose="05000000000000000000" pitchFamily="2" charset="2"/>
              <a:buChar char="Ø"/>
            </a:pPr>
            <a:endParaRPr lang="en-US" altLang="en-US" sz="3300">
              <a:solidFill>
                <a:srgbClr val="0033CC"/>
              </a:solidFill>
              <a:latin typeface="Times New Roman" panose="02020603050405020304" pitchFamily="18" charset="0"/>
            </a:endParaRPr>
          </a:p>
          <a:p>
            <a:pPr eaLnBrk="1" hangingPunct="1">
              <a:buFont typeface="Wingdings" panose="05000000000000000000" pitchFamily="2" charset="2"/>
              <a:buChar char="Ø"/>
            </a:pPr>
            <a:r>
              <a:rPr lang="en-US" altLang="en-US" sz="3300">
                <a:latin typeface="Times New Roman" panose="02020603050405020304" pitchFamily="18" charset="0"/>
              </a:rPr>
              <a:t>  </a:t>
            </a:r>
            <a:r>
              <a:rPr lang="en-US" altLang="en-US" sz="3300">
                <a:solidFill>
                  <a:srgbClr val="FF0000"/>
                </a:solidFill>
                <a:latin typeface="Times New Roman" panose="02020603050405020304" pitchFamily="18" charset="0"/>
              </a:rPr>
              <a:t>Presentation  in the court</a:t>
            </a:r>
          </a:p>
        </p:txBody>
      </p:sp>
      <p:sp>
        <p:nvSpPr>
          <p:cNvPr id="9223" name="Slide Number Placeholder 7">
            <a:extLst>
              <a:ext uri="{FF2B5EF4-FFF2-40B4-BE49-F238E27FC236}">
                <a16:creationId xmlns:a16="http://schemas.microsoft.com/office/drawing/2014/main" id="{D76992BC-44F7-45D0-998B-92B9C4B0381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CD937D-AE97-4B88-9CBD-9A918F8EE347}" type="slidenum">
              <a:rPr lang="en-US" altLang="en-US"/>
              <a:pPr eaLnBrk="1" hangingPunct="1"/>
              <a:t>2</a:t>
            </a:fld>
            <a:endParaRPr lang="en-US" altLang="en-US"/>
          </a:p>
        </p:txBody>
      </p:sp>
      <p:sp>
        <p:nvSpPr>
          <p:cNvPr id="9224" name="Footer Placeholder 8">
            <a:extLst>
              <a:ext uri="{FF2B5EF4-FFF2-40B4-BE49-F238E27FC236}">
                <a16:creationId xmlns:a16="http://schemas.microsoft.com/office/drawing/2014/main" id="{98178D41-35C4-451B-9C72-EB9364197A2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406077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8" fill="hold" nodeType="clickEffect">
                                  <p:stCondLst>
                                    <p:cond delay="0"/>
                                  </p:stCondLst>
                                  <p:childTnLst>
                                    <p:set>
                                      <p:cBhvr>
                                        <p:cTn id="6" dur="1" fill="hold">
                                          <p:stCondLst>
                                            <p:cond delay="0"/>
                                          </p:stCondLst>
                                        </p:cTn>
                                        <p:tgtEl>
                                          <p:spTgt spid="163844">
                                            <p:txEl>
                                              <p:pRg st="2" end="2"/>
                                            </p:txEl>
                                          </p:spTgt>
                                        </p:tgtEl>
                                        <p:attrNameLst>
                                          <p:attrName>style.visibility</p:attrName>
                                        </p:attrNameLst>
                                      </p:cBhvr>
                                      <p:to>
                                        <p:strVal val="visible"/>
                                      </p:to>
                                    </p:set>
                                    <p:animEffect transition="in" filter="wheel(8)">
                                      <p:cBhvr>
                                        <p:cTn id="7" dur="2000"/>
                                        <p:tgtEl>
                                          <p:spTgt spid="163844">
                                            <p:txEl>
                                              <p:pRg st="2" end="2"/>
                                            </p:txEl>
                                          </p:spTgt>
                                        </p:tgtEl>
                                      </p:cBhvr>
                                    </p:animEffect>
                                  </p:childTnLst>
                                </p:cTn>
                              </p:par>
                              <p:par>
                                <p:cTn id="8" presetID="21" presetClass="entr" presetSubtype="8" fill="hold" nodeType="withEffect">
                                  <p:stCondLst>
                                    <p:cond delay="0"/>
                                  </p:stCondLst>
                                  <p:childTnLst>
                                    <p:set>
                                      <p:cBhvr>
                                        <p:cTn id="9" dur="1" fill="hold">
                                          <p:stCondLst>
                                            <p:cond delay="0"/>
                                          </p:stCondLst>
                                        </p:cTn>
                                        <p:tgtEl>
                                          <p:spTgt spid="163844">
                                            <p:txEl>
                                              <p:pRg st="4" end="4"/>
                                            </p:txEl>
                                          </p:spTgt>
                                        </p:tgtEl>
                                        <p:attrNameLst>
                                          <p:attrName>style.visibility</p:attrName>
                                        </p:attrNameLst>
                                      </p:cBhvr>
                                      <p:to>
                                        <p:strVal val="visible"/>
                                      </p:to>
                                    </p:set>
                                    <p:animEffect transition="in" filter="wheel(8)">
                                      <p:cBhvr>
                                        <p:cTn id="10" dur="2000"/>
                                        <p:tgtEl>
                                          <p:spTgt spid="163844">
                                            <p:txEl>
                                              <p:pRg st="4" end="4"/>
                                            </p:txEl>
                                          </p:spTgt>
                                        </p:tgtEl>
                                      </p:cBhvr>
                                    </p:animEffect>
                                  </p:childTnLst>
                                </p:cTn>
                              </p:par>
                              <p:par>
                                <p:cTn id="11" presetID="21" presetClass="entr" presetSubtype="8" fill="hold" nodeType="withEffect">
                                  <p:stCondLst>
                                    <p:cond delay="0"/>
                                  </p:stCondLst>
                                  <p:childTnLst>
                                    <p:set>
                                      <p:cBhvr>
                                        <p:cTn id="12" dur="1" fill="hold">
                                          <p:stCondLst>
                                            <p:cond delay="0"/>
                                          </p:stCondLst>
                                        </p:cTn>
                                        <p:tgtEl>
                                          <p:spTgt spid="163844">
                                            <p:txEl>
                                              <p:pRg st="6" end="6"/>
                                            </p:txEl>
                                          </p:spTgt>
                                        </p:tgtEl>
                                        <p:attrNameLst>
                                          <p:attrName>style.visibility</p:attrName>
                                        </p:attrNameLst>
                                      </p:cBhvr>
                                      <p:to>
                                        <p:strVal val="visible"/>
                                      </p:to>
                                    </p:set>
                                    <p:animEffect transition="in" filter="wheel(8)">
                                      <p:cBhvr>
                                        <p:cTn id="13" dur="2000"/>
                                        <p:tgtEl>
                                          <p:spTgt spid="16384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1485900" y="1378744"/>
            <a:ext cx="6400800" cy="4167679"/>
          </a:xfrm>
          <a:prstGeom prst="rect">
            <a:avLst/>
          </a:prstGeom>
          <a:noFill/>
          <a:ln w="9525">
            <a:noFill/>
            <a:miter lim="800000"/>
            <a:headEnd/>
            <a:tailEnd/>
          </a:ln>
        </p:spPr>
        <p:txBody>
          <a:bodyPr>
            <a:spAutoFit/>
          </a:bodyPr>
          <a:lstStyle/>
          <a:p>
            <a:pPr>
              <a:lnSpc>
                <a:spcPct val="90000"/>
              </a:lnSpc>
            </a:pPr>
            <a:r>
              <a:rPr lang="en-US" sz="2400" b="1" dirty="0">
                <a:solidFill>
                  <a:srgbClr val="000000"/>
                </a:solidFill>
                <a:latin typeface="Times New Roman" pitchFamily="18" charset="0"/>
                <a:cs typeface="Times New Roman" pitchFamily="18" charset="0"/>
              </a:rPr>
              <a:t>Personnel </a:t>
            </a:r>
            <a:r>
              <a:rPr lang="en-US" sz="2400" i="1" dirty="0">
                <a:solidFill>
                  <a:srgbClr val="000000"/>
                </a:solidFill>
                <a:latin typeface="Times New Roman" pitchFamily="18" charset="0"/>
                <a:cs typeface="Times New Roman" pitchFamily="18" charset="0"/>
              </a:rPr>
              <a:t> </a:t>
            </a:r>
            <a:r>
              <a:rPr lang="en-US" i="1" dirty="0">
                <a:solidFill>
                  <a:srgbClr val="000000"/>
                </a:solidFill>
                <a:latin typeface="Times New Roman" pitchFamily="18" charset="0"/>
                <a:cs typeface="Times New Roman" pitchFamily="18" charset="0"/>
              </a:rPr>
              <a:t>(5.2.1 of ISO/IEC-17025)</a:t>
            </a:r>
          </a:p>
          <a:p>
            <a:pPr>
              <a:lnSpc>
                <a:spcPct val="90000"/>
              </a:lnSpc>
            </a:pPr>
            <a:endParaRPr lang="en-US" sz="825" b="1" dirty="0">
              <a:solidFill>
                <a:srgbClr val="000000"/>
              </a:solidFill>
              <a:latin typeface="Times New Roman" pitchFamily="18" charset="0"/>
              <a:cs typeface="Times New Roman" pitchFamily="18" charset="0"/>
            </a:endParaRPr>
          </a:p>
          <a:p>
            <a:pPr>
              <a:lnSpc>
                <a:spcPct val="90000"/>
              </a:lnSpc>
            </a:pPr>
            <a:r>
              <a:rPr lang="en-US" b="1" dirty="0">
                <a:solidFill>
                  <a:srgbClr val="000000"/>
                </a:solidFill>
                <a:latin typeface="Times New Roman" pitchFamily="18" charset="0"/>
                <a:cs typeface="Times New Roman" pitchFamily="18" charset="0"/>
              </a:rPr>
              <a:t>Personnel performing specific tasks shall be qualified on the basis of appropriate education, training, experience and/or demonstrated skills, as required.</a:t>
            </a:r>
          </a:p>
          <a:p>
            <a:pPr>
              <a:lnSpc>
                <a:spcPct val="90000"/>
              </a:lnSpc>
            </a:pPr>
            <a:endParaRPr lang="en-US" b="1" dirty="0">
              <a:solidFill>
                <a:srgbClr val="000000"/>
              </a:solidFill>
              <a:latin typeface="Times New Roman" pitchFamily="18" charset="0"/>
              <a:cs typeface="Times New Roman" pitchFamily="18" charset="0"/>
            </a:endParaRPr>
          </a:p>
          <a:p>
            <a:pPr>
              <a:lnSpc>
                <a:spcPct val="90000"/>
              </a:lnSpc>
            </a:pPr>
            <a:r>
              <a:rPr lang="en-US" b="1" i="1" dirty="0">
                <a:solidFill>
                  <a:srgbClr val="000000"/>
                </a:solidFill>
                <a:latin typeface="Times New Roman" pitchFamily="18" charset="0"/>
                <a:cs typeface="Times New Roman" pitchFamily="18" charset="0"/>
              </a:rPr>
              <a:t>In some technical areas it may be required that the personnel performing certain tasks hold personnel certification. </a:t>
            </a:r>
          </a:p>
          <a:p>
            <a:pPr>
              <a:lnSpc>
                <a:spcPct val="90000"/>
              </a:lnSpc>
            </a:pPr>
            <a:endParaRPr lang="en-US" b="1" i="1" dirty="0">
              <a:solidFill>
                <a:srgbClr val="000000"/>
              </a:solidFill>
              <a:latin typeface="Times New Roman" pitchFamily="18" charset="0"/>
              <a:cs typeface="Times New Roman" pitchFamily="18" charset="0"/>
            </a:endParaRPr>
          </a:p>
          <a:p>
            <a:pPr>
              <a:lnSpc>
                <a:spcPct val="85000"/>
              </a:lnSpc>
            </a:pPr>
            <a:r>
              <a:rPr lang="en-US" b="1" dirty="0">
                <a:solidFill>
                  <a:srgbClr val="000000"/>
                </a:solidFill>
                <a:latin typeface="Times New Roman" pitchFamily="18" charset="0"/>
                <a:cs typeface="Times New Roman" pitchFamily="18" charset="0"/>
              </a:rPr>
              <a:t>The personnel responsible for the opinions and interpretation included in test reports should also have:</a:t>
            </a:r>
          </a:p>
          <a:p>
            <a:pPr>
              <a:lnSpc>
                <a:spcPct val="85000"/>
              </a:lnSpc>
            </a:pPr>
            <a:endParaRPr lang="en-US" b="1" dirty="0">
              <a:solidFill>
                <a:srgbClr val="000000"/>
              </a:solidFill>
              <a:latin typeface="Times New Roman" pitchFamily="18" charset="0"/>
              <a:cs typeface="Times New Roman" pitchFamily="18" charset="0"/>
            </a:endParaRPr>
          </a:p>
          <a:p>
            <a:pPr>
              <a:lnSpc>
                <a:spcPct val="85000"/>
              </a:lnSpc>
              <a:buFontTx/>
              <a:buChar char="-"/>
            </a:pPr>
            <a:r>
              <a:rPr lang="en-US" b="1" dirty="0">
                <a:solidFill>
                  <a:srgbClr val="000000"/>
                </a:solidFill>
                <a:latin typeface="Times New Roman" pitchFamily="18" charset="0"/>
                <a:cs typeface="Times New Roman" pitchFamily="18" charset="0"/>
              </a:rPr>
              <a:t>relevant knowledge of the technology used for the manufacturing of the items, materials, products, etc. tested,;</a:t>
            </a:r>
          </a:p>
          <a:p>
            <a:pPr>
              <a:lnSpc>
                <a:spcPct val="85000"/>
              </a:lnSpc>
            </a:pPr>
            <a:endParaRPr lang="en-US" b="1" dirty="0">
              <a:solidFill>
                <a:srgbClr val="000000"/>
              </a:solidFill>
              <a:latin typeface="Times New Roman" pitchFamily="18" charset="0"/>
              <a:cs typeface="Times New Roman" pitchFamily="18" charset="0"/>
            </a:endParaRPr>
          </a:p>
          <a:p>
            <a:pPr>
              <a:lnSpc>
                <a:spcPct val="85000"/>
              </a:lnSpc>
            </a:pPr>
            <a:r>
              <a:rPr lang="en-US" b="1" dirty="0">
                <a:solidFill>
                  <a:srgbClr val="000000"/>
                </a:solidFill>
                <a:latin typeface="Times New Roman" pitchFamily="18" charset="0"/>
                <a:cs typeface="Times New Roman" pitchFamily="18" charset="0"/>
              </a:rPr>
              <a:t> - knowledge of the general requirements expressed in the legislation and standards</a:t>
            </a:r>
            <a:endParaRPr lang="en-US" dirty="0">
              <a:solidFill>
                <a:srgbClr val="000000"/>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a:t>ranbsingh</a:t>
            </a:r>
          </a:p>
        </p:txBody>
      </p:sp>
    </p:spTree>
    <p:extLst>
      <p:ext uri="{BB962C8B-B14F-4D97-AF65-F5344CB8AC3E}">
        <p14:creationId xmlns:p14="http://schemas.microsoft.com/office/powerpoint/2010/main" val="362382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diamond(in)">
                                      <p:cBhvr>
                                        <p:cTn id="7" dur="20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4" name="Group 2">
            <a:extLst>
              <a:ext uri="{FF2B5EF4-FFF2-40B4-BE49-F238E27FC236}">
                <a16:creationId xmlns:a16="http://schemas.microsoft.com/office/drawing/2014/main" id="{E5ADEFBC-619F-456A-985B-2CED9934A3B1}"/>
              </a:ext>
            </a:extLst>
          </p:cNvPr>
          <p:cNvGrpSpPr>
            <a:grpSpLocks/>
          </p:cNvGrpSpPr>
          <p:nvPr/>
        </p:nvGrpSpPr>
        <p:grpSpPr bwMode="auto">
          <a:xfrm>
            <a:off x="2762845" y="1543050"/>
            <a:ext cx="5523905" cy="1851125"/>
            <a:chOff x="59" y="0"/>
            <a:chExt cx="5738" cy="2073"/>
          </a:xfrm>
        </p:grpSpPr>
        <p:sp>
          <p:nvSpPr>
            <p:cNvPr id="64515" name="Freeform 3">
              <a:extLst>
                <a:ext uri="{FF2B5EF4-FFF2-40B4-BE49-F238E27FC236}">
                  <a16:creationId xmlns:a16="http://schemas.microsoft.com/office/drawing/2014/main" id="{36C16D72-CADA-4E7D-99B5-F35FFD80F3D9}"/>
                </a:ext>
              </a:extLst>
            </p:cNvPr>
            <p:cNvSpPr>
              <a:spLocks/>
            </p:cNvSpPr>
            <p:nvPr/>
          </p:nvSpPr>
          <p:spPr bwMode="auto">
            <a:xfrm>
              <a:off x="96" y="331"/>
              <a:ext cx="5701" cy="158"/>
            </a:xfrm>
            <a:custGeom>
              <a:avLst/>
              <a:gdLst>
                <a:gd name="T0" fmla="*/ 5701 w 5701"/>
                <a:gd name="T1" fmla="*/ 123 h 158"/>
                <a:gd name="T2" fmla="*/ 0 w 5701"/>
                <a:gd name="T3" fmla="*/ 0 h 158"/>
                <a:gd name="T4" fmla="*/ 9 w 5701"/>
                <a:gd name="T5" fmla="*/ 56 h 158"/>
                <a:gd name="T6" fmla="*/ 5680 w 5701"/>
                <a:gd name="T7" fmla="*/ 158 h 158"/>
                <a:gd name="T8" fmla="*/ 5701 w 5701"/>
                <a:gd name="T9" fmla="*/ 123 h 158"/>
                <a:gd name="T10" fmla="*/ 5701 w 5701"/>
                <a:gd name="T11" fmla="*/ 123 h 158"/>
              </a:gdLst>
              <a:ahLst/>
              <a:cxnLst>
                <a:cxn ang="0">
                  <a:pos x="T0" y="T1"/>
                </a:cxn>
                <a:cxn ang="0">
                  <a:pos x="T2" y="T3"/>
                </a:cxn>
                <a:cxn ang="0">
                  <a:pos x="T4" y="T5"/>
                </a:cxn>
                <a:cxn ang="0">
                  <a:pos x="T6" y="T7"/>
                </a:cxn>
                <a:cxn ang="0">
                  <a:pos x="T8" y="T9"/>
                </a:cxn>
                <a:cxn ang="0">
                  <a:pos x="T10" y="T11"/>
                </a:cxn>
              </a:cxnLst>
              <a:rect l="0" t="0" r="r" b="b"/>
              <a:pathLst>
                <a:path w="5701" h="158">
                  <a:moveTo>
                    <a:pt x="5701" y="123"/>
                  </a:moveTo>
                  <a:lnTo>
                    <a:pt x="0" y="0"/>
                  </a:lnTo>
                  <a:lnTo>
                    <a:pt x="9" y="56"/>
                  </a:lnTo>
                  <a:lnTo>
                    <a:pt x="5680" y="158"/>
                  </a:lnTo>
                  <a:lnTo>
                    <a:pt x="5701" y="123"/>
                  </a:lnTo>
                  <a:lnTo>
                    <a:pt x="5701" y="123"/>
                  </a:lnTo>
                  <a:close/>
                </a:path>
              </a:pathLst>
            </a:custGeom>
            <a:solidFill>
              <a:srgbClr val="666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16" name="Freeform 4">
              <a:extLst>
                <a:ext uri="{FF2B5EF4-FFF2-40B4-BE49-F238E27FC236}">
                  <a16:creationId xmlns:a16="http://schemas.microsoft.com/office/drawing/2014/main" id="{95F63622-EBAB-4DD7-862C-DC214CEA5075}"/>
                </a:ext>
              </a:extLst>
            </p:cNvPr>
            <p:cNvSpPr>
              <a:spLocks/>
            </p:cNvSpPr>
            <p:nvPr/>
          </p:nvSpPr>
          <p:spPr bwMode="auto">
            <a:xfrm>
              <a:off x="138" y="798"/>
              <a:ext cx="5486" cy="156"/>
            </a:xfrm>
            <a:custGeom>
              <a:avLst/>
              <a:gdLst>
                <a:gd name="T0" fmla="*/ 0 w 5486"/>
                <a:gd name="T1" fmla="*/ 0 h 156"/>
                <a:gd name="T2" fmla="*/ 5486 w 5486"/>
                <a:gd name="T3" fmla="*/ 122 h 156"/>
                <a:gd name="T4" fmla="*/ 5468 w 5486"/>
                <a:gd name="T5" fmla="*/ 156 h 156"/>
                <a:gd name="T6" fmla="*/ 14 w 5486"/>
                <a:gd name="T7" fmla="*/ 53 h 156"/>
                <a:gd name="T8" fmla="*/ 0 w 5486"/>
                <a:gd name="T9" fmla="*/ 0 h 156"/>
                <a:gd name="T10" fmla="*/ 0 w 5486"/>
                <a:gd name="T11" fmla="*/ 0 h 156"/>
              </a:gdLst>
              <a:ahLst/>
              <a:cxnLst>
                <a:cxn ang="0">
                  <a:pos x="T0" y="T1"/>
                </a:cxn>
                <a:cxn ang="0">
                  <a:pos x="T2" y="T3"/>
                </a:cxn>
                <a:cxn ang="0">
                  <a:pos x="T4" y="T5"/>
                </a:cxn>
                <a:cxn ang="0">
                  <a:pos x="T6" y="T7"/>
                </a:cxn>
                <a:cxn ang="0">
                  <a:pos x="T8" y="T9"/>
                </a:cxn>
                <a:cxn ang="0">
                  <a:pos x="T10" y="T11"/>
                </a:cxn>
              </a:cxnLst>
              <a:rect l="0" t="0" r="r" b="b"/>
              <a:pathLst>
                <a:path w="5486" h="156">
                  <a:moveTo>
                    <a:pt x="0" y="0"/>
                  </a:moveTo>
                  <a:lnTo>
                    <a:pt x="5486" y="122"/>
                  </a:lnTo>
                  <a:lnTo>
                    <a:pt x="5468" y="156"/>
                  </a:lnTo>
                  <a:lnTo>
                    <a:pt x="14" y="53"/>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17" name="Freeform 5">
              <a:extLst>
                <a:ext uri="{FF2B5EF4-FFF2-40B4-BE49-F238E27FC236}">
                  <a16:creationId xmlns:a16="http://schemas.microsoft.com/office/drawing/2014/main" id="{12DFA20C-CA86-435C-A563-749B0230AD4A}"/>
                </a:ext>
              </a:extLst>
            </p:cNvPr>
            <p:cNvSpPr>
              <a:spLocks/>
            </p:cNvSpPr>
            <p:nvPr/>
          </p:nvSpPr>
          <p:spPr bwMode="auto">
            <a:xfrm>
              <a:off x="161" y="1964"/>
              <a:ext cx="188" cy="62"/>
            </a:xfrm>
            <a:custGeom>
              <a:avLst/>
              <a:gdLst>
                <a:gd name="T0" fmla="*/ 104 w 188"/>
                <a:gd name="T1" fmla="*/ 0 h 62"/>
                <a:gd name="T2" fmla="*/ 48 w 188"/>
                <a:gd name="T3" fmla="*/ 15 h 62"/>
                <a:gd name="T4" fmla="*/ 0 w 188"/>
                <a:gd name="T5" fmla="*/ 45 h 62"/>
                <a:gd name="T6" fmla="*/ 78 w 188"/>
                <a:gd name="T7" fmla="*/ 61 h 62"/>
                <a:gd name="T8" fmla="*/ 188 w 188"/>
                <a:gd name="T9" fmla="*/ 62 h 62"/>
                <a:gd name="T10" fmla="*/ 104 w 188"/>
                <a:gd name="T11" fmla="*/ 0 h 62"/>
                <a:gd name="T12" fmla="*/ 104 w 188"/>
                <a:gd name="T13" fmla="*/ 0 h 62"/>
              </a:gdLst>
              <a:ahLst/>
              <a:cxnLst>
                <a:cxn ang="0">
                  <a:pos x="T0" y="T1"/>
                </a:cxn>
                <a:cxn ang="0">
                  <a:pos x="T2" y="T3"/>
                </a:cxn>
                <a:cxn ang="0">
                  <a:pos x="T4" y="T5"/>
                </a:cxn>
                <a:cxn ang="0">
                  <a:pos x="T6" y="T7"/>
                </a:cxn>
                <a:cxn ang="0">
                  <a:pos x="T8" y="T9"/>
                </a:cxn>
                <a:cxn ang="0">
                  <a:pos x="T10" y="T11"/>
                </a:cxn>
                <a:cxn ang="0">
                  <a:pos x="T12" y="T13"/>
                </a:cxn>
              </a:cxnLst>
              <a:rect l="0" t="0" r="r" b="b"/>
              <a:pathLst>
                <a:path w="188" h="62">
                  <a:moveTo>
                    <a:pt x="104" y="0"/>
                  </a:moveTo>
                  <a:lnTo>
                    <a:pt x="48" y="15"/>
                  </a:lnTo>
                  <a:lnTo>
                    <a:pt x="0" y="45"/>
                  </a:lnTo>
                  <a:lnTo>
                    <a:pt x="78" y="61"/>
                  </a:lnTo>
                  <a:lnTo>
                    <a:pt x="188" y="62"/>
                  </a:lnTo>
                  <a:lnTo>
                    <a:pt x="104" y="0"/>
                  </a:lnTo>
                  <a:lnTo>
                    <a:pt x="104" y="0"/>
                  </a:lnTo>
                  <a:close/>
                </a:path>
              </a:pathLst>
            </a:custGeom>
            <a:solidFill>
              <a:srgbClr val="E680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18" name="Freeform 6">
              <a:extLst>
                <a:ext uri="{FF2B5EF4-FFF2-40B4-BE49-F238E27FC236}">
                  <a16:creationId xmlns:a16="http://schemas.microsoft.com/office/drawing/2014/main" id="{281A28E1-6DC8-4C6E-97A0-B30D73E1DFE1}"/>
                </a:ext>
              </a:extLst>
            </p:cNvPr>
            <p:cNvSpPr>
              <a:spLocks/>
            </p:cNvSpPr>
            <p:nvPr/>
          </p:nvSpPr>
          <p:spPr bwMode="auto">
            <a:xfrm>
              <a:off x="4094" y="627"/>
              <a:ext cx="552" cy="324"/>
            </a:xfrm>
            <a:custGeom>
              <a:avLst/>
              <a:gdLst>
                <a:gd name="T0" fmla="*/ 0 w 552"/>
                <a:gd name="T1" fmla="*/ 192 h 324"/>
                <a:gd name="T2" fmla="*/ 109 w 552"/>
                <a:gd name="T3" fmla="*/ 178 h 324"/>
                <a:gd name="T4" fmla="*/ 107 w 552"/>
                <a:gd name="T5" fmla="*/ 154 h 324"/>
                <a:gd name="T6" fmla="*/ 107 w 552"/>
                <a:gd name="T7" fmla="*/ 151 h 324"/>
                <a:gd name="T8" fmla="*/ 115 w 552"/>
                <a:gd name="T9" fmla="*/ 146 h 324"/>
                <a:gd name="T10" fmla="*/ 118 w 552"/>
                <a:gd name="T11" fmla="*/ 142 h 324"/>
                <a:gd name="T12" fmla="*/ 124 w 552"/>
                <a:gd name="T13" fmla="*/ 136 h 324"/>
                <a:gd name="T14" fmla="*/ 130 w 552"/>
                <a:gd name="T15" fmla="*/ 132 h 324"/>
                <a:gd name="T16" fmla="*/ 142 w 552"/>
                <a:gd name="T17" fmla="*/ 126 h 324"/>
                <a:gd name="T18" fmla="*/ 151 w 552"/>
                <a:gd name="T19" fmla="*/ 119 h 324"/>
                <a:gd name="T20" fmla="*/ 163 w 552"/>
                <a:gd name="T21" fmla="*/ 113 h 324"/>
                <a:gd name="T22" fmla="*/ 175 w 552"/>
                <a:gd name="T23" fmla="*/ 106 h 324"/>
                <a:gd name="T24" fmla="*/ 193 w 552"/>
                <a:gd name="T25" fmla="*/ 99 h 324"/>
                <a:gd name="T26" fmla="*/ 208 w 552"/>
                <a:gd name="T27" fmla="*/ 91 h 324"/>
                <a:gd name="T28" fmla="*/ 228 w 552"/>
                <a:gd name="T29" fmla="*/ 84 h 324"/>
                <a:gd name="T30" fmla="*/ 243 w 552"/>
                <a:gd name="T31" fmla="*/ 77 h 324"/>
                <a:gd name="T32" fmla="*/ 267 w 552"/>
                <a:gd name="T33" fmla="*/ 70 h 324"/>
                <a:gd name="T34" fmla="*/ 288 w 552"/>
                <a:gd name="T35" fmla="*/ 62 h 324"/>
                <a:gd name="T36" fmla="*/ 309 w 552"/>
                <a:gd name="T37" fmla="*/ 55 h 324"/>
                <a:gd name="T38" fmla="*/ 332 w 552"/>
                <a:gd name="T39" fmla="*/ 48 h 324"/>
                <a:gd name="T40" fmla="*/ 356 w 552"/>
                <a:gd name="T41" fmla="*/ 43 h 324"/>
                <a:gd name="T42" fmla="*/ 377 w 552"/>
                <a:gd name="T43" fmla="*/ 36 h 324"/>
                <a:gd name="T44" fmla="*/ 404 w 552"/>
                <a:gd name="T45" fmla="*/ 31 h 324"/>
                <a:gd name="T46" fmla="*/ 428 w 552"/>
                <a:gd name="T47" fmla="*/ 26 h 324"/>
                <a:gd name="T48" fmla="*/ 448 w 552"/>
                <a:gd name="T49" fmla="*/ 21 h 324"/>
                <a:gd name="T50" fmla="*/ 469 w 552"/>
                <a:gd name="T51" fmla="*/ 16 h 324"/>
                <a:gd name="T52" fmla="*/ 490 w 552"/>
                <a:gd name="T53" fmla="*/ 12 h 324"/>
                <a:gd name="T54" fmla="*/ 505 w 552"/>
                <a:gd name="T55" fmla="*/ 7 h 324"/>
                <a:gd name="T56" fmla="*/ 523 w 552"/>
                <a:gd name="T57" fmla="*/ 6 h 324"/>
                <a:gd name="T58" fmla="*/ 535 w 552"/>
                <a:gd name="T59" fmla="*/ 3 h 324"/>
                <a:gd name="T60" fmla="*/ 543 w 552"/>
                <a:gd name="T61" fmla="*/ 2 h 324"/>
                <a:gd name="T62" fmla="*/ 549 w 552"/>
                <a:gd name="T63" fmla="*/ 0 h 324"/>
                <a:gd name="T64" fmla="*/ 552 w 552"/>
                <a:gd name="T65" fmla="*/ 0 h 324"/>
                <a:gd name="T66" fmla="*/ 181 w 552"/>
                <a:gd name="T67" fmla="*/ 324 h 324"/>
                <a:gd name="T68" fmla="*/ 0 w 552"/>
                <a:gd name="T69" fmla="*/ 192 h 324"/>
                <a:gd name="T70" fmla="*/ 0 w 552"/>
                <a:gd name="T71" fmla="*/ 192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2" h="324">
                  <a:moveTo>
                    <a:pt x="0" y="192"/>
                  </a:moveTo>
                  <a:lnTo>
                    <a:pt x="109" y="178"/>
                  </a:lnTo>
                  <a:lnTo>
                    <a:pt x="107" y="154"/>
                  </a:lnTo>
                  <a:lnTo>
                    <a:pt x="107" y="151"/>
                  </a:lnTo>
                  <a:lnTo>
                    <a:pt x="115" y="146"/>
                  </a:lnTo>
                  <a:lnTo>
                    <a:pt x="118" y="142"/>
                  </a:lnTo>
                  <a:lnTo>
                    <a:pt x="124" y="136"/>
                  </a:lnTo>
                  <a:lnTo>
                    <a:pt x="130" y="132"/>
                  </a:lnTo>
                  <a:lnTo>
                    <a:pt x="142" y="126"/>
                  </a:lnTo>
                  <a:lnTo>
                    <a:pt x="151" y="119"/>
                  </a:lnTo>
                  <a:lnTo>
                    <a:pt x="163" y="113"/>
                  </a:lnTo>
                  <a:lnTo>
                    <a:pt x="175" y="106"/>
                  </a:lnTo>
                  <a:lnTo>
                    <a:pt x="193" y="99"/>
                  </a:lnTo>
                  <a:lnTo>
                    <a:pt x="208" y="91"/>
                  </a:lnTo>
                  <a:lnTo>
                    <a:pt x="228" y="84"/>
                  </a:lnTo>
                  <a:lnTo>
                    <a:pt x="243" y="77"/>
                  </a:lnTo>
                  <a:lnTo>
                    <a:pt x="267" y="70"/>
                  </a:lnTo>
                  <a:lnTo>
                    <a:pt x="288" y="62"/>
                  </a:lnTo>
                  <a:lnTo>
                    <a:pt x="309" y="55"/>
                  </a:lnTo>
                  <a:lnTo>
                    <a:pt x="332" y="48"/>
                  </a:lnTo>
                  <a:lnTo>
                    <a:pt x="356" y="43"/>
                  </a:lnTo>
                  <a:lnTo>
                    <a:pt x="377" y="36"/>
                  </a:lnTo>
                  <a:lnTo>
                    <a:pt x="404" y="31"/>
                  </a:lnTo>
                  <a:lnTo>
                    <a:pt x="428" y="26"/>
                  </a:lnTo>
                  <a:lnTo>
                    <a:pt x="448" y="21"/>
                  </a:lnTo>
                  <a:lnTo>
                    <a:pt x="469" y="16"/>
                  </a:lnTo>
                  <a:lnTo>
                    <a:pt x="490" y="12"/>
                  </a:lnTo>
                  <a:lnTo>
                    <a:pt x="505" y="7"/>
                  </a:lnTo>
                  <a:lnTo>
                    <a:pt x="523" y="6"/>
                  </a:lnTo>
                  <a:lnTo>
                    <a:pt x="535" y="3"/>
                  </a:lnTo>
                  <a:lnTo>
                    <a:pt x="543" y="2"/>
                  </a:lnTo>
                  <a:lnTo>
                    <a:pt x="549" y="0"/>
                  </a:lnTo>
                  <a:lnTo>
                    <a:pt x="552" y="0"/>
                  </a:lnTo>
                  <a:lnTo>
                    <a:pt x="181" y="324"/>
                  </a:lnTo>
                  <a:lnTo>
                    <a:pt x="0" y="192"/>
                  </a:lnTo>
                  <a:lnTo>
                    <a:pt x="0" y="192"/>
                  </a:lnTo>
                  <a:close/>
                </a:path>
              </a:pathLst>
            </a:custGeom>
            <a:solidFill>
              <a:srgbClr val="C2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19" name="Freeform 7">
              <a:extLst>
                <a:ext uri="{FF2B5EF4-FFF2-40B4-BE49-F238E27FC236}">
                  <a16:creationId xmlns:a16="http://schemas.microsoft.com/office/drawing/2014/main" id="{11F5627A-501F-43D3-9657-F919CAF90496}"/>
                </a:ext>
              </a:extLst>
            </p:cNvPr>
            <p:cNvSpPr>
              <a:spLocks/>
            </p:cNvSpPr>
            <p:nvPr/>
          </p:nvSpPr>
          <p:spPr bwMode="auto">
            <a:xfrm>
              <a:off x="1282" y="1533"/>
              <a:ext cx="508" cy="302"/>
            </a:xfrm>
            <a:custGeom>
              <a:avLst/>
              <a:gdLst>
                <a:gd name="T0" fmla="*/ 0 w 508"/>
                <a:gd name="T1" fmla="*/ 284 h 302"/>
                <a:gd name="T2" fmla="*/ 172 w 508"/>
                <a:gd name="T3" fmla="*/ 243 h 302"/>
                <a:gd name="T4" fmla="*/ 146 w 508"/>
                <a:gd name="T5" fmla="*/ 226 h 302"/>
                <a:gd name="T6" fmla="*/ 146 w 508"/>
                <a:gd name="T7" fmla="*/ 225 h 302"/>
                <a:gd name="T8" fmla="*/ 148 w 508"/>
                <a:gd name="T9" fmla="*/ 222 h 302"/>
                <a:gd name="T10" fmla="*/ 148 w 508"/>
                <a:gd name="T11" fmla="*/ 218 h 302"/>
                <a:gd name="T12" fmla="*/ 154 w 508"/>
                <a:gd name="T13" fmla="*/ 213 h 302"/>
                <a:gd name="T14" fmla="*/ 160 w 508"/>
                <a:gd name="T15" fmla="*/ 206 h 302"/>
                <a:gd name="T16" fmla="*/ 169 w 508"/>
                <a:gd name="T17" fmla="*/ 199 h 302"/>
                <a:gd name="T18" fmla="*/ 175 w 508"/>
                <a:gd name="T19" fmla="*/ 191 h 302"/>
                <a:gd name="T20" fmla="*/ 187 w 508"/>
                <a:gd name="T21" fmla="*/ 182 h 302"/>
                <a:gd name="T22" fmla="*/ 196 w 508"/>
                <a:gd name="T23" fmla="*/ 171 h 302"/>
                <a:gd name="T24" fmla="*/ 208 w 508"/>
                <a:gd name="T25" fmla="*/ 161 h 302"/>
                <a:gd name="T26" fmla="*/ 223 w 508"/>
                <a:gd name="T27" fmla="*/ 150 h 302"/>
                <a:gd name="T28" fmla="*/ 238 w 508"/>
                <a:gd name="T29" fmla="*/ 140 h 302"/>
                <a:gd name="T30" fmla="*/ 250 w 508"/>
                <a:gd name="T31" fmla="*/ 129 h 302"/>
                <a:gd name="T32" fmla="*/ 267 w 508"/>
                <a:gd name="T33" fmla="*/ 117 h 302"/>
                <a:gd name="T34" fmla="*/ 282 w 508"/>
                <a:gd name="T35" fmla="*/ 106 h 302"/>
                <a:gd name="T36" fmla="*/ 303 w 508"/>
                <a:gd name="T37" fmla="*/ 96 h 302"/>
                <a:gd name="T38" fmla="*/ 318 w 508"/>
                <a:gd name="T39" fmla="*/ 86 h 302"/>
                <a:gd name="T40" fmla="*/ 336 w 508"/>
                <a:gd name="T41" fmla="*/ 75 h 302"/>
                <a:gd name="T42" fmla="*/ 354 w 508"/>
                <a:gd name="T43" fmla="*/ 65 h 302"/>
                <a:gd name="T44" fmla="*/ 371 w 508"/>
                <a:gd name="T45" fmla="*/ 57 h 302"/>
                <a:gd name="T46" fmla="*/ 386 w 508"/>
                <a:gd name="T47" fmla="*/ 48 h 302"/>
                <a:gd name="T48" fmla="*/ 404 w 508"/>
                <a:gd name="T49" fmla="*/ 40 h 302"/>
                <a:gd name="T50" fmla="*/ 422 w 508"/>
                <a:gd name="T51" fmla="*/ 32 h 302"/>
                <a:gd name="T52" fmla="*/ 440 w 508"/>
                <a:gd name="T53" fmla="*/ 27 h 302"/>
                <a:gd name="T54" fmla="*/ 452 w 508"/>
                <a:gd name="T55" fmla="*/ 20 h 302"/>
                <a:gd name="T56" fmla="*/ 467 w 508"/>
                <a:gd name="T57" fmla="*/ 14 h 302"/>
                <a:gd name="T58" fmla="*/ 475 w 508"/>
                <a:gd name="T59" fmla="*/ 8 h 302"/>
                <a:gd name="T60" fmla="*/ 487 w 508"/>
                <a:gd name="T61" fmla="*/ 7 h 302"/>
                <a:gd name="T62" fmla="*/ 502 w 508"/>
                <a:gd name="T63" fmla="*/ 1 h 302"/>
                <a:gd name="T64" fmla="*/ 508 w 508"/>
                <a:gd name="T65" fmla="*/ 0 h 302"/>
                <a:gd name="T66" fmla="*/ 342 w 508"/>
                <a:gd name="T67" fmla="*/ 302 h 302"/>
                <a:gd name="T68" fmla="*/ 0 w 508"/>
                <a:gd name="T69" fmla="*/ 284 h 302"/>
                <a:gd name="T70" fmla="*/ 0 w 508"/>
                <a:gd name="T71" fmla="*/ 284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8" h="302">
                  <a:moveTo>
                    <a:pt x="0" y="284"/>
                  </a:moveTo>
                  <a:lnTo>
                    <a:pt x="172" y="243"/>
                  </a:lnTo>
                  <a:lnTo>
                    <a:pt x="146" y="226"/>
                  </a:lnTo>
                  <a:lnTo>
                    <a:pt x="146" y="225"/>
                  </a:lnTo>
                  <a:lnTo>
                    <a:pt x="148" y="222"/>
                  </a:lnTo>
                  <a:lnTo>
                    <a:pt x="148" y="218"/>
                  </a:lnTo>
                  <a:lnTo>
                    <a:pt x="154" y="213"/>
                  </a:lnTo>
                  <a:lnTo>
                    <a:pt x="160" y="206"/>
                  </a:lnTo>
                  <a:lnTo>
                    <a:pt x="169" y="199"/>
                  </a:lnTo>
                  <a:lnTo>
                    <a:pt x="175" y="191"/>
                  </a:lnTo>
                  <a:lnTo>
                    <a:pt x="187" y="182"/>
                  </a:lnTo>
                  <a:lnTo>
                    <a:pt x="196" y="171"/>
                  </a:lnTo>
                  <a:lnTo>
                    <a:pt x="208" y="161"/>
                  </a:lnTo>
                  <a:lnTo>
                    <a:pt x="223" y="150"/>
                  </a:lnTo>
                  <a:lnTo>
                    <a:pt x="238" y="140"/>
                  </a:lnTo>
                  <a:lnTo>
                    <a:pt x="250" y="129"/>
                  </a:lnTo>
                  <a:lnTo>
                    <a:pt x="267" y="117"/>
                  </a:lnTo>
                  <a:lnTo>
                    <a:pt x="282" y="106"/>
                  </a:lnTo>
                  <a:lnTo>
                    <a:pt x="303" y="96"/>
                  </a:lnTo>
                  <a:lnTo>
                    <a:pt x="318" y="86"/>
                  </a:lnTo>
                  <a:lnTo>
                    <a:pt x="336" y="75"/>
                  </a:lnTo>
                  <a:lnTo>
                    <a:pt x="354" y="65"/>
                  </a:lnTo>
                  <a:lnTo>
                    <a:pt x="371" y="57"/>
                  </a:lnTo>
                  <a:lnTo>
                    <a:pt x="386" y="48"/>
                  </a:lnTo>
                  <a:lnTo>
                    <a:pt x="404" y="40"/>
                  </a:lnTo>
                  <a:lnTo>
                    <a:pt x="422" y="32"/>
                  </a:lnTo>
                  <a:lnTo>
                    <a:pt x="440" y="27"/>
                  </a:lnTo>
                  <a:lnTo>
                    <a:pt x="452" y="20"/>
                  </a:lnTo>
                  <a:lnTo>
                    <a:pt x="467" y="14"/>
                  </a:lnTo>
                  <a:lnTo>
                    <a:pt x="475" y="8"/>
                  </a:lnTo>
                  <a:lnTo>
                    <a:pt x="487" y="7"/>
                  </a:lnTo>
                  <a:lnTo>
                    <a:pt x="502" y="1"/>
                  </a:lnTo>
                  <a:lnTo>
                    <a:pt x="508" y="0"/>
                  </a:lnTo>
                  <a:lnTo>
                    <a:pt x="342" y="302"/>
                  </a:lnTo>
                  <a:lnTo>
                    <a:pt x="0" y="284"/>
                  </a:lnTo>
                  <a:lnTo>
                    <a:pt x="0" y="284"/>
                  </a:lnTo>
                  <a:close/>
                </a:path>
              </a:pathLst>
            </a:custGeom>
            <a:solidFill>
              <a:srgbClr val="C2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0" name="Freeform 8">
              <a:extLst>
                <a:ext uri="{FF2B5EF4-FFF2-40B4-BE49-F238E27FC236}">
                  <a16:creationId xmlns:a16="http://schemas.microsoft.com/office/drawing/2014/main" id="{F73C910D-101A-4B14-9AD4-E28B93DBBA85}"/>
                </a:ext>
              </a:extLst>
            </p:cNvPr>
            <p:cNvSpPr>
              <a:spLocks/>
            </p:cNvSpPr>
            <p:nvPr/>
          </p:nvSpPr>
          <p:spPr bwMode="auto">
            <a:xfrm>
              <a:off x="542" y="1817"/>
              <a:ext cx="559" cy="242"/>
            </a:xfrm>
            <a:custGeom>
              <a:avLst/>
              <a:gdLst>
                <a:gd name="T0" fmla="*/ 559 w 559"/>
                <a:gd name="T1" fmla="*/ 4 h 242"/>
                <a:gd name="T2" fmla="*/ 550 w 559"/>
                <a:gd name="T3" fmla="*/ 1 h 242"/>
                <a:gd name="T4" fmla="*/ 538 w 559"/>
                <a:gd name="T5" fmla="*/ 0 h 242"/>
                <a:gd name="T6" fmla="*/ 523 w 559"/>
                <a:gd name="T7" fmla="*/ 0 h 242"/>
                <a:gd name="T8" fmla="*/ 508 w 559"/>
                <a:gd name="T9" fmla="*/ 0 h 242"/>
                <a:gd name="T10" fmla="*/ 490 w 559"/>
                <a:gd name="T11" fmla="*/ 0 h 242"/>
                <a:gd name="T12" fmla="*/ 469 w 559"/>
                <a:gd name="T13" fmla="*/ 1 h 242"/>
                <a:gd name="T14" fmla="*/ 452 w 559"/>
                <a:gd name="T15" fmla="*/ 3 h 242"/>
                <a:gd name="T16" fmla="*/ 431 w 559"/>
                <a:gd name="T17" fmla="*/ 3 h 242"/>
                <a:gd name="T18" fmla="*/ 407 w 559"/>
                <a:gd name="T19" fmla="*/ 3 h 242"/>
                <a:gd name="T20" fmla="*/ 389 w 559"/>
                <a:gd name="T21" fmla="*/ 4 h 242"/>
                <a:gd name="T22" fmla="*/ 371 w 559"/>
                <a:gd name="T23" fmla="*/ 4 h 242"/>
                <a:gd name="T24" fmla="*/ 356 w 559"/>
                <a:gd name="T25" fmla="*/ 7 h 242"/>
                <a:gd name="T26" fmla="*/ 345 w 559"/>
                <a:gd name="T27" fmla="*/ 7 h 242"/>
                <a:gd name="T28" fmla="*/ 333 w 559"/>
                <a:gd name="T29" fmla="*/ 8 h 242"/>
                <a:gd name="T30" fmla="*/ 327 w 559"/>
                <a:gd name="T31" fmla="*/ 8 h 242"/>
                <a:gd name="T32" fmla="*/ 327 w 559"/>
                <a:gd name="T33" fmla="*/ 10 h 242"/>
                <a:gd name="T34" fmla="*/ 303 w 559"/>
                <a:gd name="T35" fmla="*/ 79 h 242"/>
                <a:gd name="T36" fmla="*/ 0 w 559"/>
                <a:gd name="T37" fmla="*/ 236 h 242"/>
                <a:gd name="T38" fmla="*/ 371 w 559"/>
                <a:gd name="T39" fmla="*/ 242 h 242"/>
                <a:gd name="T40" fmla="*/ 559 w 559"/>
                <a:gd name="T41" fmla="*/ 4 h 242"/>
                <a:gd name="T42" fmla="*/ 559 w 559"/>
                <a:gd name="T43" fmla="*/ 4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9" h="242">
                  <a:moveTo>
                    <a:pt x="559" y="4"/>
                  </a:moveTo>
                  <a:lnTo>
                    <a:pt x="550" y="1"/>
                  </a:lnTo>
                  <a:lnTo>
                    <a:pt x="538" y="0"/>
                  </a:lnTo>
                  <a:lnTo>
                    <a:pt x="523" y="0"/>
                  </a:lnTo>
                  <a:lnTo>
                    <a:pt x="508" y="0"/>
                  </a:lnTo>
                  <a:lnTo>
                    <a:pt x="490" y="0"/>
                  </a:lnTo>
                  <a:lnTo>
                    <a:pt x="469" y="1"/>
                  </a:lnTo>
                  <a:lnTo>
                    <a:pt x="452" y="3"/>
                  </a:lnTo>
                  <a:lnTo>
                    <a:pt x="431" y="3"/>
                  </a:lnTo>
                  <a:lnTo>
                    <a:pt x="407" y="3"/>
                  </a:lnTo>
                  <a:lnTo>
                    <a:pt x="389" y="4"/>
                  </a:lnTo>
                  <a:lnTo>
                    <a:pt x="371" y="4"/>
                  </a:lnTo>
                  <a:lnTo>
                    <a:pt x="356" y="7"/>
                  </a:lnTo>
                  <a:lnTo>
                    <a:pt x="345" y="7"/>
                  </a:lnTo>
                  <a:lnTo>
                    <a:pt x="333" y="8"/>
                  </a:lnTo>
                  <a:lnTo>
                    <a:pt x="327" y="8"/>
                  </a:lnTo>
                  <a:lnTo>
                    <a:pt x="327" y="10"/>
                  </a:lnTo>
                  <a:lnTo>
                    <a:pt x="303" y="79"/>
                  </a:lnTo>
                  <a:lnTo>
                    <a:pt x="0" y="236"/>
                  </a:lnTo>
                  <a:lnTo>
                    <a:pt x="371" y="242"/>
                  </a:lnTo>
                  <a:lnTo>
                    <a:pt x="559" y="4"/>
                  </a:lnTo>
                  <a:lnTo>
                    <a:pt x="559" y="4"/>
                  </a:lnTo>
                  <a:close/>
                </a:path>
              </a:pathLst>
            </a:custGeom>
            <a:solidFill>
              <a:srgbClr val="C2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1" name="Freeform 9">
              <a:extLst>
                <a:ext uri="{FF2B5EF4-FFF2-40B4-BE49-F238E27FC236}">
                  <a16:creationId xmlns:a16="http://schemas.microsoft.com/office/drawing/2014/main" id="{337CE7A5-72D8-4B2F-985F-96DFD5B60D1B}"/>
                </a:ext>
              </a:extLst>
            </p:cNvPr>
            <p:cNvSpPr>
              <a:spLocks/>
            </p:cNvSpPr>
            <p:nvPr/>
          </p:nvSpPr>
          <p:spPr bwMode="auto">
            <a:xfrm>
              <a:off x="3107" y="848"/>
              <a:ext cx="600" cy="421"/>
            </a:xfrm>
            <a:custGeom>
              <a:avLst/>
              <a:gdLst>
                <a:gd name="T0" fmla="*/ 0 w 600"/>
                <a:gd name="T1" fmla="*/ 298 h 421"/>
                <a:gd name="T2" fmla="*/ 154 w 600"/>
                <a:gd name="T3" fmla="*/ 254 h 421"/>
                <a:gd name="T4" fmla="*/ 122 w 600"/>
                <a:gd name="T5" fmla="*/ 226 h 421"/>
                <a:gd name="T6" fmla="*/ 122 w 600"/>
                <a:gd name="T7" fmla="*/ 224 h 421"/>
                <a:gd name="T8" fmla="*/ 122 w 600"/>
                <a:gd name="T9" fmla="*/ 222 h 421"/>
                <a:gd name="T10" fmla="*/ 125 w 600"/>
                <a:gd name="T11" fmla="*/ 216 h 421"/>
                <a:gd name="T12" fmla="*/ 134 w 600"/>
                <a:gd name="T13" fmla="*/ 209 h 421"/>
                <a:gd name="T14" fmla="*/ 136 w 600"/>
                <a:gd name="T15" fmla="*/ 203 h 421"/>
                <a:gd name="T16" fmla="*/ 142 w 600"/>
                <a:gd name="T17" fmla="*/ 198 h 421"/>
                <a:gd name="T18" fmla="*/ 154 w 600"/>
                <a:gd name="T19" fmla="*/ 192 h 421"/>
                <a:gd name="T20" fmla="*/ 163 w 600"/>
                <a:gd name="T21" fmla="*/ 185 h 421"/>
                <a:gd name="T22" fmla="*/ 175 w 600"/>
                <a:gd name="T23" fmla="*/ 178 h 421"/>
                <a:gd name="T24" fmla="*/ 193 w 600"/>
                <a:gd name="T25" fmla="*/ 169 h 421"/>
                <a:gd name="T26" fmla="*/ 214 w 600"/>
                <a:gd name="T27" fmla="*/ 159 h 421"/>
                <a:gd name="T28" fmla="*/ 235 w 600"/>
                <a:gd name="T29" fmla="*/ 149 h 421"/>
                <a:gd name="T30" fmla="*/ 255 w 600"/>
                <a:gd name="T31" fmla="*/ 138 h 421"/>
                <a:gd name="T32" fmla="*/ 282 w 600"/>
                <a:gd name="T33" fmla="*/ 125 h 421"/>
                <a:gd name="T34" fmla="*/ 312 w 600"/>
                <a:gd name="T35" fmla="*/ 114 h 421"/>
                <a:gd name="T36" fmla="*/ 342 w 600"/>
                <a:gd name="T37" fmla="*/ 103 h 421"/>
                <a:gd name="T38" fmla="*/ 368 w 600"/>
                <a:gd name="T39" fmla="*/ 90 h 421"/>
                <a:gd name="T40" fmla="*/ 401 w 600"/>
                <a:gd name="T41" fmla="*/ 77 h 421"/>
                <a:gd name="T42" fmla="*/ 431 w 600"/>
                <a:gd name="T43" fmla="*/ 65 h 421"/>
                <a:gd name="T44" fmla="*/ 460 w 600"/>
                <a:gd name="T45" fmla="*/ 55 h 421"/>
                <a:gd name="T46" fmla="*/ 487 w 600"/>
                <a:gd name="T47" fmla="*/ 42 h 421"/>
                <a:gd name="T48" fmla="*/ 514 w 600"/>
                <a:gd name="T49" fmla="*/ 32 h 421"/>
                <a:gd name="T50" fmla="*/ 538 w 600"/>
                <a:gd name="T51" fmla="*/ 22 h 421"/>
                <a:gd name="T52" fmla="*/ 559 w 600"/>
                <a:gd name="T53" fmla="*/ 15 h 421"/>
                <a:gd name="T54" fmla="*/ 573 w 600"/>
                <a:gd name="T55" fmla="*/ 8 h 421"/>
                <a:gd name="T56" fmla="*/ 588 w 600"/>
                <a:gd name="T57" fmla="*/ 4 h 421"/>
                <a:gd name="T58" fmla="*/ 597 w 600"/>
                <a:gd name="T59" fmla="*/ 0 h 421"/>
                <a:gd name="T60" fmla="*/ 600 w 600"/>
                <a:gd name="T61" fmla="*/ 0 h 421"/>
                <a:gd name="T62" fmla="*/ 374 w 600"/>
                <a:gd name="T63" fmla="*/ 421 h 421"/>
                <a:gd name="T64" fmla="*/ 0 w 600"/>
                <a:gd name="T65" fmla="*/ 298 h 421"/>
                <a:gd name="T66" fmla="*/ 0 w 600"/>
                <a:gd name="T67" fmla="*/ 298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00" h="421">
                  <a:moveTo>
                    <a:pt x="0" y="298"/>
                  </a:moveTo>
                  <a:lnTo>
                    <a:pt x="154" y="254"/>
                  </a:lnTo>
                  <a:lnTo>
                    <a:pt x="122" y="226"/>
                  </a:lnTo>
                  <a:lnTo>
                    <a:pt x="122" y="224"/>
                  </a:lnTo>
                  <a:lnTo>
                    <a:pt x="122" y="222"/>
                  </a:lnTo>
                  <a:lnTo>
                    <a:pt x="125" y="216"/>
                  </a:lnTo>
                  <a:lnTo>
                    <a:pt x="134" y="209"/>
                  </a:lnTo>
                  <a:lnTo>
                    <a:pt x="136" y="203"/>
                  </a:lnTo>
                  <a:lnTo>
                    <a:pt x="142" y="198"/>
                  </a:lnTo>
                  <a:lnTo>
                    <a:pt x="154" y="192"/>
                  </a:lnTo>
                  <a:lnTo>
                    <a:pt x="163" y="185"/>
                  </a:lnTo>
                  <a:lnTo>
                    <a:pt x="175" y="178"/>
                  </a:lnTo>
                  <a:lnTo>
                    <a:pt x="193" y="169"/>
                  </a:lnTo>
                  <a:lnTo>
                    <a:pt x="214" y="159"/>
                  </a:lnTo>
                  <a:lnTo>
                    <a:pt x="235" y="149"/>
                  </a:lnTo>
                  <a:lnTo>
                    <a:pt x="255" y="138"/>
                  </a:lnTo>
                  <a:lnTo>
                    <a:pt x="282" y="125"/>
                  </a:lnTo>
                  <a:lnTo>
                    <a:pt x="312" y="114"/>
                  </a:lnTo>
                  <a:lnTo>
                    <a:pt x="342" y="103"/>
                  </a:lnTo>
                  <a:lnTo>
                    <a:pt x="368" y="90"/>
                  </a:lnTo>
                  <a:lnTo>
                    <a:pt x="401" y="77"/>
                  </a:lnTo>
                  <a:lnTo>
                    <a:pt x="431" y="65"/>
                  </a:lnTo>
                  <a:lnTo>
                    <a:pt x="460" y="55"/>
                  </a:lnTo>
                  <a:lnTo>
                    <a:pt x="487" y="42"/>
                  </a:lnTo>
                  <a:lnTo>
                    <a:pt x="514" y="32"/>
                  </a:lnTo>
                  <a:lnTo>
                    <a:pt x="538" y="22"/>
                  </a:lnTo>
                  <a:lnTo>
                    <a:pt x="559" y="15"/>
                  </a:lnTo>
                  <a:lnTo>
                    <a:pt x="573" y="8"/>
                  </a:lnTo>
                  <a:lnTo>
                    <a:pt x="588" y="4"/>
                  </a:lnTo>
                  <a:lnTo>
                    <a:pt x="597" y="0"/>
                  </a:lnTo>
                  <a:lnTo>
                    <a:pt x="600" y="0"/>
                  </a:lnTo>
                  <a:lnTo>
                    <a:pt x="374" y="421"/>
                  </a:lnTo>
                  <a:lnTo>
                    <a:pt x="0" y="298"/>
                  </a:lnTo>
                  <a:lnTo>
                    <a:pt x="0" y="298"/>
                  </a:lnTo>
                  <a:close/>
                </a:path>
              </a:pathLst>
            </a:custGeom>
            <a:solidFill>
              <a:srgbClr val="C2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2" name="Freeform 10">
              <a:extLst>
                <a:ext uri="{FF2B5EF4-FFF2-40B4-BE49-F238E27FC236}">
                  <a16:creationId xmlns:a16="http://schemas.microsoft.com/office/drawing/2014/main" id="{2EFE3A8B-E094-4D16-BB16-625A698D638E}"/>
                </a:ext>
              </a:extLst>
            </p:cNvPr>
            <p:cNvSpPr>
              <a:spLocks/>
            </p:cNvSpPr>
            <p:nvPr/>
          </p:nvSpPr>
          <p:spPr bwMode="auto">
            <a:xfrm>
              <a:off x="161" y="1964"/>
              <a:ext cx="378" cy="109"/>
            </a:xfrm>
            <a:custGeom>
              <a:avLst/>
              <a:gdLst>
                <a:gd name="T0" fmla="*/ 128 w 378"/>
                <a:gd name="T1" fmla="*/ 0 h 109"/>
                <a:gd name="T2" fmla="*/ 122 w 378"/>
                <a:gd name="T3" fmla="*/ 0 h 109"/>
                <a:gd name="T4" fmla="*/ 116 w 378"/>
                <a:gd name="T5" fmla="*/ 1 h 109"/>
                <a:gd name="T6" fmla="*/ 101 w 378"/>
                <a:gd name="T7" fmla="*/ 4 h 109"/>
                <a:gd name="T8" fmla="*/ 87 w 378"/>
                <a:gd name="T9" fmla="*/ 8 h 109"/>
                <a:gd name="T10" fmla="*/ 72 w 378"/>
                <a:gd name="T11" fmla="*/ 14 h 109"/>
                <a:gd name="T12" fmla="*/ 57 w 378"/>
                <a:gd name="T13" fmla="*/ 20 h 109"/>
                <a:gd name="T14" fmla="*/ 45 w 378"/>
                <a:gd name="T15" fmla="*/ 25 h 109"/>
                <a:gd name="T16" fmla="*/ 42 w 378"/>
                <a:gd name="T17" fmla="*/ 27 h 109"/>
                <a:gd name="T18" fmla="*/ 93 w 378"/>
                <a:gd name="T19" fmla="*/ 45 h 109"/>
                <a:gd name="T20" fmla="*/ 24 w 378"/>
                <a:gd name="T21" fmla="*/ 34 h 109"/>
                <a:gd name="T22" fmla="*/ 0 w 378"/>
                <a:gd name="T23" fmla="*/ 45 h 109"/>
                <a:gd name="T24" fmla="*/ 87 w 378"/>
                <a:gd name="T25" fmla="*/ 69 h 109"/>
                <a:gd name="T26" fmla="*/ 119 w 378"/>
                <a:gd name="T27" fmla="*/ 66 h 109"/>
                <a:gd name="T28" fmla="*/ 122 w 378"/>
                <a:gd name="T29" fmla="*/ 66 h 109"/>
                <a:gd name="T30" fmla="*/ 131 w 378"/>
                <a:gd name="T31" fmla="*/ 71 h 109"/>
                <a:gd name="T32" fmla="*/ 140 w 378"/>
                <a:gd name="T33" fmla="*/ 78 h 109"/>
                <a:gd name="T34" fmla="*/ 155 w 378"/>
                <a:gd name="T35" fmla="*/ 86 h 109"/>
                <a:gd name="T36" fmla="*/ 167 w 378"/>
                <a:gd name="T37" fmla="*/ 93 h 109"/>
                <a:gd name="T38" fmla="*/ 182 w 378"/>
                <a:gd name="T39" fmla="*/ 99 h 109"/>
                <a:gd name="T40" fmla="*/ 191 w 378"/>
                <a:gd name="T41" fmla="*/ 103 h 109"/>
                <a:gd name="T42" fmla="*/ 194 w 378"/>
                <a:gd name="T43" fmla="*/ 105 h 109"/>
                <a:gd name="T44" fmla="*/ 274 w 378"/>
                <a:gd name="T45" fmla="*/ 109 h 109"/>
                <a:gd name="T46" fmla="*/ 378 w 378"/>
                <a:gd name="T47" fmla="*/ 109 h 109"/>
                <a:gd name="T48" fmla="*/ 378 w 378"/>
                <a:gd name="T49" fmla="*/ 107 h 109"/>
                <a:gd name="T50" fmla="*/ 378 w 378"/>
                <a:gd name="T51" fmla="*/ 102 h 109"/>
                <a:gd name="T52" fmla="*/ 375 w 378"/>
                <a:gd name="T53" fmla="*/ 96 h 109"/>
                <a:gd name="T54" fmla="*/ 366 w 378"/>
                <a:gd name="T55" fmla="*/ 90 h 109"/>
                <a:gd name="T56" fmla="*/ 354 w 378"/>
                <a:gd name="T57" fmla="*/ 88 h 109"/>
                <a:gd name="T58" fmla="*/ 342 w 378"/>
                <a:gd name="T59" fmla="*/ 85 h 109"/>
                <a:gd name="T60" fmla="*/ 330 w 378"/>
                <a:gd name="T61" fmla="*/ 82 h 109"/>
                <a:gd name="T62" fmla="*/ 315 w 378"/>
                <a:gd name="T63" fmla="*/ 79 h 109"/>
                <a:gd name="T64" fmla="*/ 301 w 378"/>
                <a:gd name="T65" fmla="*/ 76 h 109"/>
                <a:gd name="T66" fmla="*/ 286 w 378"/>
                <a:gd name="T67" fmla="*/ 72 h 109"/>
                <a:gd name="T68" fmla="*/ 274 w 378"/>
                <a:gd name="T69" fmla="*/ 66 h 109"/>
                <a:gd name="T70" fmla="*/ 262 w 378"/>
                <a:gd name="T71" fmla="*/ 62 h 109"/>
                <a:gd name="T72" fmla="*/ 250 w 378"/>
                <a:gd name="T73" fmla="*/ 55 h 109"/>
                <a:gd name="T74" fmla="*/ 241 w 378"/>
                <a:gd name="T75" fmla="*/ 48 h 109"/>
                <a:gd name="T76" fmla="*/ 235 w 378"/>
                <a:gd name="T77" fmla="*/ 41 h 109"/>
                <a:gd name="T78" fmla="*/ 232 w 378"/>
                <a:gd name="T79" fmla="*/ 35 h 109"/>
                <a:gd name="T80" fmla="*/ 229 w 378"/>
                <a:gd name="T81" fmla="*/ 30 h 109"/>
                <a:gd name="T82" fmla="*/ 229 w 378"/>
                <a:gd name="T83" fmla="*/ 25 h 109"/>
                <a:gd name="T84" fmla="*/ 229 w 378"/>
                <a:gd name="T85" fmla="*/ 21 h 109"/>
                <a:gd name="T86" fmla="*/ 128 w 378"/>
                <a:gd name="T87" fmla="*/ 0 h 109"/>
                <a:gd name="T88" fmla="*/ 128 w 378"/>
                <a:gd name="T89"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8" h="109">
                  <a:moveTo>
                    <a:pt x="128" y="0"/>
                  </a:moveTo>
                  <a:lnTo>
                    <a:pt x="122" y="0"/>
                  </a:lnTo>
                  <a:lnTo>
                    <a:pt x="116" y="1"/>
                  </a:lnTo>
                  <a:lnTo>
                    <a:pt x="101" y="4"/>
                  </a:lnTo>
                  <a:lnTo>
                    <a:pt x="87" y="8"/>
                  </a:lnTo>
                  <a:lnTo>
                    <a:pt x="72" y="14"/>
                  </a:lnTo>
                  <a:lnTo>
                    <a:pt x="57" y="20"/>
                  </a:lnTo>
                  <a:lnTo>
                    <a:pt x="45" y="25"/>
                  </a:lnTo>
                  <a:lnTo>
                    <a:pt x="42" y="27"/>
                  </a:lnTo>
                  <a:lnTo>
                    <a:pt x="93" y="45"/>
                  </a:lnTo>
                  <a:lnTo>
                    <a:pt x="24" y="34"/>
                  </a:lnTo>
                  <a:lnTo>
                    <a:pt x="0" y="45"/>
                  </a:lnTo>
                  <a:lnTo>
                    <a:pt x="87" y="69"/>
                  </a:lnTo>
                  <a:lnTo>
                    <a:pt x="119" y="66"/>
                  </a:lnTo>
                  <a:lnTo>
                    <a:pt x="122" y="66"/>
                  </a:lnTo>
                  <a:lnTo>
                    <a:pt x="131" y="71"/>
                  </a:lnTo>
                  <a:lnTo>
                    <a:pt x="140" y="78"/>
                  </a:lnTo>
                  <a:lnTo>
                    <a:pt x="155" y="86"/>
                  </a:lnTo>
                  <a:lnTo>
                    <a:pt x="167" y="93"/>
                  </a:lnTo>
                  <a:lnTo>
                    <a:pt x="182" y="99"/>
                  </a:lnTo>
                  <a:lnTo>
                    <a:pt x="191" y="103"/>
                  </a:lnTo>
                  <a:lnTo>
                    <a:pt x="194" y="105"/>
                  </a:lnTo>
                  <a:lnTo>
                    <a:pt x="274" y="109"/>
                  </a:lnTo>
                  <a:lnTo>
                    <a:pt x="378" y="109"/>
                  </a:lnTo>
                  <a:lnTo>
                    <a:pt x="378" y="107"/>
                  </a:lnTo>
                  <a:lnTo>
                    <a:pt x="378" y="102"/>
                  </a:lnTo>
                  <a:lnTo>
                    <a:pt x="375" y="96"/>
                  </a:lnTo>
                  <a:lnTo>
                    <a:pt x="366" y="90"/>
                  </a:lnTo>
                  <a:lnTo>
                    <a:pt x="354" y="88"/>
                  </a:lnTo>
                  <a:lnTo>
                    <a:pt x="342" y="85"/>
                  </a:lnTo>
                  <a:lnTo>
                    <a:pt x="330" y="82"/>
                  </a:lnTo>
                  <a:lnTo>
                    <a:pt x="315" y="79"/>
                  </a:lnTo>
                  <a:lnTo>
                    <a:pt x="301" y="76"/>
                  </a:lnTo>
                  <a:lnTo>
                    <a:pt x="286" y="72"/>
                  </a:lnTo>
                  <a:lnTo>
                    <a:pt x="274" y="66"/>
                  </a:lnTo>
                  <a:lnTo>
                    <a:pt x="262" y="62"/>
                  </a:lnTo>
                  <a:lnTo>
                    <a:pt x="250" y="55"/>
                  </a:lnTo>
                  <a:lnTo>
                    <a:pt x="241" y="48"/>
                  </a:lnTo>
                  <a:lnTo>
                    <a:pt x="235" y="41"/>
                  </a:lnTo>
                  <a:lnTo>
                    <a:pt x="232" y="35"/>
                  </a:lnTo>
                  <a:lnTo>
                    <a:pt x="229" y="30"/>
                  </a:lnTo>
                  <a:lnTo>
                    <a:pt x="229" y="25"/>
                  </a:lnTo>
                  <a:lnTo>
                    <a:pt x="229" y="21"/>
                  </a:lnTo>
                  <a:lnTo>
                    <a:pt x="128" y="0"/>
                  </a:lnTo>
                  <a:lnTo>
                    <a:pt x="128" y="0"/>
                  </a:lnTo>
                  <a:close/>
                </a:path>
              </a:pathLst>
            </a:custGeom>
            <a:solidFill>
              <a:srgbClr val="913E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3" name="Freeform 11">
              <a:extLst>
                <a:ext uri="{FF2B5EF4-FFF2-40B4-BE49-F238E27FC236}">
                  <a16:creationId xmlns:a16="http://schemas.microsoft.com/office/drawing/2014/main" id="{8987582C-1398-4BD0-A656-582A85EF56D4}"/>
                </a:ext>
              </a:extLst>
            </p:cNvPr>
            <p:cNvSpPr>
              <a:spLocks/>
            </p:cNvSpPr>
            <p:nvPr/>
          </p:nvSpPr>
          <p:spPr bwMode="auto">
            <a:xfrm>
              <a:off x="4409" y="191"/>
              <a:ext cx="555" cy="329"/>
            </a:xfrm>
            <a:custGeom>
              <a:avLst/>
              <a:gdLst>
                <a:gd name="T0" fmla="*/ 145 w 555"/>
                <a:gd name="T1" fmla="*/ 0 h 329"/>
                <a:gd name="T2" fmla="*/ 142 w 555"/>
                <a:gd name="T3" fmla="*/ 0 h 329"/>
                <a:gd name="T4" fmla="*/ 142 w 555"/>
                <a:gd name="T5" fmla="*/ 5 h 329"/>
                <a:gd name="T6" fmla="*/ 139 w 555"/>
                <a:gd name="T7" fmla="*/ 12 h 329"/>
                <a:gd name="T8" fmla="*/ 139 w 555"/>
                <a:gd name="T9" fmla="*/ 21 h 329"/>
                <a:gd name="T10" fmla="*/ 136 w 555"/>
                <a:gd name="T11" fmla="*/ 25 h 329"/>
                <a:gd name="T12" fmla="*/ 133 w 555"/>
                <a:gd name="T13" fmla="*/ 31 h 329"/>
                <a:gd name="T14" fmla="*/ 133 w 555"/>
                <a:gd name="T15" fmla="*/ 36 h 329"/>
                <a:gd name="T16" fmla="*/ 133 w 555"/>
                <a:gd name="T17" fmla="*/ 42 h 329"/>
                <a:gd name="T18" fmla="*/ 127 w 555"/>
                <a:gd name="T19" fmla="*/ 46 h 329"/>
                <a:gd name="T20" fmla="*/ 127 w 555"/>
                <a:gd name="T21" fmla="*/ 52 h 329"/>
                <a:gd name="T22" fmla="*/ 124 w 555"/>
                <a:gd name="T23" fmla="*/ 58 h 329"/>
                <a:gd name="T24" fmla="*/ 121 w 555"/>
                <a:gd name="T25" fmla="*/ 63 h 329"/>
                <a:gd name="T26" fmla="*/ 115 w 555"/>
                <a:gd name="T27" fmla="*/ 66 h 329"/>
                <a:gd name="T28" fmla="*/ 110 w 555"/>
                <a:gd name="T29" fmla="*/ 72 h 329"/>
                <a:gd name="T30" fmla="*/ 101 w 555"/>
                <a:gd name="T31" fmla="*/ 77 h 329"/>
                <a:gd name="T32" fmla="*/ 92 w 555"/>
                <a:gd name="T33" fmla="*/ 84 h 329"/>
                <a:gd name="T34" fmla="*/ 80 w 555"/>
                <a:gd name="T35" fmla="*/ 90 h 329"/>
                <a:gd name="T36" fmla="*/ 71 w 555"/>
                <a:gd name="T37" fmla="*/ 97 h 329"/>
                <a:gd name="T38" fmla="*/ 62 w 555"/>
                <a:gd name="T39" fmla="*/ 103 h 329"/>
                <a:gd name="T40" fmla="*/ 53 w 555"/>
                <a:gd name="T41" fmla="*/ 110 h 329"/>
                <a:gd name="T42" fmla="*/ 41 w 555"/>
                <a:gd name="T43" fmla="*/ 116 h 329"/>
                <a:gd name="T44" fmla="*/ 29 w 555"/>
                <a:gd name="T45" fmla="*/ 120 h 329"/>
                <a:gd name="T46" fmla="*/ 20 w 555"/>
                <a:gd name="T47" fmla="*/ 125 h 329"/>
                <a:gd name="T48" fmla="*/ 14 w 555"/>
                <a:gd name="T49" fmla="*/ 131 h 329"/>
                <a:gd name="T50" fmla="*/ 3 w 555"/>
                <a:gd name="T51" fmla="*/ 137 h 329"/>
                <a:gd name="T52" fmla="*/ 0 w 555"/>
                <a:gd name="T53" fmla="*/ 140 h 329"/>
                <a:gd name="T54" fmla="*/ 3 w 555"/>
                <a:gd name="T55" fmla="*/ 140 h 329"/>
                <a:gd name="T56" fmla="*/ 14 w 555"/>
                <a:gd name="T57" fmla="*/ 141 h 329"/>
                <a:gd name="T58" fmla="*/ 20 w 555"/>
                <a:gd name="T59" fmla="*/ 141 h 329"/>
                <a:gd name="T60" fmla="*/ 32 w 555"/>
                <a:gd name="T61" fmla="*/ 144 h 329"/>
                <a:gd name="T62" fmla="*/ 44 w 555"/>
                <a:gd name="T63" fmla="*/ 145 h 329"/>
                <a:gd name="T64" fmla="*/ 59 w 555"/>
                <a:gd name="T65" fmla="*/ 148 h 329"/>
                <a:gd name="T66" fmla="*/ 68 w 555"/>
                <a:gd name="T67" fmla="*/ 149 h 329"/>
                <a:gd name="T68" fmla="*/ 80 w 555"/>
                <a:gd name="T69" fmla="*/ 152 h 329"/>
                <a:gd name="T70" fmla="*/ 95 w 555"/>
                <a:gd name="T71" fmla="*/ 155 h 329"/>
                <a:gd name="T72" fmla="*/ 107 w 555"/>
                <a:gd name="T73" fmla="*/ 159 h 329"/>
                <a:gd name="T74" fmla="*/ 118 w 555"/>
                <a:gd name="T75" fmla="*/ 162 h 329"/>
                <a:gd name="T76" fmla="*/ 130 w 555"/>
                <a:gd name="T77" fmla="*/ 165 h 329"/>
                <a:gd name="T78" fmla="*/ 139 w 555"/>
                <a:gd name="T79" fmla="*/ 169 h 329"/>
                <a:gd name="T80" fmla="*/ 151 w 555"/>
                <a:gd name="T81" fmla="*/ 173 h 329"/>
                <a:gd name="T82" fmla="*/ 166 w 555"/>
                <a:gd name="T83" fmla="*/ 181 h 329"/>
                <a:gd name="T84" fmla="*/ 184 w 555"/>
                <a:gd name="T85" fmla="*/ 189 h 329"/>
                <a:gd name="T86" fmla="*/ 199 w 555"/>
                <a:gd name="T87" fmla="*/ 198 h 329"/>
                <a:gd name="T88" fmla="*/ 214 w 555"/>
                <a:gd name="T89" fmla="*/ 207 h 329"/>
                <a:gd name="T90" fmla="*/ 222 w 555"/>
                <a:gd name="T91" fmla="*/ 213 h 329"/>
                <a:gd name="T92" fmla="*/ 231 w 555"/>
                <a:gd name="T93" fmla="*/ 220 h 329"/>
                <a:gd name="T94" fmla="*/ 237 w 555"/>
                <a:gd name="T95" fmla="*/ 223 h 329"/>
                <a:gd name="T96" fmla="*/ 240 w 555"/>
                <a:gd name="T97" fmla="*/ 226 h 329"/>
                <a:gd name="T98" fmla="*/ 222 w 555"/>
                <a:gd name="T99" fmla="*/ 238 h 329"/>
                <a:gd name="T100" fmla="*/ 237 w 555"/>
                <a:gd name="T101" fmla="*/ 329 h 329"/>
                <a:gd name="T102" fmla="*/ 555 w 555"/>
                <a:gd name="T103" fmla="*/ 127 h 329"/>
                <a:gd name="T104" fmla="*/ 377 w 555"/>
                <a:gd name="T105" fmla="*/ 38 h 329"/>
                <a:gd name="T106" fmla="*/ 145 w 555"/>
                <a:gd name="T107" fmla="*/ 0 h 329"/>
                <a:gd name="T108" fmla="*/ 145 w 555"/>
                <a:gd name="T109"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55" h="329">
                  <a:moveTo>
                    <a:pt x="145" y="0"/>
                  </a:moveTo>
                  <a:lnTo>
                    <a:pt x="142" y="0"/>
                  </a:lnTo>
                  <a:lnTo>
                    <a:pt x="142" y="5"/>
                  </a:lnTo>
                  <a:lnTo>
                    <a:pt x="139" y="12"/>
                  </a:lnTo>
                  <a:lnTo>
                    <a:pt x="139" y="21"/>
                  </a:lnTo>
                  <a:lnTo>
                    <a:pt x="136" y="25"/>
                  </a:lnTo>
                  <a:lnTo>
                    <a:pt x="133" y="31"/>
                  </a:lnTo>
                  <a:lnTo>
                    <a:pt x="133" y="36"/>
                  </a:lnTo>
                  <a:lnTo>
                    <a:pt x="133" y="42"/>
                  </a:lnTo>
                  <a:lnTo>
                    <a:pt x="127" y="46"/>
                  </a:lnTo>
                  <a:lnTo>
                    <a:pt x="127" y="52"/>
                  </a:lnTo>
                  <a:lnTo>
                    <a:pt x="124" y="58"/>
                  </a:lnTo>
                  <a:lnTo>
                    <a:pt x="121" y="63"/>
                  </a:lnTo>
                  <a:lnTo>
                    <a:pt x="115" y="66"/>
                  </a:lnTo>
                  <a:lnTo>
                    <a:pt x="110" y="72"/>
                  </a:lnTo>
                  <a:lnTo>
                    <a:pt x="101" y="77"/>
                  </a:lnTo>
                  <a:lnTo>
                    <a:pt x="92" y="84"/>
                  </a:lnTo>
                  <a:lnTo>
                    <a:pt x="80" y="90"/>
                  </a:lnTo>
                  <a:lnTo>
                    <a:pt x="71" y="97"/>
                  </a:lnTo>
                  <a:lnTo>
                    <a:pt x="62" y="103"/>
                  </a:lnTo>
                  <a:lnTo>
                    <a:pt x="53" y="110"/>
                  </a:lnTo>
                  <a:lnTo>
                    <a:pt x="41" y="116"/>
                  </a:lnTo>
                  <a:lnTo>
                    <a:pt x="29" y="120"/>
                  </a:lnTo>
                  <a:lnTo>
                    <a:pt x="20" y="125"/>
                  </a:lnTo>
                  <a:lnTo>
                    <a:pt x="14" y="131"/>
                  </a:lnTo>
                  <a:lnTo>
                    <a:pt x="3" y="137"/>
                  </a:lnTo>
                  <a:lnTo>
                    <a:pt x="0" y="140"/>
                  </a:lnTo>
                  <a:lnTo>
                    <a:pt x="3" y="140"/>
                  </a:lnTo>
                  <a:lnTo>
                    <a:pt x="14" y="141"/>
                  </a:lnTo>
                  <a:lnTo>
                    <a:pt x="20" y="141"/>
                  </a:lnTo>
                  <a:lnTo>
                    <a:pt x="32" y="144"/>
                  </a:lnTo>
                  <a:lnTo>
                    <a:pt x="44" y="145"/>
                  </a:lnTo>
                  <a:lnTo>
                    <a:pt x="59" y="148"/>
                  </a:lnTo>
                  <a:lnTo>
                    <a:pt x="68" y="149"/>
                  </a:lnTo>
                  <a:lnTo>
                    <a:pt x="80" y="152"/>
                  </a:lnTo>
                  <a:lnTo>
                    <a:pt x="95" y="155"/>
                  </a:lnTo>
                  <a:lnTo>
                    <a:pt x="107" y="159"/>
                  </a:lnTo>
                  <a:lnTo>
                    <a:pt x="118" y="162"/>
                  </a:lnTo>
                  <a:lnTo>
                    <a:pt x="130" y="165"/>
                  </a:lnTo>
                  <a:lnTo>
                    <a:pt x="139" y="169"/>
                  </a:lnTo>
                  <a:lnTo>
                    <a:pt x="151" y="173"/>
                  </a:lnTo>
                  <a:lnTo>
                    <a:pt x="166" y="181"/>
                  </a:lnTo>
                  <a:lnTo>
                    <a:pt x="184" y="189"/>
                  </a:lnTo>
                  <a:lnTo>
                    <a:pt x="199" y="198"/>
                  </a:lnTo>
                  <a:lnTo>
                    <a:pt x="214" y="207"/>
                  </a:lnTo>
                  <a:lnTo>
                    <a:pt x="222" y="213"/>
                  </a:lnTo>
                  <a:lnTo>
                    <a:pt x="231" y="220"/>
                  </a:lnTo>
                  <a:lnTo>
                    <a:pt x="237" y="223"/>
                  </a:lnTo>
                  <a:lnTo>
                    <a:pt x="240" y="226"/>
                  </a:lnTo>
                  <a:lnTo>
                    <a:pt x="222" y="238"/>
                  </a:lnTo>
                  <a:lnTo>
                    <a:pt x="237" y="329"/>
                  </a:lnTo>
                  <a:lnTo>
                    <a:pt x="555" y="127"/>
                  </a:lnTo>
                  <a:lnTo>
                    <a:pt x="377" y="38"/>
                  </a:lnTo>
                  <a:lnTo>
                    <a:pt x="145" y="0"/>
                  </a:lnTo>
                  <a:lnTo>
                    <a:pt x="145" y="0"/>
                  </a:lnTo>
                  <a:close/>
                </a:path>
              </a:pathLst>
            </a:custGeom>
            <a:solidFill>
              <a:srgbClr val="C2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4" name="Freeform 12">
              <a:extLst>
                <a:ext uri="{FF2B5EF4-FFF2-40B4-BE49-F238E27FC236}">
                  <a16:creationId xmlns:a16="http://schemas.microsoft.com/office/drawing/2014/main" id="{08898068-C93A-4DA9-BC80-6B48CC6C4D23}"/>
                </a:ext>
              </a:extLst>
            </p:cNvPr>
            <p:cNvSpPr>
              <a:spLocks/>
            </p:cNvSpPr>
            <p:nvPr/>
          </p:nvSpPr>
          <p:spPr bwMode="auto">
            <a:xfrm>
              <a:off x="4064" y="170"/>
              <a:ext cx="823" cy="128"/>
            </a:xfrm>
            <a:custGeom>
              <a:avLst/>
              <a:gdLst>
                <a:gd name="T0" fmla="*/ 0 w 823"/>
                <a:gd name="T1" fmla="*/ 46 h 128"/>
                <a:gd name="T2" fmla="*/ 12 w 823"/>
                <a:gd name="T3" fmla="*/ 45 h 128"/>
                <a:gd name="T4" fmla="*/ 38 w 823"/>
                <a:gd name="T5" fmla="*/ 42 h 128"/>
                <a:gd name="T6" fmla="*/ 74 w 823"/>
                <a:gd name="T7" fmla="*/ 40 h 128"/>
                <a:gd name="T8" fmla="*/ 113 w 823"/>
                <a:gd name="T9" fmla="*/ 38 h 128"/>
                <a:gd name="T10" fmla="*/ 157 w 823"/>
                <a:gd name="T11" fmla="*/ 35 h 128"/>
                <a:gd name="T12" fmla="*/ 202 w 823"/>
                <a:gd name="T13" fmla="*/ 33 h 128"/>
                <a:gd name="T14" fmla="*/ 241 w 823"/>
                <a:gd name="T15" fmla="*/ 32 h 128"/>
                <a:gd name="T16" fmla="*/ 276 w 823"/>
                <a:gd name="T17" fmla="*/ 31 h 128"/>
                <a:gd name="T18" fmla="*/ 306 w 823"/>
                <a:gd name="T19" fmla="*/ 29 h 128"/>
                <a:gd name="T20" fmla="*/ 333 w 823"/>
                <a:gd name="T21" fmla="*/ 28 h 128"/>
                <a:gd name="T22" fmla="*/ 356 w 823"/>
                <a:gd name="T23" fmla="*/ 26 h 128"/>
                <a:gd name="T24" fmla="*/ 389 w 823"/>
                <a:gd name="T25" fmla="*/ 24 h 128"/>
                <a:gd name="T26" fmla="*/ 425 w 823"/>
                <a:gd name="T27" fmla="*/ 18 h 128"/>
                <a:gd name="T28" fmla="*/ 455 w 823"/>
                <a:gd name="T29" fmla="*/ 14 h 128"/>
                <a:gd name="T30" fmla="*/ 475 w 823"/>
                <a:gd name="T31" fmla="*/ 8 h 128"/>
                <a:gd name="T32" fmla="*/ 493 w 823"/>
                <a:gd name="T33" fmla="*/ 1 h 128"/>
                <a:gd name="T34" fmla="*/ 505 w 823"/>
                <a:gd name="T35" fmla="*/ 1 h 128"/>
                <a:gd name="T36" fmla="*/ 529 w 823"/>
                <a:gd name="T37" fmla="*/ 4 h 128"/>
                <a:gd name="T38" fmla="*/ 553 w 823"/>
                <a:gd name="T39" fmla="*/ 7 h 128"/>
                <a:gd name="T40" fmla="*/ 585 w 823"/>
                <a:gd name="T41" fmla="*/ 8 h 128"/>
                <a:gd name="T42" fmla="*/ 612 w 823"/>
                <a:gd name="T43" fmla="*/ 7 h 128"/>
                <a:gd name="T44" fmla="*/ 642 w 823"/>
                <a:gd name="T45" fmla="*/ 8 h 128"/>
                <a:gd name="T46" fmla="*/ 666 w 823"/>
                <a:gd name="T47" fmla="*/ 9 h 128"/>
                <a:gd name="T48" fmla="*/ 698 w 823"/>
                <a:gd name="T49" fmla="*/ 14 h 128"/>
                <a:gd name="T50" fmla="*/ 731 w 823"/>
                <a:gd name="T51" fmla="*/ 21 h 128"/>
                <a:gd name="T52" fmla="*/ 755 w 823"/>
                <a:gd name="T53" fmla="*/ 26 h 128"/>
                <a:gd name="T54" fmla="*/ 776 w 823"/>
                <a:gd name="T55" fmla="*/ 33 h 128"/>
                <a:gd name="T56" fmla="*/ 808 w 823"/>
                <a:gd name="T57" fmla="*/ 45 h 128"/>
                <a:gd name="T58" fmla="*/ 823 w 823"/>
                <a:gd name="T59" fmla="*/ 50 h 128"/>
                <a:gd name="T60" fmla="*/ 490 w 823"/>
                <a:gd name="T61" fmla="*/ 40 h 128"/>
                <a:gd name="T62" fmla="*/ 493 w 823"/>
                <a:gd name="T63" fmla="*/ 59 h 128"/>
                <a:gd name="T64" fmla="*/ 505 w 823"/>
                <a:gd name="T65" fmla="*/ 65 h 128"/>
                <a:gd name="T66" fmla="*/ 508 w 823"/>
                <a:gd name="T67" fmla="*/ 72 h 128"/>
                <a:gd name="T68" fmla="*/ 511 w 823"/>
                <a:gd name="T69" fmla="*/ 83 h 128"/>
                <a:gd name="T70" fmla="*/ 511 w 823"/>
                <a:gd name="T71" fmla="*/ 93 h 128"/>
                <a:gd name="T72" fmla="*/ 505 w 823"/>
                <a:gd name="T73" fmla="*/ 105 h 128"/>
                <a:gd name="T74" fmla="*/ 493 w 823"/>
                <a:gd name="T75" fmla="*/ 108 h 128"/>
                <a:gd name="T76" fmla="*/ 481 w 823"/>
                <a:gd name="T77" fmla="*/ 97 h 128"/>
                <a:gd name="T78" fmla="*/ 460 w 823"/>
                <a:gd name="T79" fmla="*/ 87 h 128"/>
                <a:gd name="T80" fmla="*/ 443 w 823"/>
                <a:gd name="T81" fmla="*/ 84 h 128"/>
                <a:gd name="T82" fmla="*/ 413 w 823"/>
                <a:gd name="T83" fmla="*/ 81 h 128"/>
                <a:gd name="T84" fmla="*/ 389 w 823"/>
                <a:gd name="T85" fmla="*/ 74 h 128"/>
                <a:gd name="T86" fmla="*/ 386 w 823"/>
                <a:gd name="T87" fmla="*/ 65 h 128"/>
                <a:gd name="T88" fmla="*/ 383 w 823"/>
                <a:gd name="T89" fmla="*/ 63 h 128"/>
                <a:gd name="T90" fmla="*/ 365 w 823"/>
                <a:gd name="T91" fmla="*/ 65 h 128"/>
                <a:gd name="T92" fmla="*/ 345 w 823"/>
                <a:gd name="T93" fmla="*/ 69 h 128"/>
                <a:gd name="T94" fmla="*/ 327 w 823"/>
                <a:gd name="T95" fmla="*/ 74 h 128"/>
                <a:gd name="T96" fmla="*/ 306 w 823"/>
                <a:gd name="T97" fmla="*/ 80 h 128"/>
                <a:gd name="T98" fmla="*/ 282 w 823"/>
                <a:gd name="T99" fmla="*/ 87 h 128"/>
                <a:gd name="T100" fmla="*/ 258 w 823"/>
                <a:gd name="T101" fmla="*/ 94 h 128"/>
                <a:gd name="T102" fmla="*/ 226 w 823"/>
                <a:gd name="T103" fmla="*/ 101 h 128"/>
                <a:gd name="T104" fmla="*/ 187 w 823"/>
                <a:gd name="T105" fmla="*/ 108 h 128"/>
                <a:gd name="T106" fmla="*/ 148 w 823"/>
                <a:gd name="T107" fmla="*/ 114 h 128"/>
                <a:gd name="T108" fmla="*/ 113 w 823"/>
                <a:gd name="T109" fmla="*/ 120 h 128"/>
                <a:gd name="T110" fmla="*/ 77 w 823"/>
                <a:gd name="T111" fmla="*/ 124 h 128"/>
                <a:gd name="T112" fmla="*/ 53 w 823"/>
                <a:gd name="T113" fmla="*/ 125 h 128"/>
                <a:gd name="T114" fmla="*/ 41 w 823"/>
                <a:gd name="T115" fmla="*/ 128 h 128"/>
                <a:gd name="T116" fmla="*/ 0 w 823"/>
                <a:gd name="T117" fmla="*/ 4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23" h="128">
                  <a:moveTo>
                    <a:pt x="0" y="46"/>
                  </a:moveTo>
                  <a:lnTo>
                    <a:pt x="0" y="46"/>
                  </a:lnTo>
                  <a:lnTo>
                    <a:pt x="6" y="46"/>
                  </a:lnTo>
                  <a:lnTo>
                    <a:pt x="12" y="45"/>
                  </a:lnTo>
                  <a:lnTo>
                    <a:pt x="27" y="43"/>
                  </a:lnTo>
                  <a:lnTo>
                    <a:pt x="38" y="42"/>
                  </a:lnTo>
                  <a:lnTo>
                    <a:pt x="56" y="40"/>
                  </a:lnTo>
                  <a:lnTo>
                    <a:pt x="74" y="40"/>
                  </a:lnTo>
                  <a:lnTo>
                    <a:pt x="95" y="39"/>
                  </a:lnTo>
                  <a:lnTo>
                    <a:pt x="113" y="38"/>
                  </a:lnTo>
                  <a:lnTo>
                    <a:pt x="137" y="36"/>
                  </a:lnTo>
                  <a:lnTo>
                    <a:pt x="157" y="35"/>
                  </a:lnTo>
                  <a:lnTo>
                    <a:pt x="181" y="35"/>
                  </a:lnTo>
                  <a:lnTo>
                    <a:pt x="202" y="33"/>
                  </a:lnTo>
                  <a:lnTo>
                    <a:pt x="223" y="32"/>
                  </a:lnTo>
                  <a:lnTo>
                    <a:pt x="241" y="32"/>
                  </a:lnTo>
                  <a:lnTo>
                    <a:pt x="261" y="32"/>
                  </a:lnTo>
                  <a:lnTo>
                    <a:pt x="276" y="31"/>
                  </a:lnTo>
                  <a:lnTo>
                    <a:pt x="291" y="31"/>
                  </a:lnTo>
                  <a:lnTo>
                    <a:pt x="306" y="29"/>
                  </a:lnTo>
                  <a:lnTo>
                    <a:pt x="321" y="29"/>
                  </a:lnTo>
                  <a:lnTo>
                    <a:pt x="333" y="28"/>
                  </a:lnTo>
                  <a:lnTo>
                    <a:pt x="345" y="28"/>
                  </a:lnTo>
                  <a:lnTo>
                    <a:pt x="356" y="26"/>
                  </a:lnTo>
                  <a:lnTo>
                    <a:pt x="371" y="26"/>
                  </a:lnTo>
                  <a:lnTo>
                    <a:pt x="389" y="24"/>
                  </a:lnTo>
                  <a:lnTo>
                    <a:pt x="407" y="21"/>
                  </a:lnTo>
                  <a:lnTo>
                    <a:pt x="425" y="18"/>
                  </a:lnTo>
                  <a:lnTo>
                    <a:pt x="443" y="16"/>
                  </a:lnTo>
                  <a:lnTo>
                    <a:pt x="455" y="14"/>
                  </a:lnTo>
                  <a:lnTo>
                    <a:pt x="466" y="11"/>
                  </a:lnTo>
                  <a:lnTo>
                    <a:pt x="475" y="8"/>
                  </a:lnTo>
                  <a:lnTo>
                    <a:pt x="484" y="5"/>
                  </a:lnTo>
                  <a:lnTo>
                    <a:pt x="493" y="1"/>
                  </a:lnTo>
                  <a:lnTo>
                    <a:pt x="499" y="0"/>
                  </a:lnTo>
                  <a:lnTo>
                    <a:pt x="505" y="1"/>
                  </a:lnTo>
                  <a:lnTo>
                    <a:pt x="514" y="2"/>
                  </a:lnTo>
                  <a:lnTo>
                    <a:pt x="529" y="4"/>
                  </a:lnTo>
                  <a:lnTo>
                    <a:pt x="538" y="5"/>
                  </a:lnTo>
                  <a:lnTo>
                    <a:pt x="553" y="7"/>
                  </a:lnTo>
                  <a:lnTo>
                    <a:pt x="570" y="7"/>
                  </a:lnTo>
                  <a:lnTo>
                    <a:pt x="585" y="8"/>
                  </a:lnTo>
                  <a:lnTo>
                    <a:pt x="600" y="7"/>
                  </a:lnTo>
                  <a:lnTo>
                    <a:pt x="612" y="7"/>
                  </a:lnTo>
                  <a:lnTo>
                    <a:pt x="627" y="7"/>
                  </a:lnTo>
                  <a:lnTo>
                    <a:pt x="642" y="8"/>
                  </a:lnTo>
                  <a:lnTo>
                    <a:pt x="654" y="8"/>
                  </a:lnTo>
                  <a:lnTo>
                    <a:pt x="666" y="9"/>
                  </a:lnTo>
                  <a:lnTo>
                    <a:pt x="680" y="11"/>
                  </a:lnTo>
                  <a:lnTo>
                    <a:pt x="698" y="14"/>
                  </a:lnTo>
                  <a:lnTo>
                    <a:pt x="713" y="15"/>
                  </a:lnTo>
                  <a:lnTo>
                    <a:pt x="731" y="21"/>
                  </a:lnTo>
                  <a:lnTo>
                    <a:pt x="743" y="24"/>
                  </a:lnTo>
                  <a:lnTo>
                    <a:pt x="755" y="26"/>
                  </a:lnTo>
                  <a:lnTo>
                    <a:pt x="764" y="29"/>
                  </a:lnTo>
                  <a:lnTo>
                    <a:pt x="776" y="33"/>
                  </a:lnTo>
                  <a:lnTo>
                    <a:pt x="790" y="39"/>
                  </a:lnTo>
                  <a:lnTo>
                    <a:pt x="808" y="45"/>
                  </a:lnTo>
                  <a:lnTo>
                    <a:pt x="817" y="49"/>
                  </a:lnTo>
                  <a:lnTo>
                    <a:pt x="823" y="50"/>
                  </a:lnTo>
                  <a:lnTo>
                    <a:pt x="565" y="36"/>
                  </a:lnTo>
                  <a:lnTo>
                    <a:pt x="490" y="40"/>
                  </a:lnTo>
                  <a:lnTo>
                    <a:pt x="484" y="55"/>
                  </a:lnTo>
                  <a:lnTo>
                    <a:pt x="493" y="59"/>
                  </a:lnTo>
                  <a:lnTo>
                    <a:pt x="502" y="63"/>
                  </a:lnTo>
                  <a:lnTo>
                    <a:pt x="505" y="65"/>
                  </a:lnTo>
                  <a:lnTo>
                    <a:pt x="505" y="69"/>
                  </a:lnTo>
                  <a:lnTo>
                    <a:pt x="508" y="72"/>
                  </a:lnTo>
                  <a:lnTo>
                    <a:pt x="511" y="79"/>
                  </a:lnTo>
                  <a:lnTo>
                    <a:pt x="511" y="83"/>
                  </a:lnTo>
                  <a:lnTo>
                    <a:pt x="514" y="89"/>
                  </a:lnTo>
                  <a:lnTo>
                    <a:pt x="511" y="93"/>
                  </a:lnTo>
                  <a:lnTo>
                    <a:pt x="511" y="98"/>
                  </a:lnTo>
                  <a:lnTo>
                    <a:pt x="505" y="105"/>
                  </a:lnTo>
                  <a:lnTo>
                    <a:pt x="499" y="111"/>
                  </a:lnTo>
                  <a:lnTo>
                    <a:pt x="493" y="108"/>
                  </a:lnTo>
                  <a:lnTo>
                    <a:pt x="490" y="104"/>
                  </a:lnTo>
                  <a:lnTo>
                    <a:pt x="481" y="97"/>
                  </a:lnTo>
                  <a:lnTo>
                    <a:pt x="469" y="91"/>
                  </a:lnTo>
                  <a:lnTo>
                    <a:pt x="460" y="87"/>
                  </a:lnTo>
                  <a:lnTo>
                    <a:pt x="452" y="86"/>
                  </a:lnTo>
                  <a:lnTo>
                    <a:pt x="443" y="84"/>
                  </a:lnTo>
                  <a:lnTo>
                    <a:pt x="431" y="83"/>
                  </a:lnTo>
                  <a:lnTo>
                    <a:pt x="413" y="81"/>
                  </a:lnTo>
                  <a:lnTo>
                    <a:pt x="398" y="80"/>
                  </a:lnTo>
                  <a:lnTo>
                    <a:pt x="389" y="74"/>
                  </a:lnTo>
                  <a:lnTo>
                    <a:pt x="386" y="69"/>
                  </a:lnTo>
                  <a:lnTo>
                    <a:pt x="386" y="65"/>
                  </a:lnTo>
                  <a:lnTo>
                    <a:pt x="386" y="63"/>
                  </a:lnTo>
                  <a:lnTo>
                    <a:pt x="383" y="63"/>
                  </a:lnTo>
                  <a:lnTo>
                    <a:pt x="377" y="65"/>
                  </a:lnTo>
                  <a:lnTo>
                    <a:pt x="365" y="65"/>
                  </a:lnTo>
                  <a:lnTo>
                    <a:pt x="353" y="69"/>
                  </a:lnTo>
                  <a:lnTo>
                    <a:pt x="345" y="69"/>
                  </a:lnTo>
                  <a:lnTo>
                    <a:pt x="336" y="72"/>
                  </a:lnTo>
                  <a:lnTo>
                    <a:pt x="327" y="74"/>
                  </a:lnTo>
                  <a:lnTo>
                    <a:pt x="318" y="77"/>
                  </a:lnTo>
                  <a:lnTo>
                    <a:pt x="306" y="80"/>
                  </a:lnTo>
                  <a:lnTo>
                    <a:pt x="294" y="83"/>
                  </a:lnTo>
                  <a:lnTo>
                    <a:pt x="282" y="87"/>
                  </a:lnTo>
                  <a:lnTo>
                    <a:pt x="273" y="91"/>
                  </a:lnTo>
                  <a:lnTo>
                    <a:pt x="258" y="94"/>
                  </a:lnTo>
                  <a:lnTo>
                    <a:pt x="241" y="98"/>
                  </a:lnTo>
                  <a:lnTo>
                    <a:pt x="226" y="101"/>
                  </a:lnTo>
                  <a:lnTo>
                    <a:pt x="208" y="105"/>
                  </a:lnTo>
                  <a:lnTo>
                    <a:pt x="187" y="108"/>
                  </a:lnTo>
                  <a:lnTo>
                    <a:pt x="169" y="111"/>
                  </a:lnTo>
                  <a:lnTo>
                    <a:pt x="148" y="114"/>
                  </a:lnTo>
                  <a:lnTo>
                    <a:pt x="131" y="118"/>
                  </a:lnTo>
                  <a:lnTo>
                    <a:pt x="113" y="120"/>
                  </a:lnTo>
                  <a:lnTo>
                    <a:pt x="95" y="121"/>
                  </a:lnTo>
                  <a:lnTo>
                    <a:pt x="77" y="124"/>
                  </a:lnTo>
                  <a:lnTo>
                    <a:pt x="65" y="125"/>
                  </a:lnTo>
                  <a:lnTo>
                    <a:pt x="53" y="125"/>
                  </a:lnTo>
                  <a:lnTo>
                    <a:pt x="47" y="127"/>
                  </a:lnTo>
                  <a:lnTo>
                    <a:pt x="41" y="128"/>
                  </a:lnTo>
                  <a:lnTo>
                    <a:pt x="41" y="128"/>
                  </a:lnTo>
                  <a:lnTo>
                    <a:pt x="0" y="46"/>
                  </a:lnTo>
                  <a:lnTo>
                    <a:pt x="0" y="46"/>
                  </a:lnTo>
                  <a:close/>
                </a:path>
              </a:pathLst>
            </a:custGeom>
            <a:solidFill>
              <a:srgbClr val="D896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5" name="Freeform 13">
              <a:extLst>
                <a:ext uri="{FF2B5EF4-FFF2-40B4-BE49-F238E27FC236}">
                  <a16:creationId xmlns:a16="http://schemas.microsoft.com/office/drawing/2014/main" id="{56A6F794-3425-4327-A25A-3668D6ED7C50}"/>
                </a:ext>
              </a:extLst>
            </p:cNvPr>
            <p:cNvSpPr>
              <a:spLocks/>
            </p:cNvSpPr>
            <p:nvPr/>
          </p:nvSpPr>
          <p:spPr bwMode="auto">
            <a:xfrm>
              <a:off x="1858" y="1701"/>
              <a:ext cx="1020" cy="134"/>
            </a:xfrm>
            <a:custGeom>
              <a:avLst/>
              <a:gdLst>
                <a:gd name="T0" fmla="*/ 1020 w 1020"/>
                <a:gd name="T1" fmla="*/ 127 h 134"/>
                <a:gd name="T2" fmla="*/ 660 w 1020"/>
                <a:gd name="T3" fmla="*/ 134 h 134"/>
                <a:gd name="T4" fmla="*/ 0 w 1020"/>
                <a:gd name="T5" fmla="*/ 134 h 134"/>
                <a:gd name="T6" fmla="*/ 78 w 1020"/>
                <a:gd name="T7" fmla="*/ 0 h 134"/>
                <a:gd name="T8" fmla="*/ 904 w 1020"/>
                <a:gd name="T9" fmla="*/ 86 h 134"/>
                <a:gd name="T10" fmla="*/ 1020 w 1020"/>
                <a:gd name="T11" fmla="*/ 127 h 134"/>
                <a:gd name="T12" fmla="*/ 1020 w 1020"/>
                <a:gd name="T13" fmla="*/ 127 h 134"/>
              </a:gdLst>
              <a:ahLst/>
              <a:cxnLst>
                <a:cxn ang="0">
                  <a:pos x="T0" y="T1"/>
                </a:cxn>
                <a:cxn ang="0">
                  <a:pos x="T2" y="T3"/>
                </a:cxn>
                <a:cxn ang="0">
                  <a:pos x="T4" y="T5"/>
                </a:cxn>
                <a:cxn ang="0">
                  <a:pos x="T6" y="T7"/>
                </a:cxn>
                <a:cxn ang="0">
                  <a:pos x="T8" y="T9"/>
                </a:cxn>
                <a:cxn ang="0">
                  <a:pos x="T10" y="T11"/>
                </a:cxn>
                <a:cxn ang="0">
                  <a:pos x="T12" y="T13"/>
                </a:cxn>
              </a:cxnLst>
              <a:rect l="0" t="0" r="r" b="b"/>
              <a:pathLst>
                <a:path w="1020" h="134">
                  <a:moveTo>
                    <a:pt x="1020" y="127"/>
                  </a:moveTo>
                  <a:lnTo>
                    <a:pt x="660" y="134"/>
                  </a:lnTo>
                  <a:lnTo>
                    <a:pt x="0" y="134"/>
                  </a:lnTo>
                  <a:lnTo>
                    <a:pt x="78" y="0"/>
                  </a:lnTo>
                  <a:lnTo>
                    <a:pt x="904" y="86"/>
                  </a:lnTo>
                  <a:lnTo>
                    <a:pt x="1020" y="127"/>
                  </a:lnTo>
                  <a:lnTo>
                    <a:pt x="1020" y="127"/>
                  </a:lnTo>
                  <a:close/>
                </a:path>
              </a:pathLst>
            </a:custGeom>
            <a:solidFill>
              <a:srgbClr val="A6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6" name="Freeform 14">
              <a:extLst>
                <a:ext uri="{FF2B5EF4-FFF2-40B4-BE49-F238E27FC236}">
                  <a16:creationId xmlns:a16="http://schemas.microsoft.com/office/drawing/2014/main" id="{6ABB327C-FCA3-428A-97E7-EDE5C69607E5}"/>
                </a:ext>
              </a:extLst>
            </p:cNvPr>
            <p:cNvSpPr>
              <a:spLocks/>
            </p:cNvSpPr>
            <p:nvPr/>
          </p:nvSpPr>
          <p:spPr bwMode="auto">
            <a:xfrm>
              <a:off x="1121" y="1604"/>
              <a:ext cx="399" cy="195"/>
            </a:xfrm>
            <a:custGeom>
              <a:avLst/>
              <a:gdLst>
                <a:gd name="T0" fmla="*/ 0 w 399"/>
                <a:gd name="T1" fmla="*/ 173 h 195"/>
                <a:gd name="T2" fmla="*/ 24 w 399"/>
                <a:gd name="T3" fmla="*/ 169 h 195"/>
                <a:gd name="T4" fmla="*/ 60 w 399"/>
                <a:gd name="T5" fmla="*/ 162 h 195"/>
                <a:gd name="T6" fmla="*/ 90 w 399"/>
                <a:gd name="T7" fmla="*/ 156 h 195"/>
                <a:gd name="T8" fmla="*/ 110 w 399"/>
                <a:gd name="T9" fmla="*/ 155 h 195"/>
                <a:gd name="T10" fmla="*/ 134 w 399"/>
                <a:gd name="T11" fmla="*/ 152 h 195"/>
                <a:gd name="T12" fmla="*/ 158 w 399"/>
                <a:gd name="T13" fmla="*/ 152 h 195"/>
                <a:gd name="T14" fmla="*/ 179 w 399"/>
                <a:gd name="T15" fmla="*/ 155 h 195"/>
                <a:gd name="T16" fmla="*/ 191 w 399"/>
                <a:gd name="T17" fmla="*/ 156 h 195"/>
                <a:gd name="T18" fmla="*/ 205 w 399"/>
                <a:gd name="T19" fmla="*/ 147 h 195"/>
                <a:gd name="T20" fmla="*/ 220 w 399"/>
                <a:gd name="T21" fmla="*/ 138 h 195"/>
                <a:gd name="T22" fmla="*/ 238 w 399"/>
                <a:gd name="T23" fmla="*/ 127 h 195"/>
                <a:gd name="T24" fmla="*/ 262 w 399"/>
                <a:gd name="T25" fmla="*/ 110 h 195"/>
                <a:gd name="T26" fmla="*/ 286 w 399"/>
                <a:gd name="T27" fmla="*/ 90 h 195"/>
                <a:gd name="T28" fmla="*/ 312 w 399"/>
                <a:gd name="T29" fmla="*/ 69 h 195"/>
                <a:gd name="T30" fmla="*/ 339 w 399"/>
                <a:gd name="T31" fmla="*/ 48 h 195"/>
                <a:gd name="T32" fmla="*/ 363 w 399"/>
                <a:gd name="T33" fmla="*/ 29 h 195"/>
                <a:gd name="T34" fmla="*/ 381 w 399"/>
                <a:gd name="T35" fmla="*/ 14 h 195"/>
                <a:gd name="T36" fmla="*/ 396 w 399"/>
                <a:gd name="T37" fmla="*/ 4 h 195"/>
                <a:gd name="T38" fmla="*/ 399 w 399"/>
                <a:gd name="T39" fmla="*/ 0 h 195"/>
                <a:gd name="T40" fmla="*/ 396 w 399"/>
                <a:gd name="T41" fmla="*/ 2 h 195"/>
                <a:gd name="T42" fmla="*/ 390 w 399"/>
                <a:gd name="T43" fmla="*/ 12 h 195"/>
                <a:gd name="T44" fmla="*/ 378 w 399"/>
                <a:gd name="T45" fmla="*/ 25 h 195"/>
                <a:gd name="T46" fmla="*/ 366 w 399"/>
                <a:gd name="T47" fmla="*/ 41 h 195"/>
                <a:gd name="T48" fmla="*/ 351 w 399"/>
                <a:gd name="T49" fmla="*/ 59 h 195"/>
                <a:gd name="T50" fmla="*/ 336 w 399"/>
                <a:gd name="T51" fmla="*/ 79 h 195"/>
                <a:gd name="T52" fmla="*/ 324 w 399"/>
                <a:gd name="T53" fmla="*/ 97 h 195"/>
                <a:gd name="T54" fmla="*/ 312 w 399"/>
                <a:gd name="T55" fmla="*/ 116 h 195"/>
                <a:gd name="T56" fmla="*/ 304 w 399"/>
                <a:gd name="T57" fmla="*/ 130 h 195"/>
                <a:gd name="T58" fmla="*/ 295 w 399"/>
                <a:gd name="T59" fmla="*/ 142 h 195"/>
                <a:gd name="T60" fmla="*/ 289 w 399"/>
                <a:gd name="T61" fmla="*/ 152 h 195"/>
                <a:gd name="T62" fmla="*/ 289 w 399"/>
                <a:gd name="T63" fmla="*/ 161 h 195"/>
                <a:gd name="T64" fmla="*/ 286 w 399"/>
                <a:gd name="T65" fmla="*/ 169 h 195"/>
                <a:gd name="T66" fmla="*/ 286 w 399"/>
                <a:gd name="T67" fmla="*/ 173 h 195"/>
                <a:gd name="T68" fmla="*/ 149 w 399"/>
                <a:gd name="T69" fmla="*/ 193 h 195"/>
                <a:gd name="T70" fmla="*/ 131 w 399"/>
                <a:gd name="T71" fmla="*/ 193 h 195"/>
                <a:gd name="T72" fmla="*/ 104 w 399"/>
                <a:gd name="T73" fmla="*/ 192 h 195"/>
                <a:gd name="T74" fmla="*/ 72 w 399"/>
                <a:gd name="T75" fmla="*/ 190 h 195"/>
                <a:gd name="T76" fmla="*/ 45 w 399"/>
                <a:gd name="T77" fmla="*/ 186 h 195"/>
                <a:gd name="T78" fmla="*/ 21 w 399"/>
                <a:gd name="T79" fmla="*/ 182 h 195"/>
                <a:gd name="T80" fmla="*/ 3 w 399"/>
                <a:gd name="T81" fmla="*/ 176 h 195"/>
                <a:gd name="T82" fmla="*/ 0 w 399"/>
                <a:gd name="T83" fmla="*/ 175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9" h="195">
                  <a:moveTo>
                    <a:pt x="0" y="175"/>
                  </a:moveTo>
                  <a:lnTo>
                    <a:pt x="0" y="173"/>
                  </a:lnTo>
                  <a:lnTo>
                    <a:pt x="12" y="172"/>
                  </a:lnTo>
                  <a:lnTo>
                    <a:pt x="24" y="169"/>
                  </a:lnTo>
                  <a:lnTo>
                    <a:pt x="42" y="166"/>
                  </a:lnTo>
                  <a:lnTo>
                    <a:pt x="60" y="162"/>
                  </a:lnTo>
                  <a:lnTo>
                    <a:pt x="81" y="159"/>
                  </a:lnTo>
                  <a:lnTo>
                    <a:pt x="90" y="156"/>
                  </a:lnTo>
                  <a:lnTo>
                    <a:pt x="101" y="156"/>
                  </a:lnTo>
                  <a:lnTo>
                    <a:pt x="110" y="155"/>
                  </a:lnTo>
                  <a:lnTo>
                    <a:pt x="119" y="155"/>
                  </a:lnTo>
                  <a:lnTo>
                    <a:pt x="134" y="152"/>
                  </a:lnTo>
                  <a:lnTo>
                    <a:pt x="146" y="152"/>
                  </a:lnTo>
                  <a:lnTo>
                    <a:pt x="158" y="152"/>
                  </a:lnTo>
                  <a:lnTo>
                    <a:pt x="170" y="154"/>
                  </a:lnTo>
                  <a:lnTo>
                    <a:pt x="179" y="155"/>
                  </a:lnTo>
                  <a:lnTo>
                    <a:pt x="185" y="156"/>
                  </a:lnTo>
                  <a:lnTo>
                    <a:pt x="191" y="156"/>
                  </a:lnTo>
                  <a:lnTo>
                    <a:pt x="197" y="152"/>
                  </a:lnTo>
                  <a:lnTo>
                    <a:pt x="205" y="147"/>
                  </a:lnTo>
                  <a:lnTo>
                    <a:pt x="211" y="142"/>
                  </a:lnTo>
                  <a:lnTo>
                    <a:pt x="220" y="138"/>
                  </a:lnTo>
                  <a:lnTo>
                    <a:pt x="226" y="132"/>
                  </a:lnTo>
                  <a:lnTo>
                    <a:pt x="238" y="127"/>
                  </a:lnTo>
                  <a:lnTo>
                    <a:pt x="250" y="118"/>
                  </a:lnTo>
                  <a:lnTo>
                    <a:pt x="262" y="110"/>
                  </a:lnTo>
                  <a:lnTo>
                    <a:pt x="271" y="100"/>
                  </a:lnTo>
                  <a:lnTo>
                    <a:pt x="286" y="90"/>
                  </a:lnTo>
                  <a:lnTo>
                    <a:pt x="298" y="79"/>
                  </a:lnTo>
                  <a:lnTo>
                    <a:pt x="312" y="69"/>
                  </a:lnTo>
                  <a:lnTo>
                    <a:pt x="324" y="58"/>
                  </a:lnTo>
                  <a:lnTo>
                    <a:pt x="339" y="48"/>
                  </a:lnTo>
                  <a:lnTo>
                    <a:pt x="351" y="38"/>
                  </a:lnTo>
                  <a:lnTo>
                    <a:pt x="363" y="29"/>
                  </a:lnTo>
                  <a:lnTo>
                    <a:pt x="372" y="21"/>
                  </a:lnTo>
                  <a:lnTo>
                    <a:pt x="381" y="14"/>
                  </a:lnTo>
                  <a:lnTo>
                    <a:pt x="387" y="7"/>
                  </a:lnTo>
                  <a:lnTo>
                    <a:pt x="396" y="4"/>
                  </a:lnTo>
                  <a:lnTo>
                    <a:pt x="399" y="0"/>
                  </a:lnTo>
                  <a:lnTo>
                    <a:pt x="399" y="0"/>
                  </a:lnTo>
                  <a:lnTo>
                    <a:pt x="399" y="0"/>
                  </a:lnTo>
                  <a:lnTo>
                    <a:pt x="396" y="2"/>
                  </a:lnTo>
                  <a:lnTo>
                    <a:pt x="393" y="7"/>
                  </a:lnTo>
                  <a:lnTo>
                    <a:pt x="390" y="12"/>
                  </a:lnTo>
                  <a:lnTo>
                    <a:pt x="384" y="18"/>
                  </a:lnTo>
                  <a:lnTo>
                    <a:pt x="378" y="25"/>
                  </a:lnTo>
                  <a:lnTo>
                    <a:pt x="372" y="32"/>
                  </a:lnTo>
                  <a:lnTo>
                    <a:pt x="366" y="41"/>
                  </a:lnTo>
                  <a:lnTo>
                    <a:pt x="357" y="49"/>
                  </a:lnTo>
                  <a:lnTo>
                    <a:pt x="351" y="59"/>
                  </a:lnTo>
                  <a:lnTo>
                    <a:pt x="342" y="69"/>
                  </a:lnTo>
                  <a:lnTo>
                    <a:pt x="336" y="79"/>
                  </a:lnTo>
                  <a:lnTo>
                    <a:pt x="330" y="87"/>
                  </a:lnTo>
                  <a:lnTo>
                    <a:pt x="324" y="97"/>
                  </a:lnTo>
                  <a:lnTo>
                    <a:pt x="318" y="107"/>
                  </a:lnTo>
                  <a:lnTo>
                    <a:pt x="312" y="116"/>
                  </a:lnTo>
                  <a:lnTo>
                    <a:pt x="309" y="123"/>
                  </a:lnTo>
                  <a:lnTo>
                    <a:pt x="304" y="130"/>
                  </a:lnTo>
                  <a:lnTo>
                    <a:pt x="298" y="135"/>
                  </a:lnTo>
                  <a:lnTo>
                    <a:pt x="295" y="142"/>
                  </a:lnTo>
                  <a:lnTo>
                    <a:pt x="292" y="147"/>
                  </a:lnTo>
                  <a:lnTo>
                    <a:pt x="289" y="152"/>
                  </a:lnTo>
                  <a:lnTo>
                    <a:pt x="289" y="156"/>
                  </a:lnTo>
                  <a:lnTo>
                    <a:pt x="289" y="161"/>
                  </a:lnTo>
                  <a:lnTo>
                    <a:pt x="286" y="166"/>
                  </a:lnTo>
                  <a:lnTo>
                    <a:pt x="286" y="169"/>
                  </a:lnTo>
                  <a:lnTo>
                    <a:pt x="286" y="172"/>
                  </a:lnTo>
                  <a:lnTo>
                    <a:pt x="286" y="173"/>
                  </a:lnTo>
                  <a:lnTo>
                    <a:pt x="152" y="195"/>
                  </a:lnTo>
                  <a:lnTo>
                    <a:pt x="149" y="193"/>
                  </a:lnTo>
                  <a:lnTo>
                    <a:pt x="143" y="193"/>
                  </a:lnTo>
                  <a:lnTo>
                    <a:pt x="131" y="193"/>
                  </a:lnTo>
                  <a:lnTo>
                    <a:pt x="119" y="193"/>
                  </a:lnTo>
                  <a:lnTo>
                    <a:pt x="104" y="192"/>
                  </a:lnTo>
                  <a:lnTo>
                    <a:pt x="87" y="192"/>
                  </a:lnTo>
                  <a:lnTo>
                    <a:pt x="72" y="190"/>
                  </a:lnTo>
                  <a:lnTo>
                    <a:pt x="57" y="189"/>
                  </a:lnTo>
                  <a:lnTo>
                    <a:pt x="45" y="186"/>
                  </a:lnTo>
                  <a:lnTo>
                    <a:pt x="33" y="185"/>
                  </a:lnTo>
                  <a:lnTo>
                    <a:pt x="21" y="182"/>
                  </a:lnTo>
                  <a:lnTo>
                    <a:pt x="15" y="181"/>
                  </a:lnTo>
                  <a:lnTo>
                    <a:pt x="3" y="176"/>
                  </a:lnTo>
                  <a:lnTo>
                    <a:pt x="0" y="175"/>
                  </a:lnTo>
                  <a:lnTo>
                    <a:pt x="0" y="175"/>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7" name="Freeform 15">
              <a:extLst>
                <a:ext uri="{FF2B5EF4-FFF2-40B4-BE49-F238E27FC236}">
                  <a16:creationId xmlns:a16="http://schemas.microsoft.com/office/drawing/2014/main" id="{270D0B71-3AD2-4A09-9CBC-C144A1AA6DC8}"/>
                </a:ext>
              </a:extLst>
            </p:cNvPr>
            <p:cNvSpPr>
              <a:spLocks/>
            </p:cNvSpPr>
            <p:nvPr/>
          </p:nvSpPr>
          <p:spPr bwMode="auto">
            <a:xfrm>
              <a:off x="1127" y="1779"/>
              <a:ext cx="390" cy="41"/>
            </a:xfrm>
            <a:custGeom>
              <a:avLst/>
              <a:gdLst>
                <a:gd name="T0" fmla="*/ 48 w 390"/>
                <a:gd name="T1" fmla="*/ 0 h 41"/>
                <a:gd name="T2" fmla="*/ 12 w 390"/>
                <a:gd name="T3" fmla="*/ 21 h 41"/>
                <a:gd name="T4" fmla="*/ 0 w 390"/>
                <a:gd name="T5" fmla="*/ 41 h 41"/>
                <a:gd name="T6" fmla="*/ 390 w 390"/>
                <a:gd name="T7" fmla="*/ 32 h 41"/>
                <a:gd name="T8" fmla="*/ 357 w 390"/>
                <a:gd name="T9" fmla="*/ 14 h 41"/>
                <a:gd name="T10" fmla="*/ 354 w 390"/>
                <a:gd name="T11" fmla="*/ 14 h 41"/>
                <a:gd name="T12" fmla="*/ 348 w 390"/>
                <a:gd name="T13" fmla="*/ 14 h 41"/>
                <a:gd name="T14" fmla="*/ 336 w 390"/>
                <a:gd name="T15" fmla="*/ 14 h 41"/>
                <a:gd name="T16" fmla="*/ 327 w 390"/>
                <a:gd name="T17" fmla="*/ 15 h 41"/>
                <a:gd name="T18" fmla="*/ 309 w 390"/>
                <a:gd name="T19" fmla="*/ 15 h 41"/>
                <a:gd name="T20" fmla="*/ 295 w 390"/>
                <a:gd name="T21" fmla="*/ 15 h 41"/>
                <a:gd name="T22" fmla="*/ 280 w 390"/>
                <a:gd name="T23" fmla="*/ 14 h 41"/>
                <a:gd name="T24" fmla="*/ 265 w 390"/>
                <a:gd name="T25" fmla="*/ 14 h 41"/>
                <a:gd name="T26" fmla="*/ 247 w 390"/>
                <a:gd name="T27" fmla="*/ 13 h 41"/>
                <a:gd name="T28" fmla="*/ 232 w 390"/>
                <a:gd name="T29" fmla="*/ 10 h 41"/>
                <a:gd name="T30" fmla="*/ 217 w 390"/>
                <a:gd name="T31" fmla="*/ 7 h 41"/>
                <a:gd name="T32" fmla="*/ 205 w 390"/>
                <a:gd name="T33" fmla="*/ 6 h 41"/>
                <a:gd name="T34" fmla="*/ 196 w 390"/>
                <a:gd name="T35" fmla="*/ 3 h 41"/>
                <a:gd name="T36" fmla="*/ 188 w 390"/>
                <a:gd name="T37" fmla="*/ 1 h 41"/>
                <a:gd name="T38" fmla="*/ 182 w 390"/>
                <a:gd name="T39" fmla="*/ 0 h 41"/>
                <a:gd name="T40" fmla="*/ 95 w 390"/>
                <a:gd name="T41" fmla="*/ 14 h 41"/>
                <a:gd name="T42" fmla="*/ 48 w 390"/>
                <a:gd name="T43" fmla="*/ 0 h 41"/>
                <a:gd name="T44" fmla="*/ 48 w 390"/>
                <a:gd name="T45"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90" h="41">
                  <a:moveTo>
                    <a:pt x="48" y="0"/>
                  </a:moveTo>
                  <a:lnTo>
                    <a:pt x="12" y="21"/>
                  </a:lnTo>
                  <a:lnTo>
                    <a:pt x="0" y="41"/>
                  </a:lnTo>
                  <a:lnTo>
                    <a:pt x="390" y="32"/>
                  </a:lnTo>
                  <a:lnTo>
                    <a:pt x="357" y="14"/>
                  </a:lnTo>
                  <a:lnTo>
                    <a:pt x="354" y="14"/>
                  </a:lnTo>
                  <a:lnTo>
                    <a:pt x="348" y="14"/>
                  </a:lnTo>
                  <a:lnTo>
                    <a:pt x="336" y="14"/>
                  </a:lnTo>
                  <a:lnTo>
                    <a:pt x="327" y="15"/>
                  </a:lnTo>
                  <a:lnTo>
                    <a:pt x="309" y="15"/>
                  </a:lnTo>
                  <a:lnTo>
                    <a:pt x="295" y="15"/>
                  </a:lnTo>
                  <a:lnTo>
                    <a:pt x="280" y="14"/>
                  </a:lnTo>
                  <a:lnTo>
                    <a:pt x="265" y="14"/>
                  </a:lnTo>
                  <a:lnTo>
                    <a:pt x="247" y="13"/>
                  </a:lnTo>
                  <a:lnTo>
                    <a:pt x="232" y="10"/>
                  </a:lnTo>
                  <a:lnTo>
                    <a:pt x="217" y="7"/>
                  </a:lnTo>
                  <a:lnTo>
                    <a:pt x="205" y="6"/>
                  </a:lnTo>
                  <a:lnTo>
                    <a:pt x="196" y="3"/>
                  </a:lnTo>
                  <a:lnTo>
                    <a:pt x="188" y="1"/>
                  </a:lnTo>
                  <a:lnTo>
                    <a:pt x="182" y="0"/>
                  </a:lnTo>
                  <a:lnTo>
                    <a:pt x="95" y="14"/>
                  </a:lnTo>
                  <a:lnTo>
                    <a:pt x="48" y="0"/>
                  </a:lnTo>
                  <a:lnTo>
                    <a:pt x="48" y="0"/>
                  </a:lnTo>
                  <a:close/>
                </a:path>
              </a:pathLst>
            </a:custGeom>
            <a:solidFill>
              <a:srgbClr val="913E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8" name="Freeform 16">
              <a:extLst>
                <a:ext uri="{FF2B5EF4-FFF2-40B4-BE49-F238E27FC236}">
                  <a16:creationId xmlns:a16="http://schemas.microsoft.com/office/drawing/2014/main" id="{37161F5D-DA3C-478C-9A80-2CC8F39D8507}"/>
                </a:ext>
              </a:extLst>
            </p:cNvPr>
            <p:cNvSpPr>
              <a:spLocks/>
            </p:cNvSpPr>
            <p:nvPr/>
          </p:nvSpPr>
          <p:spPr bwMode="auto">
            <a:xfrm>
              <a:off x="2970" y="1105"/>
              <a:ext cx="229" cy="38"/>
            </a:xfrm>
            <a:custGeom>
              <a:avLst/>
              <a:gdLst>
                <a:gd name="T0" fmla="*/ 0 w 229"/>
                <a:gd name="T1" fmla="*/ 18 h 38"/>
                <a:gd name="T2" fmla="*/ 51 w 229"/>
                <a:gd name="T3" fmla="*/ 0 h 38"/>
                <a:gd name="T4" fmla="*/ 57 w 229"/>
                <a:gd name="T5" fmla="*/ 0 h 38"/>
                <a:gd name="T6" fmla="*/ 65 w 229"/>
                <a:gd name="T7" fmla="*/ 0 h 38"/>
                <a:gd name="T8" fmla="*/ 74 w 229"/>
                <a:gd name="T9" fmla="*/ 1 h 38"/>
                <a:gd name="T10" fmla="*/ 86 w 229"/>
                <a:gd name="T11" fmla="*/ 1 h 38"/>
                <a:gd name="T12" fmla="*/ 101 w 229"/>
                <a:gd name="T13" fmla="*/ 3 h 38"/>
                <a:gd name="T14" fmla="*/ 116 w 229"/>
                <a:gd name="T15" fmla="*/ 3 h 38"/>
                <a:gd name="T16" fmla="*/ 134 w 229"/>
                <a:gd name="T17" fmla="*/ 3 h 38"/>
                <a:gd name="T18" fmla="*/ 149 w 229"/>
                <a:gd name="T19" fmla="*/ 3 h 38"/>
                <a:gd name="T20" fmla="*/ 164 w 229"/>
                <a:gd name="T21" fmla="*/ 6 h 38"/>
                <a:gd name="T22" fmla="*/ 175 w 229"/>
                <a:gd name="T23" fmla="*/ 7 h 38"/>
                <a:gd name="T24" fmla="*/ 187 w 229"/>
                <a:gd name="T25" fmla="*/ 10 h 38"/>
                <a:gd name="T26" fmla="*/ 202 w 229"/>
                <a:gd name="T27" fmla="*/ 13 h 38"/>
                <a:gd name="T28" fmla="*/ 208 w 229"/>
                <a:gd name="T29" fmla="*/ 15 h 38"/>
                <a:gd name="T30" fmla="*/ 229 w 229"/>
                <a:gd name="T31" fmla="*/ 38 h 38"/>
                <a:gd name="T32" fmla="*/ 86 w 229"/>
                <a:gd name="T33" fmla="*/ 38 h 38"/>
                <a:gd name="T34" fmla="*/ 0 w 229"/>
                <a:gd name="T35" fmla="*/ 18 h 38"/>
                <a:gd name="T36" fmla="*/ 0 w 229"/>
                <a:gd name="T37" fmla="*/ 1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9" h="38">
                  <a:moveTo>
                    <a:pt x="0" y="18"/>
                  </a:moveTo>
                  <a:lnTo>
                    <a:pt x="51" y="0"/>
                  </a:lnTo>
                  <a:lnTo>
                    <a:pt x="57" y="0"/>
                  </a:lnTo>
                  <a:lnTo>
                    <a:pt x="65" y="0"/>
                  </a:lnTo>
                  <a:lnTo>
                    <a:pt x="74" y="1"/>
                  </a:lnTo>
                  <a:lnTo>
                    <a:pt x="86" y="1"/>
                  </a:lnTo>
                  <a:lnTo>
                    <a:pt x="101" y="3"/>
                  </a:lnTo>
                  <a:lnTo>
                    <a:pt x="116" y="3"/>
                  </a:lnTo>
                  <a:lnTo>
                    <a:pt x="134" y="3"/>
                  </a:lnTo>
                  <a:lnTo>
                    <a:pt x="149" y="3"/>
                  </a:lnTo>
                  <a:lnTo>
                    <a:pt x="164" y="6"/>
                  </a:lnTo>
                  <a:lnTo>
                    <a:pt x="175" y="7"/>
                  </a:lnTo>
                  <a:lnTo>
                    <a:pt x="187" y="10"/>
                  </a:lnTo>
                  <a:lnTo>
                    <a:pt x="202" y="13"/>
                  </a:lnTo>
                  <a:lnTo>
                    <a:pt x="208" y="15"/>
                  </a:lnTo>
                  <a:lnTo>
                    <a:pt x="229" y="38"/>
                  </a:lnTo>
                  <a:lnTo>
                    <a:pt x="86" y="38"/>
                  </a:lnTo>
                  <a:lnTo>
                    <a:pt x="0" y="18"/>
                  </a:lnTo>
                  <a:lnTo>
                    <a:pt x="0" y="18"/>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29" name="Freeform 17">
              <a:extLst>
                <a:ext uri="{FF2B5EF4-FFF2-40B4-BE49-F238E27FC236}">
                  <a16:creationId xmlns:a16="http://schemas.microsoft.com/office/drawing/2014/main" id="{F9F66ACD-3DE9-4F74-9BB2-7F43F206B7C4}"/>
                </a:ext>
              </a:extLst>
            </p:cNvPr>
            <p:cNvSpPr>
              <a:spLocks/>
            </p:cNvSpPr>
            <p:nvPr/>
          </p:nvSpPr>
          <p:spPr bwMode="auto">
            <a:xfrm>
              <a:off x="3862" y="740"/>
              <a:ext cx="234" cy="65"/>
            </a:xfrm>
            <a:custGeom>
              <a:avLst/>
              <a:gdLst>
                <a:gd name="T0" fmla="*/ 0 w 234"/>
                <a:gd name="T1" fmla="*/ 36 h 65"/>
                <a:gd name="T2" fmla="*/ 3 w 234"/>
                <a:gd name="T3" fmla="*/ 34 h 65"/>
                <a:gd name="T4" fmla="*/ 12 w 234"/>
                <a:gd name="T5" fmla="*/ 34 h 65"/>
                <a:gd name="T6" fmla="*/ 23 w 234"/>
                <a:gd name="T7" fmla="*/ 30 h 65"/>
                <a:gd name="T8" fmla="*/ 38 w 234"/>
                <a:gd name="T9" fmla="*/ 26 h 65"/>
                <a:gd name="T10" fmla="*/ 50 w 234"/>
                <a:gd name="T11" fmla="*/ 20 h 65"/>
                <a:gd name="T12" fmla="*/ 62 w 234"/>
                <a:gd name="T13" fmla="*/ 13 h 65"/>
                <a:gd name="T14" fmla="*/ 71 w 234"/>
                <a:gd name="T15" fmla="*/ 9 h 65"/>
                <a:gd name="T16" fmla="*/ 74 w 234"/>
                <a:gd name="T17" fmla="*/ 7 h 65"/>
                <a:gd name="T18" fmla="*/ 74 w 234"/>
                <a:gd name="T19" fmla="*/ 6 h 65"/>
                <a:gd name="T20" fmla="*/ 80 w 234"/>
                <a:gd name="T21" fmla="*/ 3 h 65"/>
                <a:gd name="T22" fmla="*/ 83 w 234"/>
                <a:gd name="T23" fmla="*/ 2 h 65"/>
                <a:gd name="T24" fmla="*/ 89 w 234"/>
                <a:gd name="T25" fmla="*/ 0 h 65"/>
                <a:gd name="T26" fmla="*/ 98 w 234"/>
                <a:gd name="T27" fmla="*/ 0 h 65"/>
                <a:gd name="T28" fmla="*/ 110 w 234"/>
                <a:gd name="T29" fmla="*/ 2 h 65"/>
                <a:gd name="T30" fmla="*/ 125 w 234"/>
                <a:gd name="T31" fmla="*/ 3 h 65"/>
                <a:gd name="T32" fmla="*/ 139 w 234"/>
                <a:gd name="T33" fmla="*/ 6 h 65"/>
                <a:gd name="T34" fmla="*/ 157 w 234"/>
                <a:gd name="T35" fmla="*/ 7 h 65"/>
                <a:gd name="T36" fmla="*/ 175 w 234"/>
                <a:gd name="T37" fmla="*/ 10 h 65"/>
                <a:gd name="T38" fmla="*/ 187 w 234"/>
                <a:gd name="T39" fmla="*/ 13 h 65"/>
                <a:gd name="T40" fmla="*/ 202 w 234"/>
                <a:gd name="T41" fmla="*/ 14 h 65"/>
                <a:gd name="T42" fmla="*/ 208 w 234"/>
                <a:gd name="T43" fmla="*/ 16 h 65"/>
                <a:gd name="T44" fmla="*/ 211 w 234"/>
                <a:gd name="T45" fmla="*/ 17 h 65"/>
                <a:gd name="T46" fmla="*/ 234 w 234"/>
                <a:gd name="T47" fmla="*/ 53 h 65"/>
                <a:gd name="T48" fmla="*/ 145 w 234"/>
                <a:gd name="T49" fmla="*/ 65 h 65"/>
                <a:gd name="T50" fmla="*/ 0 w 234"/>
                <a:gd name="T51" fmla="*/ 36 h 65"/>
                <a:gd name="T52" fmla="*/ 0 w 234"/>
                <a:gd name="T53" fmla="*/ 3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4" h="65">
                  <a:moveTo>
                    <a:pt x="0" y="36"/>
                  </a:moveTo>
                  <a:lnTo>
                    <a:pt x="3" y="34"/>
                  </a:lnTo>
                  <a:lnTo>
                    <a:pt x="12" y="34"/>
                  </a:lnTo>
                  <a:lnTo>
                    <a:pt x="23" y="30"/>
                  </a:lnTo>
                  <a:lnTo>
                    <a:pt x="38" y="26"/>
                  </a:lnTo>
                  <a:lnTo>
                    <a:pt x="50" y="20"/>
                  </a:lnTo>
                  <a:lnTo>
                    <a:pt x="62" y="13"/>
                  </a:lnTo>
                  <a:lnTo>
                    <a:pt x="71" y="9"/>
                  </a:lnTo>
                  <a:lnTo>
                    <a:pt x="74" y="7"/>
                  </a:lnTo>
                  <a:lnTo>
                    <a:pt x="74" y="6"/>
                  </a:lnTo>
                  <a:lnTo>
                    <a:pt x="80" y="3"/>
                  </a:lnTo>
                  <a:lnTo>
                    <a:pt x="83" y="2"/>
                  </a:lnTo>
                  <a:lnTo>
                    <a:pt x="89" y="0"/>
                  </a:lnTo>
                  <a:lnTo>
                    <a:pt x="98" y="0"/>
                  </a:lnTo>
                  <a:lnTo>
                    <a:pt x="110" y="2"/>
                  </a:lnTo>
                  <a:lnTo>
                    <a:pt x="125" y="3"/>
                  </a:lnTo>
                  <a:lnTo>
                    <a:pt x="139" y="6"/>
                  </a:lnTo>
                  <a:lnTo>
                    <a:pt x="157" y="7"/>
                  </a:lnTo>
                  <a:lnTo>
                    <a:pt x="175" y="10"/>
                  </a:lnTo>
                  <a:lnTo>
                    <a:pt x="187" y="13"/>
                  </a:lnTo>
                  <a:lnTo>
                    <a:pt x="202" y="14"/>
                  </a:lnTo>
                  <a:lnTo>
                    <a:pt x="208" y="16"/>
                  </a:lnTo>
                  <a:lnTo>
                    <a:pt x="211" y="17"/>
                  </a:lnTo>
                  <a:lnTo>
                    <a:pt x="234" y="53"/>
                  </a:lnTo>
                  <a:lnTo>
                    <a:pt x="145" y="65"/>
                  </a:lnTo>
                  <a:lnTo>
                    <a:pt x="0" y="36"/>
                  </a:lnTo>
                  <a:lnTo>
                    <a:pt x="0" y="36"/>
                  </a:lnTo>
                  <a:close/>
                </a:path>
              </a:pathLst>
            </a:custGeom>
            <a:solidFill>
              <a:srgbClr val="99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30" name="Freeform 18">
              <a:extLst>
                <a:ext uri="{FF2B5EF4-FFF2-40B4-BE49-F238E27FC236}">
                  <a16:creationId xmlns:a16="http://schemas.microsoft.com/office/drawing/2014/main" id="{88E0C76F-3C91-4DF9-930F-3EC4AD16719A}"/>
                </a:ext>
              </a:extLst>
            </p:cNvPr>
            <p:cNvSpPr>
              <a:spLocks/>
            </p:cNvSpPr>
            <p:nvPr/>
          </p:nvSpPr>
          <p:spPr bwMode="auto">
            <a:xfrm>
              <a:off x="2679" y="1108"/>
              <a:ext cx="538" cy="53"/>
            </a:xfrm>
            <a:custGeom>
              <a:avLst/>
              <a:gdLst>
                <a:gd name="T0" fmla="*/ 9 w 538"/>
                <a:gd name="T1" fmla="*/ 22 h 53"/>
                <a:gd name="T2" fmla="*/ 3 w 538"/>
                <a:gd name="T3" fmla="*/ 18 h 53"/>
                <a:gd name="T4" fmla="*/ 0 w 538"/>
                <a:gd name="T5" fmla="*/ 14 h 53"/>
                <a:gd name="T6" fmla="*/ 3 w 538"/>
                <a:gd name="T7" fmla="*/ 5 h 53"/>
                <a:gd name="T8" fmla="*/ 12 w 538"/>
                <a:gd name="T9" fmla="*/ 3 h 53"/>
                <a:gd name="T10" fmla="*/ 27 w 538"/>
                <a:gd name="T11" fmla="*/ 1 h 53"/>
                <a:gd name="T12" fmla="*/ 44 w 538"/>
                <a:gd name="T13" fmla="*/ 0 h 53"/>
                <a:gd name="T14" fmla="*/ 47 w 538"/>
                <a:gd name="T15" fmla="*/ 0 h 53"/>
                <a:gd name="T16" fmla="*/ 62 w 538"/>
                <a:gd name="T17" fmla="*/ 0 h 53"/>
                <a:gd name="T18" fmla="*/ 77 w 538"/>
                <a:gd name="T19" fmla="*/ 0 h 53"/>
                <a:gd name="T20" fmla="*/ 98 w 538"/>
                <a:gd name="T21" fmla="*/ 3 h 53"/>
                <a:gd name="T22" fmla="*/ 107 w 538"/>
                <a:gd name="T23" fmla="*/ 3 h 53"/>
                <a:gd name="T24" fmla="*/ 119 w 538"/>
                <a:gd name="T25" fmla="*/ 3 h 53"/>
                <a:gd name="T26" fmla="*/ 131 w 538"/>
                <a:gd name="T27" fmla="*/ 4 h 53"/>
                <a:gd name="T28" fmla="*/ 139 w 538"/>
                <a:gd name="T29" fmla="*/ 5 h 53"/>
                <a:gd name="T30" fmla="*/ 151 w 538"/>
                <a:gd name="T31" fmla="*/ 5 h 53"/>
                <a:gd name="T32" fmla="*/ 166 w 538"/>
                <a:gd name="T33" fmla="*/ 5 h 53"/>
                <a:gd name="T34" fmla="*/ 181 w 538"/>
                <a:gd name="T35" fmla="*/ 7 h 53"/>
                <a:gd name="T36" fmla="*/ 196 w 538"/>
                <a:gd name="T37" fmla="*/ 8 h 53"/>
                <a:gd name="T38" fmla="*/ 208 w 538"/>
                <a:gd name="T39" fmla="*/ 8 h 53"/>
                <a:gd name="T40" fmla="*/ 223 w 538"/>
                <a:gd name="T41" fmla="*/ 8 h 53"/>
                <a:gd name="T42" fmla="*/ 232 w 538"/>
                <a:gd name="T43" fmla="*/ 8 h 53"/>
                <a:gd name="T44" fmla="*/ 244 w 538"/>
                <a:gd name="T45" fmla="*/ 8 h 53"/>
                <a:gd name="T46" fmla="*/ 252 w 538"/>
                <a:gd name="T47" fmla="*/ 7 h 53"/>
                <a:gd name="T48" fmla="*/ 264 w 538"/>
                <a:gd name="T49" fmla="*/ 7 h 53"/>
                <a:gd name="T50" fmla="*/ 273 w 538"/>
                <a:gd name="T51" fmla="*/ 5 h 53"/>
                <a:gd name="T52" fmla="*/ 282 w 538"/>
                <a:gd name="T53" fmla="*/ 5 h 53"/>
                <a:gd name="T54" fmla="*/ 294 w 538"/>
                <a:gd name="T55" fmla="*/ 5 h 53"/>
                <a:gd name="T56" fmla="*/ 306 w 538"/>
                <a:gd name="T57" fmla="*/ 4 h 53"/>
                <a:gd name="T58" fmla="*/ 312 w 538"/>
                <a:gd name="T59" fmla="*/ 4 h 53"/>
                <a:gd name="T60" fmla="*/ 315 w 538"/>
                <a:gd name="T61" fmla="*/ 4 h 53"/>
                <a:gd name="T62" fmla="*/ 318 w 538"/>
                <a:gd name="T63" fmla="*/ 7 h 53"/>
                <a:gd name="T64" fmla="*/ 333 w 538"/>
                <a:gd name="T65" fmla="*/ 15 h 53"/>
                <a:gd name="T66" fmla="*/ 342 w 538"/>
                <a:gd name="T67" fmla="*/ 19 h 53"/>
                <a:gd name="T68" fmla="*/ 356 w 538"/>
                <a:gd name="T69" fmla="*/ 24 h 53"/>
                <a:gd name="T70" fmla="*/ 365 w 538"/>
                <a:gd name="T71" fmla="*/ 27 h 53"/>
                <a:gd name="T72" fmla="*/ 383 w 538"/>
                <a:gd name="T73" fmla="*/ 28 h 53"/>
                <a:gd name="T74" fmla="*/ 395 w 538"/>
                <a:gd name="T75" fmla="*/ 28 h 53"/>
                <a:gd name="T76" fmla="*/ 413 w 538"/>
                <a:gd name="T77" fmla="*/ 27 h 53"/>
                <a:gd name="T78" fmla="*/ 419 w 538"/>
                <a:gd name="T79" fmla="*/ 25 h 53"/>
                <a:gd name="T80" fmla="*/ 431 w 538"/>
                <a:gd name="T81" fmla="*/ 25 h 53"/>
                <a:gd name="T82" fmla="*/ 443 w 538"/>
                <a:gd name="T83" fmla="*/ 25 h 53"/>
                <a:gd name="T84" fmla="*/ 452 w 538"/>
                <a:gd name="T85" fmla="*/ 25 h 53"/>
                <a:gd name="T86" fmla="*/ 469 w 538"/>
                <a:gd name="T87" fmla="*/ 22 h 53"/>
                <a:gd name="T88" fmla="*/ 487 w 538"/>
                <a:gd name="T89" fmla="*/ 22 h 53"/>
                <a:gd name="T90" fmla="*/ 496 w 538"/>
                <a:gd name="T91" fmla="*/ 21 h 53"/>
                <a:gd name="T92" fmla="*/ 502 w 538"/>
                <a:gd name="T93" fmla="*/ 21 h 53"/>
                <a:gd name="T94" fmla="*/ 505 w 538"/>
                <a:gd name="T95" fmla="*/ 24 h 53"/>
                <a:gd name="T96" fmla="*/ 517 w 538"/>
                <a:gd name="T97" fmla="*/ 32 h 53"/>
                <a:gd name="T98" fmla="*/ 523 w 538"/>
                <a:gd name="T99" fmla="*/ 36 h 53"/>
                <a:gd name="T100" fmla="*/ 529 w 538"/>
                <a:gd name="T101" fmla="*/ 42 h 53"/>
                <a:gd name="T102" fmla="*/ 535 w 538"/>
                <a:gd name="T103" fmla="*/ 48 h 53"/>
                <a:gd name="T104" fmla="*/ 538 w 538"/>
                <a:gd name="T105" fmla="*/ 53 h 53"/>
                <a:gd name="T106" fmla="*/ 59 w 538"/>
                <a:gd name="T107" fmla="*/ 14 h 53"/>
                <a:gd name="T108" fmla="*/ 9 w 538"/>
                <a:gd name="T109" fmla="*/ 22 h 53"/>
                <a:gd name="T110" fmla="*/ 9 w 538"/>
                <a:gd name="T111" fmla="*/ 2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8" h="53">
                  <a:moveTo>
                    <a:pt x="9" y="22"/>
                  </a:moveTo>
                  <a:lnTo>
                    <a:pt x="3" y="18"/>
                  </a:lnTo>
                  <a:lnTo>
                    <a:pt x="0" y="14"/>
                  </a:lnTo>
                  <a:lnTo>
                    <a:pt x="3" y="5"/>
                  </a:lnTo>
                  <a:lnTo>
                    <a:pt x="12" y="3"/>
                  </a:lnTo>
                  <a:lnTo>
                    <a:pt x="27" y="1"/>
                  </a:lnTo>
                  <a:lnTo>
                    <a:pt x="44" y="0"/>
                  </a:lnTo>
                  <a:lnTo>
                    <a:pt x="47" y="0"/>
                  </a:lnTo>
                  <a:lnTo>
                    <a:pt x="62" y="0"/>
                  </a:lnTo>
                  <a:lnTo>
                    <a:pt x="77" y="0"/>
                  </a:lnTo>
                  <a:lnTo>
                    <a:pt x="98" y="3"/>
                  </a:lnTo>
                  <a:lnTo>
                    <a:pt x="107" y="3"/>
                  </a:lnTo>
                  <a:lnTo>
                    <a:pt x="119" y="3"/>
                  </a:lnTo>
                  <a:lnTo>
                    <a:pt x="131" y="4"/>
                  </a:lnTo>
                  <a:lnTo>
                    <a:pt x="139" y="5"/>
                  </a:lnTo>
                  <a:lnTo>
                    <a:pt x="151" y="5"/>
                  </a:lnTo>
                  <a:lnTo>
                    <a:pt x="166" y="5"/>
                  </a:lnTo>
                  <a:lnTo>
                    <a:pt x="181" y="7"/>
                  </a:lnTo>
                  <a:lnTo>
                    <a:pt x="196" y="8"/>
                  </a:lnTo>
                  <a:lnTo>
                    <a:pt x="208" y="8"/>
                  </a:lnTo>
                  <a:lnTo>
                    <a:pt x="223" y="8"/>
                  </a:lnTo>
                  <a:lnTo>
                    <a:pt x="232" y="8"/>
                  </a:lnTo>
                  <a:lnTo>
                    <a:pt x="244" y="8"/>
                  </a:lnTo>
                  <a:lnTo>
                    <a:pt x="252" y="7"/>
                  </a:lnTo>
                  <a:lnTo>
                    <a:pt x="264" y="7"/>
                  </a:lnTo>
                  <a:lnTo>
                    <a:pt x="273" y="5"/>
                  </a:lnTo>
                  <a:lnTo>
                    <a:pt x="282" y="5"/>
                  </a:lnTo>
                  <a:lnTo>
                    <a:pt x="294" y="5"/>
                  </a:lnTo>
                  <a:lnTo>
                    <a:pt x="306" y="4"/>
                  </a:lnTo>
                  <a:lnTo>
                    <a:pt x="312" y="4"/>
                  </a:lnTo>
                  <a:lnTo>
                    <a:pt x="315" y="4"/>
                  </a:lnTo>
                  <a:lnTo>
                    <a:pt x="318" y="7"/>
                  </a:lnTo>
                  <a:lnTo>
                    <a:pt x="333" y="15"/>
                  </a:lnTo>
                  <a:lnTo>
                    <a:pt x="342" y="19"/>
                  </a:lnTo>
                  <a:lnTo>
                    <a:pt x="356" y="24"/>
                  </a:lnTo>
                  <a:lnTo>
                    <a:pt x="365" y="27"/>
                  </a:lnTo>
                  <a:lnTo>
                    <a:pt x="383" y="28"/>
                  </a:lnTo>
                  <a:lnTo>
                    <a:pt x="395" y="28"/>
                  </a:lnTo>
                  <a:lnTo>
                    <a:pt x="413" y="27"/>
                  </a:lnTo>
                  <a:lnTo>
                    <a:pt x="419" y="25"/>
                  </a:lnTo>
                  <a:lnTo>
                    <a:pt x="431" y="25"/>
                  </a:lnTo>
                  <a:lnTo>
                    <a:pt x="443" y="25"/>
                  </a:lnTo>
                  <a:lnTo>
                    <a:pt x="452" y="25"/>
                  </a:lnTo>
                  <a:lnTo>
                    <a:pt x="469" y="22"/>
                  </a:lnTo>
                  <a:lnTo>
                    <a:pt x="487" y="22"/>
                  </a:lnTo>
                  <a:lnTo>
                    <a:pt x="496" y="21"/>
                  </a:lnTo>
                  <a:lnTo>
                    <a:pt x="502" y="21"/>
                  </a:lnTo>
                  <a:lnTo>
                    <a:pt x="505" y="24"/>
                  </a:lnTo>
                  <a:lnTo>
                    <a:pt x="517" y="32"/>
                  </a:lnTo>
                  <a:lnTo>
                    <a:pt x="523" y="36"/>
                  </a:lnTo>
                  <a:lnTo>
                    <a:pt x="529" y="42"/>
                  </a:lnTo>
                  <a:lnTo>
                    <a:pt x="535" y="48"/>
                  </a:lnTo>
                  <a:lnTo>
                    <a:pt x="538" y="53"/>
                  </a:lnTo>
                  <a:lnTo>
                    <a:pt x="59" y="14"/>
                  </a:lnTo>
                  <a:lnTo>
                    <a:pt x="9" y="22"/>
                  </a:lnTo>
                  <a:lnTo>
                    <a:pt x="9" y="22"/>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grpSp>
          <p:nvGrpSpPr>
            <p:cNvPr id="64531" name="Group 19">
              <a:extLst>
                <a:ext uri="{FF2B5EF4-FFF2-40B4-BE49-F238E27FC236}">
                  <a16:creationId xmlns:a16="http://schemas.microsoft.com/office/drawing/2014/main" id="{D53B64E5-1734-412B-B934-B9B9C87E1DFE}"/>
                </a:ext>
              </a:extLst>
            </p:cNvPr>
            <p:cNvGrpSpPr>
              <a:grpSpLocks/>
            </p:cNvGrpSpPr>
            <p:nvPr/>
          </p:nvGrpSpPr>
          <p:grpSpPr bwMode="auto">
            <a:xfrm>
              <a:off x="59" y="0"/>
              <a:ext cx="5701" cy="2059"/>
              <a:chOff x="59" y="0"/>
              <a:chExt cx="5701" cy="2059"/>
            </a:xfrm>
          </p:grpSpPr>
          <p:grpSp>
            <p:nvGrpSpPr>
              <p:cNvPr id="64532" name="Group 20">
                <a:extLst>
                  <a:ext uri="{FF2B5EF4-FFF2-40B4-BE49-F238E27FC236}">
                    <a16:creationId xmlns:a16="http://schemas.microsoft.com/office/drawing/2014/main" id="{F11F16DD-98E5-418A-8FB3-4681200C9533}"/>
                  </a:ext>
                </a:extLst>
              </p:cNvPr>
              <p:cNvGrpSpPr>
                <a:grpSpLocks/>
              </p:cNvGrpSpPr>
              <p:nvPr/>
            </p:nvGrpSpPr>
            <p:grpSpPr bwMode="auto">
              <a:xfrm>
                <a:off x="59" y="0"/>
                <a:ext cx="5701" cy="2057"/>
                <a:chOff x="59" y="0"/>
                <a:chExt cx="5701" cy="2057"/>
              </a:xfrm>
            </p:grpSpPr>
            <p:sp>
              <p:nvSpPr>
                <p:cNvPr id="64533" name="Freeform 21">
                  <a:extLst>
                    <a:ext uri="{FF2B5EF4-FFF2-40B4-BE49-F238E27FC236}">
                      <a16:creationId xmlns:a16="http://schemas.microsoft.com/office/drawing/2014/main" id="{FA0DA5C2-873F-4C6F-A74B-8BA971CB37A9}"/>
                    </a:ext>
                  </a:extLst>
                </p:cNvPr>
                <p:cNvSpPr>
                  <a:spLocks/>
                </p:cNvSpPr>
                <p:nvPr/>
              </p:nvSpPr>
              <p:spPr bwMode="auto">
                <a:xfrm>
                  <a:off x="95" y="0"/>
                  <a:ext cx="5665" cy="1931"/>
                </a:xfrm>
                <a:custGeom>
                  <a:avLst/>
                  <a:gdLst>
                    <a:gd name="T0" fmla="*/ 181 w 5665"/>
                    <a:gd name="T1" fmla="*/ 1931 h 1931"/>
                    <a:gd name="T2" fmla="*/ 140 w 5665"/>
                    <a:gd name="T3" fmla="*/ 1804 h 1931"/>
                    <a:gd name="T4" fmla="*/ 110 w 5665"/>
                    <a:gd name="T5" fmla="*/ 1681 h 1931"/>
                    <a:gd name="T6" fmla="*/ 83 w 5665"/>
                    <a:gd name="T7" fmla="*/ 1557 h 1931"/>
                    <a:gd name="T8" fmla="*/ 62 w 5665"/>
                    <a:gd name="T9" fmla="*/ 1437 h 1931"/>
                    <a:gd name="T10" fmla="*/ 48 w 5665"/>
                    <a:gd name="T11" fmla="*/ 1315 h 1931"/>
                    <a:gd name="T12" fmla="*/ 36 w 5665"/>
                    <a:gd name="T13" fmla="*/ 1197 h 1931"/>
                    <a:gd name="T14" fmla="*/ 27 w 5665"/>
                    <a:gd name="T15" fmla="*/ 1077 h 1931"/>
                    <a:gd name="T16" fmla="*/ 21 w 5665"/>
                    <a:gd name="T17" fmla="*/ 959 h 1931"/>
                    <a:gd name="T18" fmla="*/ 15 w 5665"/>
                    <a:gd name="T19" fmla="*/ 839 h 1931"/>
                    <a:gd name="T20" fmla="*/ 12 w 5665"/>
                    <a:gd name="T21" fmla="*/ 720 h 1931"/>
                    <a:gd name="T22" fmla="*/ 6 w 5665"/>
                    <a:gd name="T23" fmla="*/ 602 h 1931"/>
                    <a:gd name="T24" fmla="*/ 3 w 5665"/>
                    <a:gd name="T25" fmla="*/ 483 h 1931"/>
                    <a:gd name="T26" fmla="*/ 0 w 5665"/>
                    <a:gd name="T27" fmla="*/ 363 h 1931"/>
                    <a:gd name="T28" fmla="*/ 0 w 5665"/>
                    <a:gd name="T29" fmla="*/ 243 h 1931"/>
                    <a:gd name="T30" fmla="*/ 0 w 5665"/>
                    <a:gd name="T31" fmla="*/ 123 h 1931"/>
                    <a:gd name="T32" fmla="*/ 0 w 5665"/>
                    <a:gd name="T33" fmla="*/ 0 h 1931"/>
                    <a:gd name="T34" fmla="*/ 360 w 5665"/>
                    <a:gd name="T35" fmla="*/ 22 h 1931"/>
                    <a:gd name="T36" fmla="*/ 737 w 5665"/>
                    <a:gd name="T37" fmla="*/ 39 h 1931"/>
                    <a:gd name="T38" fmla="*/ 1109 w 5665"/>
                    <a:gd name="T39" fmla="*/ 51 h 1931"/>
                    <a:gd name="T40" fmla="*/ 1471 w 5665"/>
                    <a:gd name="T41" fmla="*/ 58 h 1931"/>
                    <a:gd name="T42" fmla="*/ 1828 w 5665"/>
                    <a:gd name="T43" fmla="*/ 61 h 1931"/>
                    <a:gd name="T44" fmla="*/ 2179 w 5665"/>
                    <a:gd name="T45" fmla="*/ 62 h 1931"/>
                    <a:gd name="T46" fmla="*/ 2526 w 5665"/>
                    <a:gd name="T47" fmla="*/ 61 h 1931"/>
                    <a:gd name="T48" fmla="*/ 2874 w 5665"/>
                    <a:gd name="T49" fmla="*/ 59 h 1931"/>
                    <a:gd name="T50" fmla="*/ 3213 w 5665"/>
                    <a:gd name="T51" fmla="*/ 56 h 1931"/>
                    <a:gd name="T52" fmla="*/ 3558 w 5665"/>
                    <a:gd name="T53" fmla="*/ 55 h 1931"/>
                    <a:gd name="T54" fmla="*/ 3899 w 5665"/>
                    <a:gd name="T55" fmla="*/ 54 h 1931"/>
                    <a:gd name="T56" fmla="*/ 4247 w 5665"/>
                    <a:gd name="T57" fmla="*/ 55 h 1931"/>
                    <a:gd name="T58" fmla="*/ 4592 w 5665"/>
                    <a:gd name="T59" fmla="*/ 59 h 1931"/>
                    <a:gd name="T60" fmla="*/ 4946 w 5665"/>
                    <a:gd name="T61" fmla="*/ 68 h 1931"/>
                    <a:gd name="T62" fmla="*/ 5302 w 5665"/>
                    <a:gd name="T63" fmla="*/ 79 h 1931"/>
                    <a:gd name="T64" fmla="*/ 5665 w 5665"/>
                    <a:gd name="T65" fmla="*/ 99 h 1931"/>
                    <a:gd name="T66" fmla="*/ 5626 w 5665"/>
                    <a:gd name="T67" fmla="*/ 210 h 1931"/>
                    <a:gd name="T68" fmla="*/ 5600 w 5665"/>
                    <a:gd name="T69" fmla="*/ 322 h 1931"/>
                    <a:gd name="T70" fmla="*/ 5579 w 5665"/>
                    <a:gd name="T71" fmla="*/ 436 h 1931"/>
                    <a:gd name="T72" fmla="*/ 5564 w 5665"/>
                    <a:gd name="T73" fmla="*/ 549 h 1931"/>
                    <a:gd name="T74" fmla="*/ 5552 w 5665"/>
                    <a:gd name="T75" fmla="*/ 664 h 1931"/>
                    <a:gd name="T76" fmla="*/ 5543 w 5665"/>
                    <a:gd name="T77" fmla="*/ 777 h 1931"/>
                    <a:gd name="T78" fmla="*/ 5534 w 5665"/>
                    <a:gd name="T79" fmla="*/ 893 h 1931"/>
                    <a:gd name="T80" fmla="*/ 5525 w 5665"/>
                    <a:gd name="T81" fmla="*/ 1007 h 1931"/>
                    <a:gd name="T82" fmla="*/ 5510 w 5665"/>
                    <a:gd name="T83" fmla="*/ 1122 h 1931"/>
                    <a:gd name="T84" fmla="*/ 5493 w 5665"/>
                    <a:gd name="T85" fmla="*/ 1238 h 1931"/>
                    <a:gd name="T86" fmla="*/ 5469 w 5665"/>
                    <a:gd name="T87" fmla="*/ 1352 h 1931"/>
                    <a:gd name="T88" fmla="*/ 5442 w 5665"/>
                    <a:gd name="T89" fmla="*/ 1466 h 1931"/>
                    <a:gd name="T90" fmla="*/ 5400 w 5665"/>
                    <a:gd name="T91" fmla="*/ 1581 h 1931"/>
                    <a:gd name="T92" fmla="*/ 5350 w 5665"/>
                    <a:gd name="T93" fmla="*/ 1695 h 1931"/>
                    <a:gd name="T94" fmla="*/ 5290 w 5665"/>
                    <a:gd name="T95" fmla="*/ 1810 h 1931"/>
                    <a:gd name="T96" fmla="*/ 5216 w 5665"/>
                    <a:gd name="T97" fmla="*/ 1926 h 1931"/>
                    <a:gd name="T98" fmla="*/ 181 w 5665"/>
                    <a:gd name="T99" fmla="*/ 1931 h 1931"/>
                    <a:gd name="T100" fmla="*/ 181 w 5665"/>
                    <a:gd name="T101" fmla="*/ 1931 h 19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665" h="1931">
                      <a:moveTo>
                        <a:pt x="181" y="1931"/>
                      </a:moveTo>
                      <a:lnTo>
                        <a:pt x="140" y="1804"/>
                      </a:lnTo>
                      <a:lnTo>
                        <a:pt x="110" y="1681"/>
                      </a:lnTo>
                      <a:lnTo>
                        <a:pt x="83" y="1557"/>
                      </a:lnTo>
                      <a:lnTo>
                        <a:pt x="62" y="1437"/>
                      </a:lnTo>
                      <a:lnTo>
                        <a:pt x="48" y="1315"/>
                      </a:lnTo>
                      <a:lnTo>
                        <a:pt x="36" y="1197"/>
                      </a:lnTo>
                      <a:lnTo>
                        <a:pt x="27" y="1077"/>
                      </a:lnTo>
                      <a:lnTo>
                        <a:pt x="21" y="959"/>
                      </a:lnTo>
                      <a:lnTo>
                        <a:pt x="15" y="839"/>
                      </a:lnTo>
                      <a:lnTo>
                        <a:pt x="12" y="720"/>
                      </a:lnTo>
                      <a:lnTo>
                        <a:pt x="6" y="602"/>
                      </a:lnTo>
                      <a:lnTo>
                        <a:pt x="3" y="483"/>
                      </a:lnTo>
                      <a:lnTo>
                        <a:pt x="0" y="363"/>
                      </a:lnTo>
                      <a:lnTo>
                        <a:pt x="0" y="243"/>
                      </a:lnTo>
                      <a:lnTo>
                        <a:pt x="0" y="123"/>
                      </a:lnTo>
                      <a:lnTo>
                        <a:pt x="0" y="0"/>
                      </a:lnTo>
                      <a:lnTo>
                        <a:pt x="360" y="22"/>
                      </a:lnTo>
                      <a:lnTo>
                        <a:pt x="737" y="39"/>
                      </a:lnTo>
                      <a:lnTo>
                        <a:pt x="1109" y="51"/>
                      </a:lnTo>
                      <a:lnTo>
                        <a:pt x="1471" y="58"/>
                      </a:lnTo>
                      <a:lnTo>
                        <a:pt x="1828" y="61"/>
                      </a:lnTo>
                      <a:lnTo>
                        <a:pt x="2179" y="62"/>
                      </a:lnTo>
                      <a:lnTo>
                        <a:pt x="2526" y="61"/>
                      </a:lnTo>
                      <a:lnTo>
                        <a:pt x="2874" y="59"/>
                      </a:lnTo>
                      <a:lnTo>
                        <a:pt x="3213" y="56"/>
                      </a:lnTo>
                      <a:lnTo>
                        <a:pt x="3558" y="55"/>
                      </a:lnTo>
                      <a:lnTo>
                        <a:pt x="3899" y="54"/>
                      </a:lnTo>
                      <a:lnTo>
                        <a:pt x="4247" y="55"/>
                      </a:lnTo>
                      <a:lnTo>
                        <a:pt x="4592" y="59"/>
                      </a:lnTo>
                      <a:lnTo>
                        <a:pt x="4946" y="68"/>
                      </a:lnTo>
                      <a:lnTo>
                        <a:pt x="5302" y="79"/>
                      </a:lnTo>
                      <a:lnTo>
                        <a:pt x="5665" y="99"/>
                      </a:lnTo>
                      <a:lnTo>
                        <a:pt x="5626" y="210"/>
                      </a:lnTo>
                      <a:lnTo>
                        <a:pt x="5600" y="322"/>
                      </a:lnTo>
                      <a:lnTo>
                        <a:pt x="5579" y="436"/>
                      </a:lnTo>
                      <a:lnTo>
                        <a:pt x="5564" y="549"/>
                      </a:lnTo>
                      <a:lnTo>
                        <a:pt x="5552" y="664"/>
                      </a:lnTo>
                      <a:lnTo>
                        <a:pt x="5543" y="777"/>
                      </a:lnTo>
                      <a:lnTo>
                        <a:pt x="5534" y="893"/>
                      </a:lnTo>
                      <a:lnTo>
                        <a:pt x="5525" y="1007"/>
                      </a:lnTo>
                      <a:lnTo>
                        <a:pt x="5510" y="1122"/>
                      </a:lnTo>
                      <a:lnTo>
                        <a:pt x="5493" y="1238"/>
                      </a:lnTo>
                      <a:lnTo>
                        <a:pt x="5469" y="1352"/>
                      </a:lnTo>
                      <a:lnTo>
                        <a:pt x="5442" y="1466"/>
                      </a:lnTo>
                      <a:lnTo>
                        <a:pt x="5400" y="1581"/>
                      </a:lnTo>
                      <a:lnTo>
                        <a:pt x="5350" y="1695"/>
                      </a:lnTo>
                      <a:lnTo>
                        <a:pt x="5290" y="1810"/>
                      </a:lnTo>
                      <a:lnTo>
                        <a:pt x="5216" y="1926"/>
                      </a:lnTo>
                      <a:lnTo>
                        <a:pt x="181" y="1931"/>
                      </a:lnTo>
                      <a:lnTo>
                        <a:pt x="181" y="1931"/>
                      </a:lnTo>
                      <a:close/>
                    </a:path>
                  </a:pathLst>
                </a:custGeom>
                <a:solidFill>
                  <a:srgbClr val="BDC9D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34" name="Freeform 22">
                  <a:extLst>
                    <a:ext uri="{FF2B5EF4-FFF2-40B4-BE49-F238E27FC236}">
                      <a16:creationId xmlns:a16="http://schemas.microsoft.com/office/drawing/2014/main" id="{257AC334-7443-4699-B8EB-FC00273C9279}"/>
                    </a:ext>
                  </a:extLst>
                </p:cNvPr>
                <p:cNvSpPr>
                  <a:spLocks/>
                </p:cNvSpPr>
                <p:nvPr/>
              </p:nvSpPr>
              <p:spPr bwMode="auto">
                <a:xfrm>
                  <a:off x="59" y="293"/>
                  <a:ext cx="5701" cy="158"/>
                </a:xfrm>
                <a:custGeom>
                  <a:avLst/>
                  <a:gdLst>
                    <a:gd name="T0" fmla="*/ 0 w 5701"/>
                    <a:gd name="T1" fmla="*/ 0 h 158"/>
                    <a:gd name="T2" fmla="*/ 5701 w 5701"/>
                    <a:gd name="T3" fmla="*/ 123 h 158"/>
                    <a:gd name="T4" fmla="*/ 5680 w 5701"/>
                    <a:gd name="T5" fmla="*/ 158 h 158"/>
                    <a:gd name="T6" fmla="*/ 9 w 5701"/>
                    <a:gd name="T7" fmla="*/ 56 h 158"/>
                    <a:gd name="T8" fmla="*/ 0 w 5701"/>
                    <a:gd name="T9" fmla="*/ 0 h 158"/>
                    <a:gd name="T10" fmla="*/ 0 w 5701"/>
                    <a:gd name="T11" fmla="*/ 0 h 158"/>
                  </a:gdLst>
                  <a:ahLst/>
                  <a:cxnLst>
                    <a:cxn ang="0">
                      <a:pos x="T0" y="T1"/>
                    </a:cxn>
                    <a:cxn ang="0">
                      <a:pos x="T2" y="T3"/>
                    </a:cxn>
                    <a:cxn ang="0">
                      <a:pos x="T4" y="T5"/>
                    </a:cxn>
                    <a:cxn ang="0">
                      <a:pos x="T6" y="T7"/>
                    </a:cxn>
                    <a:cxn ang="0">
                      <a:pos x="T8" y="T9"/>
                    </a:cxn>
                    <a:cxn ang="0">
                      <a:pos x="T10" y="T11"/>
                    </a:cxn>
                  </a:cxnLst>
                  <a:rect l="0" t="0" r="r" b="b"/>
                  <a:pathLst>
                    <a:path w="5701" h="158">
                      <a:moveTo>
                        <a:pt x="0" y="0"/>
                      </a:moveTo>
                      <a:lnTo>
                        <a:pt x="5701" y="123"/>
                      </a:lnTo>
                      <a:lnTo>
                        <a:pt x="5680" y="158"/>
                      </a:lnTo>
                      <a:lnTo>
                        <a:pt x="9" y="56"/>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35" name="Freeform 23">
                  <a:extLst>
                    <a:ext uri="{FF2B5EF4-FFF2-40B4-BE49-F238E27FC236}">
                      <a16:creationId xmlns:a16="http://schemas.microsoft.com/office/drawing/2014/main" id="{1E0BA0C7-D63D-44E8-9288-3A3ADA7ACB3A}"/>
                    </a:ext>
                  </a:extLst>
                </p:cNvPr>
                <p:cNvSpPr>
                  <a:spLocks/>
                </p:cNvSpPr>
                <p:nvPr/>
              </p:nvSpPr>
              <p:spPr bwMode="auto">
                <a:xfrm>
                  <a:off x="80" y="552"/>
                  <a:ext cx="5593" cy="158"/>
                </a:xfrm>
                <a:custGeom>
                  <a:avLst/>
                  <a:gdLst>
                    <a:gd name="T0" fmla="*/ 0 w 5593"/>
                    <a:gd name="T1" fmla="*/ 0 h 158"/>
                    <a:gd name="T2" fmla="*/ 5593 w 5593"/>
                    <a:gd name="T3" fmla="*/ 124 h 158"/>
                    <a:gd name="T4" fmla="*/ 5573 w 5593"/>
                    <a:gd name="T5" fmla="*/ 158 h 158"/>
                    <a:gd name="T6" fmla="*/ 15 w 5593"/>
                    <a:gd name="T7" fmla="*/ 55 h 158"/>
                    <a:gd name="T8" fmla="*/ 0 w 5593"/>
                    <a:gd name="T9" fmla="*/ 0 h 158"/>
                    <a:gd name="T10" fmla="*/ 0 w 5593"/>
                    <a:gd name="T11" fmla="*/ 0 h 158"/>
                  </a:gdLst>
                  <a:ahLst/>
                  <a:cxnLst>
                    <a:cxn ang="0">
                      <a:pos x="T0" y="T1"/>
                    </a:cxn>
                    <a:cxn ang="0">
                      <a:pos x="T2" y="T3"/>
                    </a:cxn>
                    <a:cxn ang="0">
                      <a:pos x="T4" y="T5"/>
                    </a:cxn>
                    <a:cxn ang="0">
                      <a:pos x="T6" y="T7"/>
                    </a:cxn>
                    <a:cxn ang="0">
                      <a:pos x="T8" y="T9"/>
                    </a:cxn>
                    <a:cxn ang="0">
                      <a:pos x="T10" y="T11"/>
                    </a:cxn>
                  </a:cxnLst>
                  <a:rect l="0" t="0" r="r" b="b"/>
                  <a:pathLst>
                    <a:path w="5593" h="158">
                      <a:moveTo>
                        <a:pt x="0" y="0"/>
                      </a:moveTo>
                      <a:lnTo>
                        <a:pt x="5593" y="124"/>
                      </a:lnTo>
                      <a:lnTo>
                        <a:pt x="5573" y="158"/>
                      </a:lnTo>
                      <a:lnTo>
                        <a:pt x="15" y="55"/>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36" name="Freeform 24">
                  <a:extLst>
                    <a:ext uri="{FF2B5EF4-FFF2-40B4-BE49-F238E27FC236}">
                      <a16:creationId xmlns:a16="http://schemas.microsoft.com/office/drawing/2014/main" id="{6C06A312-FC3F-4D19-BD79-BC1740E65080}"/>
                    </a:ext>
                  </a:extLst>
                </p:cNvPr>
                <p:cNvSpPr>
                  <a:spLocks/>
                </p:cNvSpPr>
                <p:nvPr/>
              </p:nvSpPr>
              <p:spPr bwMode="auto">
                <a:xfrm>
                  <a:off x="126" y="932"/>
                  <a:ext cx="5374" cy="153"/>
                </a:xfrm>
                <a:custGeom>
                  <a:avLst/>
                  <a:gdLst>
                    <a:gd name="T0" fmla="*/ 0 w 5374"/>
                    <a:gd name="T1" fmla="*/ 0 h 153"/>
                    <a:gd name="T2" fmla="*/ 5374 w 5374"/>
                    <a:gd name="T3" fmla="*/ 122 h 153"/>
                    <a:gd name="T4" fmla="*/ 5356 w 5374"/>
                    <a:gd name="T5" fmla="*/ 153 h 153"/>
                    <a:gd name="T6" fmla="*/ 18 w 5374"/>
                    <a:gd name="T7" fmla="*/ 51 h 153"/>
                    <a:gd name="T8" fmla="*/ 0 w 5374"/>
                    <a:gd name="T9" fmla="*/ 0 h 153"/>
                    <a:gd name="T10" fmla="*/ 0 w 5374"/>
                    <a:gd name="T11" fmla="*/ 0 h 153"/>
                  </a:gdLst>
                  <a:ahLst/>
                  <a:cxnLst>
                    <a:cxn ang="0">
                      <a:pos x="T0" y="T1"/>
                    </a:cxn>
                    <a:cxn ang="0">
                      <a:pos x="T2" y="T3"/>
                    </a:cxn>
                    <a:cxn ang="0">
                      <a:pos x="T4" y="T5"/>
                    </a:cxn>
                    <a:cxn ang="0">
                      <a:pos x="T6" y="T7"/>
                    </a:cxn>
                    <a:cxn ang="0">
                      <a:pos x="T8" y="T9"/>
                    </a:cxn>
                    <a:cxn ang="0">
                      <a:pos x="T10" y="T11"/>
                    </a:cxn>
                  </a:cxnLst>
                  <a:rect l="0" t="0" r="r" b="b"/>
                  <a:pathLst>
                    <a:path w="5374" h="153">
                      <a:moveTo>
                        <a:pt x="0" y="0"/>
                      </a:moveTo>
                      <a:lnTo>
                        <a:pt x="5374" y="122"/>
                      </a:lnTo>
                      <a:lnTo>
                        <a:pt x="5356" y="153"/>
                      </a:lnTo>
                      <a:lnTo>
                        <a:pt x="18" y="51"/>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37" name="Freeform 25">
                  <a:extLst>
                    <a:ext uri="{FF2B5EF4-FFF2-40B4-BE49-F238E27FC236}">
                      <a16:creationId xmlns:a16="http://schemas.microsoft.com/office/drawing/2014/main" id="{88580C37-8B92-42BA-AD24-C299BA56F566}"/>
                    </a:ext>
                  </a:extLst>
                </p:cNvPr>
                <p:cNvSpPr>
                  <a:spLocks/>
                </p:cNvSpPr>
                <p:nvPr/>
              </p:nvSpPr>
              <p:spPr bwMode="auto">
                <a:xfrm>
                  <a:off x="191" y="1265"/>
                  <a:ext cx="5261" cy="152"/>
                </a:xfrm>
                <a:custGeom>
                  <a:avLst/>
                  <a:gdLst>
                    <a:gd name="T0" fmla="*/ 0 w 5261"/>
                    <a:gd name="T1" fmla="*/ 0 h 152"/>
                    <a:gd name="T2" fmla="*/ 5261 w 5261"/>
                    <a:gd name="T3" fmla="*/ 120 h 152"/>
                    <a:gd name="T4" fmla="*/ 5246 w 5261"/>
                    <a:gd name="T5" fmla="*/ 152 h 152"/>
                    <a:gd name="T6" fmla="*/ 15 w 5261"/>
                    <a:gd name="T7" fmla="*/ 49 h 152"/>
                    <a:gd name="T8" fmla="*/ 0 w 5261"/>
                    <a:gd name="T9" fmla="*/ 0 h 152"/>
                    <a:gd name="T10" fmla="*/ 0 w 5261"/>
                    <a:gd name="T11" fmla="*/ 0 h 152"/>
                  </a:gdLst>
                  <a:ahLst/>
                  <a:cxnLst>
                    <a:cxn ang="0">
                      <a:pos x="T0" y="T1"/>
                    </a:cxn>
                    <a:cxn ang="0">
                      <a:pos x="T2" y="T3"/>
                    </a:cxn>
                    <a:cxn ang="0">
                      <a:pos x="T4" y="T5"/>
                    </a:cxn>
                    <a:cxn ang="0">
                      <a:pos x="T6" y="T7"/>
                    </a:cxn>
                    <a:cxn ang="0">
                      <a:pos x="T8" y="T9"/>
                    </a:cxn>
                    <a:cxn ang="0">
                      <a:pos x="T10" y="T11"/>
                    </a:cxn>
                  </a:cxnLst>
                  <a:rect l="0" t="0" r="r" b="b"/>
                  <a:pathLst>
                    <a:path w="5261" h="152">
                      <a:moveTo>
                        <a:pt x="0" y="0"/>
                      </a:moveTo>
                      <a:lnTo>
                        <a:pt x="5261" y="120"/>
                      </a:lnTo>
                      <a:lnTo>
                        <a:pt x="5246" y="152"/>
                      </a:lnTo>
                      <a:lnTo>
                        <a:pt x="15" y="49"/>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38" name="Freeform 26">
                  <a:extLst>
                    <a:ext uri="{FF2B5EF4-FFF2-40B4-BE49-F238E27FC236}">
                      <a16:creationId xmlns:a16="http://schemas.microsoft.com/office/drawing/2014/main" id="{89758CE4-DF55-4405-8824-C8549A34BF03}"/>
                    </a:ext>
                  </a:extLst>
                </p:cNvPr>
                <p:cNvSpPr>
                  <a:spLocks/>
                </p:cNvSpPr>
                <p:nvPr/>
              </p:nvSpPr>
              <p:spPr bwMode="auto">
                <a:xfrm>
                  <a:off x="218" y="1499"/>
                  <a:ext cx="5148" cy="150"/>
                </a:xfrm>
                <a:custGeom>
                  <a:avLst/>
                  <a:gdLst>
                    <a:gd name="T0" fmla="*/ 0 w 5148"/>
                    <a:gd name="T1" fmla="*/ 0 h 150"/>
                    <a:gd name="T2" fmla="*/ 5148 w 5148"/>
                    <a:gd name="T3" fmla="*/ 117 h 150"/>
                    <a:gd name="T4" fmla="*/ 5133 w 5148"/>
                    <a:gd name="T5" fmla="*/ 150 h 150"/>
                    <a:gd name="T6" fmla="*/ 15 w 5148"/>
                    <a:gd name="T7" fmla="*/ 47 h 150"/>
                    <a:gd name="T8" fmla="*/ 0 w 5148"/>
                    <a:gd name="T9" fmla="*/ 0 h 150"/>
                    <a:gd name="T10" fmla="*/ 0 w 5148"/>
                    <a:gd name="T11" fmla="*/ 0 h 150"/>
                  </a:gdLst>
                  <a:ahLst/>
                  <a:cxnLst>
                    <a:cxn ang="0">
                      <a:pos x="T0" y="T1"/>
                    </a:cxn>
                    <a:cxn ang="0">
                      <a:pos x="T2" y="T3"/>
                    </a:cxn>
                    <a:cxn ang="0">
                      <a:pos x="T4" y="T5"/>
                    </a:cxn>
                    <a:cxn ang="0">
                      <a:pos x="T6" y="T7"/>
                    </a:cxn>
                    <a:cxn ang="0">
                      <a:pos x="T8" y="T9"/>
                    </a:cxn>
                    <a:cxn ang="0">
                      <a:pos x="T10" y="T11"/>
                    </a:cxn>
                  </a:cxnLst>
                  <a:rect l="0" t="0" r="r" b="b"/>
                  <a:pathLst>
                    <a:path w="5148" h="150">
                      <a:moveTo>
                        <a:pt x="0" y="0"/>
                      </a:moveTo>
                      <a:lnTo>
                        <a:pt x="5148" y="117"/>
                      </a:lnTo>
                      <a:lnTo>
                        <a:pt x="5133" y="150"/>
                      </a:lnTo>
                      <a:lnTo>
                        <a:pt x="15" y="47"/>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39" name="Freeform 27">
                  <a:extLst>
                    <a:ext uri="{FF2B5EF4-FFF2-40B4-BE49-F238E27FC236}">
                      <a16:creationId xmlns:a16="http://schemas.microsoft.com/office/drawing/2014/main" id="{0947C093-DC2D-45F0-819C-8C900ED29785}"/>
                    </a:ext>
                  </a:extLst>
                </p:cNvPr>
                <p:cNvSpPr>
                  <a:spLocks/>
                </p:cNvSpPr>
                <p:nvPr/>
              </p:nvSpPr>
              <p:spPr bwMode="auto">
                <a:xfrm>
                  <a:off x="239" y="1732"/>
                  <a:ext cx="5040" cy="149"/>
                </a:xfrm>
                <a:custGeom>
                  <a:avLst/>
                  <a:gdLst>
                    <a:gd name="T0" fmla="*/ 0 w 5040"/>
                    <a:gd name="T1" fmla="*/ 0 h 149"/>
                    <a:gd name="T2" fmla="*/ 5040 w 5040"/>
                    <a:gd name="T3" fmla="*/ 117 h 149"/>
                    <a:gd name="T4" fmla="*/ 5026 w 5040"/>
                    <a:gd name="T5" fmla="*/ 149 h 149"/>
                    <a:gd name="T6" fmla="*/ 17 w 5040"/>
                    <a:gd name="T7" fmla="*/ 45 h 149"/>
                    <a:gd name="T8" fmla="*/ 0 w 5040"/>
                    <a:gd name="T9" fmla="*/ 0 h 149"/>
                    <a:gd name="T10" fmla="*/ 0 w 5040"/>
                    <a:gd name="T11" fmla="*/ 0 h 149"/>
                  </a:gdLst>
                  <a:ahLst/>
                  <a:cxnLst>
                    <a:cxn ang="0">
                      <a:pos x="T0" y="T1"/>
                    </a:cxn>
                    <a:cxn ang="0">
                      <a:pos x="T2" y="T3"/>
                    </a:cxn>
                    <a:cxn ang="0">
                      <a:pos x="T4" y="T5"/>
                    </a:cxn>
                    <a:cxn ang="0">
                      <a:pos x="T6" y="T7"/>
                    </a:cxn>
                    <a:cxn ang="0">
                      <a:pos x="T8" y="T9"/>
                    </a:cxn>
                    <a:cxn ang="0">
                      <a:pos x="T10" y="T11"/>
                    </a:cxn>
                  </a:cxnLst>
                  <a:rect l="0" t="0" r="r" b="b"/>
                  <a:pathLst>
                    <a:path w="5040" h="149">
                      <a:moveTo>
                        <a:pt x="0" y="0"/>
                      </a:moveTo>
                      <a:lnTo>
                        <a:pt x="5040" y="117"/>
                      </a:lnTo>
                      <a:lnTo>
                        <a:pt x="5026" y="149"/>
                      </a:lnTo>
                      <a:lnTo>
                        <a:pt x="17" y="45"/>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0" name="Freeform 28">
                  <a:extLst>
                    <a:ext uri="{FF2B5EF4-FFF2-40B4-BE49-F238E27FC236}">
                      <a16:creationId xmlns:a16="http://schemas.microsoft.com/office/drawing/2014/main" id="{6080FE6B-1161-496D-AA60-9BFA99B8FB5F}"/>
                    </a:ext>
                  </a:extLst>
                </p:cNvPr>
                <p:cNvSpPr>
                  <a:spLocks/>
                </p:cNvSpPr>
                <p:nvPr/>
              </p:nvSpPr>
              <p:spPr bwMode="auto">
                <a:xfrm>
                  <a:off x="552" y="64"/>
                  <a:ext cx="244" cy="1933"/>
                </a:xfrm>
                <a:custGeom>
                  <a:avLst/>
                  <a:gdLst>
                    <a:gd name="T0" fmla="*/ 0 w 244"/>
                    <a:gd name="T1" fmla="*/ 0 h 1933"/>
                    <a:gd name="T2" fmla="*/ 93 w 244"/>
                    <a:gd name="T3" fmla="*/ 4 h 1933"/>
                    <a:gd name="T4" fmla="*/ 244 w 244"/>
                    <a:gd name="T5" fmla="*/ 1933 h 1933"/>
                    <a:gd name="T6" fmla="*/ 179 w 244"/>
                    <a:gd name="T7" fmla="*/ 1926 h 1933"/>
                    <a:gd name="T8" fmla="*/ 0 w 244"/>
                    <a:gd name="T9" fmla="*/ 0 h 1933"/>
                    <a:gd name="T10" fmla="*/ 0 w 244"/>
                    <a:gd name="T11" fmla="*/ 0 h 1933"/>
                  </a:gdLst>
                  <a:ahLst/>
                  <a:cxnLst>
                    <a:cxn ang="0">
                      <a:pos x="T0" y="T1"/>
                    </a:cxn>
                    <a:cxn ang="0">
                      <a:pos x="T2" y="T3"/>
                    </a:cxn>
                    <a:cxn ang="0">
                      <a:pos x="T4" y="T5"/>
                    </a:cxn>
                    <a:cxn ang="0">
                      <a:pos x="T6" y="T7"/>
                    </a:cxn>
                    <a:cxn ang="0">
                      <a:pos x="T8" y="T9"/>
                    </a:cxn>
                    <a:cxn ang="0">
                      <a:pos x="T10" y="T11"/>
                    </a:cxn>
                  </a:cxnLst>
                  <a:rect l="0" t="0" r="r" b="b"/>
                  <a:pathLst>
                    <a:path w="244" h="1933">
                      <a:moveTo>
                        <a:pt x="0" y="0"/>
                      </a:moveTo>
                      <a:lnTo>
                        <a:pt x="93" y="4"/>
                      </a:lnTo>
                      <a:lnTo>
                        <a:pt x="244" y="1933"/>
                      </a:lnTo>
                      <a:lnTo>
                        <a:pt x="179" y="1926"/>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1" name="Freeform 29">
                  <a:extLst>
                    <a:ext uri="{FF2B5EF4-FFF2-40B4-BE49-F238E27FC236}">
                      <a16:creationId xmlns:a16="http://schemas.microsoft.com/office/drawing/2014/main" id="{CF2D0764-CE63-4875-BFE1-E86E5427EB8A}"/>
                    </a:ext>
                  </a:extLst>
                </p:cNvPr>
                <p:cNvSpPr>
                  <a:spLocks/>
                </p:cNvSpPr>
                <p:nvPr/>
              </p:nvSpPr>
              <p:spPr bwMode="auto">
                <a:xfrm>
                  <a:off x="1133" y="81"/>
                  <a:ext cx="158" cy="1919"/>
                </a:xfrm>
                <a:custGeom>
                  <a:avLst/>
                  <a:gdLst>
                    <a:gd name="T0" fmla="*/ 0 w 158"/>
                    <a:gd name="T1" fmla="*/ 0 h 1919"/>
                    <a:gd name="T2" fmla="*/ 81 w 158"/>
                    <a:gd name="T3" fmla="*/ 3 h 1919"/>
                    <a:gd name="T4" fmla="*/ 158 w 158"/>
                    <a:gd name="T5" fmla="*/ 1919 h 1919"/>
                    <a:gd name="T6" fmla="*/ 89 w 158"/>
                    <a:gd name="T7" fmla="*/ 1912 h 1919"/>
                    <a:gd name="T8" fmla="*/ 0 w 158"/>
                    <a:gd name="T9" fmla="*/ 0 h 1919"/>
                    <a:gd name="T10" fmla="*/ 0 w 158"/>
                    <a:gd name="T11" fmla="*/ 0 h 1919"/>
                  </a:gdLst>
                  <a:ahLst/>
                  <a:cxnLst>
                    <a:cxn ang="0">
                      <a:pos x="T0" y="T1"/>
                    </a:cxn>
                    <a:cxn ang="0">
                      <a:pos x="T2" y="T3"/>
                    </a:cxn>
                    <a:cxn ang="0">
                      <a:pos x="T4" y="T5"/>
                    </a:cxn>
                    <a:cxn ang="0">
                      <a:pos x="T6" y="T7"/>
                    </a:cxn>
                    <a:cxn ang="0">
                      <a:pos x="T8" y="T9"/>
                    </a:cxn>
                    <a:cxn ang="0">
                      <a:pos x="T10" y="T11"/>
                    </a:cxn>
                  </a:cxnLst>
                  <a:rect l="0" t="0" r="r" b="b"/>
                  <a:pathLst>
                    <a:path w="158" h="1919">
                      <a:moveTo>
                        <a:pt x="0" y="0"/>
                      </a:moveTo>
                      <a:lnTo>
                        <a:pt x="81" y="3"/>
                      </a:lnTo>
                      <a:lnTo>
                        <a:pt x="158" y="1919"/>
                      </a:lnTo>
                      <a:lnTo>
                        <a:pt x="89" y="1912"/>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2" name="Freeform 30">
                  <a:extLst>
                    <a:ext uri="{FF2B5EF4-FFF2-40B4-BE49-F238E27FC236}">
                      <a16:creationId xmlns:a16="http://schemas.microsoft.com/office/drawing/2014/main" id="{67F618A1-015F-4932-8BFA-09C894B514B1}"/>
                    </a:ext>
                  </a:extLst>
                </p:cNvPr>
                <p:cNvSpPr>
                  <a:spLocks/>
                </p:cNvSpPr>
                <p:nvPr/>
              </p:nvSpPr>
              <p:spPr bwMode="auto">
                <a:xfrm>
                  <a:off x="1683" y="110"/>
                  <a:ext cx="86" cy="1903"/>
                </a:xfrm>
                <a:custGeom>
                  <a:avLst/>
                  <a:gdLst>
                    <a:gd name="T0" fmla="*/ 0 w 86"/>
                    <a:gd name="T1" fmla="*/ 0 h 1903"/>
                    <a:gd name="T2" fmla="*/ 86 w 86"/>
                    <a:gd name="T3" fmla="*/ 0 h 1903"/>
                    <a:gd name="T4" fmla="*/ 77 w 86"/>
                    <a:gd name="T5" fmla="*/ 1903 h 1903"/>
                    <a:gd name="T6" fmla="*/ 15 w 86"/>
                    <a:gd name="T7" fmla="*/ 1898 h 1903"/>
                    <a:gd name="T8" fmla="*/ 0 w 86"/>
                    <a:gd name="T9" fmla="*/ 0 h 1903"/>
                    <a:gd name="T10" fmla="*/ 0 w 86"/>
                    <a:gd name="T11" fmla="*/ 0 h 1903"/>
                  </a:gdLst>
                  <a:ahLst/>
                  <a:cxnLst>
                    <a:cxn ang="0">
                      <a:pos x="T0" y="T1"/>
                    </a:cxn>
                    <a:cxn ang="0">
                      <a:pos x="T2" y="T3"/>
                    </a:cxn>
                    <a:cxn ang="0">
                      <a:pos x="T4" y="T5"/>
                    </a:cxn>
                    <a:cxn ang="0">
                      <a:pos x="T6" y="T7"/>
                    </a:cxn>
                    <a:cxn ang="0">
                      <a:pos x="T8" y="T9"/>
                    </a:cxn>
                    <a:cxn ang="0">
                      <a:pos x="T10" y="T11"/>
                    </a:cxn>
                  </a:cxnLst>
                  <a:rect l="0" t="0" r="r" b="b"/>
                  <a:pathLst>
                    <a:path w="86" h="1903">
                      <a:moveTo>
                        <a:pt x="0" y="0"/>
                      </a:moveTo>
                      <a:lnTo>
                        <a:pt x="86" y="0"/>
                      </a:lnTo>
                      <a:lnTo>
                        <a:pt x="77" y="1903"/>
                      </a:lnTo>
                      <a:lnTo>
                        <a:pt x="15" y="1898"/>
                      </a:lnTo>
                      <a:lnTo>
                        <a:pt x="0" y="0"/>
                      </a:lnTo>
                      <a:lnTo>
                        <a:pt x="0"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3" name="Freeform 31">
                  <a:extLst>
                    <a:ext uri="{FF2B5EF4-FFF2-40B4-BE49-F238E27FC236}">
                      <a16:creationId xmlns:a16="http://schemas.microsoft.com/office/drawing/2014/main" id="{BCFDA758-24D0-4AA1-88D9-A856A86DB4BC}"/>
                    </a:ext>
                  </a:extLst>
                </p:cNvPr>
                <p:cNvSpPr>
                  <a:spLocks/>
                </p:cNvSpPr>
                <p:nvPr/>
              </p:nvSpPr>
              <p:spPr bwMode="auto">
                <a:xfrm>
                  <a:off x="2138" y="119"/>
                  <a:ext cx="148" cy="1894"/>
                </a:xfrm>
                <a:custGeom>
                  <a:avLst/>
                  <a:gdLst>
                    <a:gd name="T0" fmla="*/ 68 w 148"/>
                    <a:gd name="T1" fmla="*/ 0 h 1894"/>
                    <a:gd name="T2" fmla="*/ 148 w 148"/>
                    <a:gd name="T3" fmla="*/ 8 h 1894"/>
                    <a:gd name="T4" fmla="*/ 62 w 148"/>
                    <a:gd name="T5" fmla="*/ 1894 h 1894"/>
                    <a:gd name="T6" fmla="*/ 0 w 148"/>
                    <a:gd name="T7" fmla="*/ 1890 h 1894"/>
                    <a:gd name="T8" fmla="*/ 68 w 148"/>
                    <a:gd name="T9" fmla="*/ 0 h 1894"/>
                    <a:gd name="T10" fmla="*/ 68 w 148"/>
                    <a:gd name="T11" fmla="*/ 0 h 1894"/>
                  </a:gdLst>
                  <a:ahLst/>
                  <a:cxnLst>
                    <a:cxn ang="0">
                      <a:pos x="T0" y="T1"/>
                    </a:cxn>
                    <a:cxn ang="0">
                      <a:pos x="T2" y="T3"/>
                    </a:cxn>
                    <a:cxn ang="0">
                      <a:pos x="T4" y="T5"/>
                    </a:cxn>
                    <a:cxn ang="0">
                      <a:pos x="T6" y="T7"/>
                    </a:cxn>
                    <a:cxn ang="0">
                      <a:pos x="T8" y="T9"/>
                    </a:cxn>
                    <a:cxn ang="0">
                      <a:pos x="T10" y="T11"/>
                    </a:cxn>
                  </a:cxnLst>
                  <a:rect l="0" t="0" r="r" b="b"/>
                  <a:pathLst>
                    <a:path w="148" h="1894">
                      <a:moveTo>
                        <a:pt x="68" y="0"/>
                      </a:moveTo>
                      <a:lnTo>
                        <a:pt x="148" y="8"/>
                      </a:lnTo>
                      <a:lnTo>
                        <a:pt x="62" y="1894"/>
                      </a:lnTo>
                      <a:lnTo>
                        <a:pt x="0" y="1890"/>
                      </a:lnTo>
                      <a:lnTo>
                        <a:pt x="68" y="0"/>
                      </a:lnTo>
                      <a:lnTo>
                        <a:pt x="68"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4" name="Freeform 32">
                  <a:extLst>
                    <a:ext uri="{FF2B5EF4-FFF2-40B4-BE49-F238E27FC236}">
                      <a16:creationId xmlns:a16="http://schemas.microsoft.com/office/drawing/2014/main" id="{A8D32E54-AF0F-4F07-B869-5423A0682B75}"/>
                    </a:ext>
                  </a:extLst>
                </p:cNvPr>
                <p:cNvSpPr>
                  <a:spLocks/>
                </p:cNvSpPr>
                <p:nvPr/>
              </p:nvSpPr>
              <p:spPr bwMode="auto">
                <a:xfrm>
                  <a:off x="2575" y="138"/>
                  <a:ext cx="232" cy="1877"/>
                </a:xfrm>
                <a:custGeom>
                  <a:avLst/>
                  <a:gdLst>
                    <a:gd name="T0" fmla="*/ 148 w 232"/>
                    <a:gd name="T1" fmla="*/ 0 h 1877"/>
                    <a:gd name="T2" fmla="*/ 232 w 232"/>
                    <a:gd name="T3" fmla="*/ 3 h 1877"/>
                    <a:gd name="T4" fmla="*/ 62 w 232"/>
                    <a:gd name="T5" fmla="*/ 1877 h 1877"/>
                    <a:gd name="T6" fmla="*/ 0 w 232"/>
                    <a:gd name="T7" fmla="*/ 1875 h 1877"/>
                    <a:gd name="T8" fmla="*/ 148 w 232"/>
                    <a:gd name="T9" fmla="*/ 0 h 1877"/>
                    <a:gd name="T10" fmla="*/ 148 w 232"/>
                    <a:gd name="T11" fmla="*/ 0 h 1877"/>
                  </a:gdLst>
                  <a:ahLst/>
                  <a:cxnLst>
                    <a:cxn ang="0">
                      <a:pos x="T0" y="T1"/>
                    </a:cxn>
                    <a:cxn ang="0">
                      <a:pos x="T2" y="T3"/>
                    </a:cxn>
                    <a:cxn ang="0">
                      <a:pos x="T4" y="T5"/>
                    </a:cxn>
                    <a:cxn ang="0">
                      <a:pos x="T6" y="T7"/>
                    </a:cxn>
                    <a:cxn ang="0">
                      <a:pos x="T8" y="T9"/>
                    </a:cxn>
                    <a:cxn ang="0">
                      <a:pos x="T10" y="T11"/>
                    </a:cxn>
                  </a:cxnLst>
                  <a:rect l="0" t="0" r="r" b="b"/>
                  <a:pathLst>
                    <a:path w="232" h="1877">
                      <a:moveTo>
                        <a:pt x="148" y="0"/>
                      </a:moveTo>
                      <a:lnTo>
                        <a:pt x="232" y="3"/>
                      </a:lnTo>
                      <a:lnTo>
                        <a:pt x="62" y="1877"/>
                      </a:lnTo>
                      <a:lnTo>
                        <a:pt x="0" y="1875"/>
                      </a:lnTo>
                      <a:lnTo>
                        <a:pt x="148" y="0"/>
                      </a:lnTo>
                      <a:lnTo>
                        <a:pt x="148"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5" name="Freeform 33">
                  <a:extLst>
                    <a:ext uri="{FF2B5EF4-FFF2-40B4-BE49-F238E27FC236}">
                      <a16:creationId xmlns:a16="http://schemas.microsoft.com/office/drawing/2014/main" id="{8D6EDABE-C9B9-469D-9917-F4C02B0D38DD}"/>
                    </a:ext>
                  </a:extLst>
                </p:cNvPr>
                <p:cNvSpPr>
                  <a:spLocks/>
                </p:cNvSpPr>
                <p:nvPr/>
              </p:nvSpPr>
              <p:spPr bwMode="auto">
                <a:xfrm>
                  <a:off x="3012" y="154"/>
                  <a:ext cx="312" cy="1864"/>
                </a:xfrm>
                <a:custGeom>
                  <a:avLst/>
                  <a:gdLst>
                    <a:gd name="T0" fmla="*/ 231 w 312"/>
                    <a:gd name="T1" fmla="*/ 0 h 1864"/>
                    <a:gd name="T2" fmla="*/ 312 w 312"/>
                    <a:gd name="T3" fmla="*/ 3 h 1864"/>
                    <a:gd name="T4" fmla="*/ 65 w 312"/>
                    <a:gd name="T5" fmla="*/ 1864 h 1864"/>
                    <a:gd name="T6" fmla="*/ 0 w 312"/>
                    <a:gd name="T7" fmla="*/ 1864 h 1864"/>
                    <a:gd name="T8" fmla="*/ 231 w 312"/>
                    <a:gd name="T9" fmla="*/ 0 h 1864"/>
                    <a:gd name="T10" fmla="*/ 231 w 312"/>
                    <a:gd name="T11" fmla="*/ 0 h 1864"/>
                  </a:gdLst>
                  <a:ahLst/>
                  <a:cxnLst>
                    <a:cxn ang="0">
                      <a:pos x="T0" y="T1"/>
                    </a:cxn>
                    <a:cxn ang="0">
                      <a:pos x="T2" y="T3"/>
                    </a:cxn>
                    <a:cxn ang="0">
                      <a:pos x="T4" y="T5"/>
                    </a:cxn>
                    <a:cxn ang="0">
                      <a:pos x="T6" y="T7"/>
                    </a:cxn>
                    <a:cxn ang="0">
                      <a:pos x="T8" y="T9"/>
                    </a:cxn>
                    <a:cxn ang="0">
                      <a:pos x="T10" y="T11"/>
                    </a:cxn>
                  </a:cxnLst>
                  <a:rect l="0" t="0" r="r" b="b"/>
                  <a:pathLst>
                    <a:path w="312" h="1864">
                      <a:moveTo>
                        <a:pt x="231" y="0"/>
                      </a:moveTo>
                      <a:lnTo>
                        <a:pt x="312" y="3"/>
                      </a:lnTo>
                      <a:lnTo>
                        <a:pt x="65" y="1864"/>
                      </a:lnTo>
                      <a:lnTo>
                        <a:pt x="0" y="1864"/>
                      </a:lnTo>
                      <a:lnTo>
                        <a:pt x="231" y="0"/>
                      </a:lnTo>
                      <a:lnTo>
                        <a:pt x="231"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6" name="Freeform 34">
                  <a:extLst>
                    <a:ext uri="{FF2B5EF4-FFF2-40B4-BE49-F238E27FC236}">
                      <a16:creationId xmlns:a16="http://schemas.microsoft.com/office/drawing/2014/main" id="{32B53661-BC1C-4CA2-A458-1B4951F737BE}"/>
                    </a:ext>
                  </a:extLst>
                </p:cNvPr>
                <p:cNvSpPr>
                  <a:spLocks/>
                </p:cNvSpPr>
                <p:nvPr/>
              </p:nvSpPr>
              <p:spPr bwMode="auto">
                <a:xfrm>
                  <a:off x="3449" y="172"/>
                  <a:ext cx="389" cy="1847"/>
                </a:xfrm>
                <a:custGeom>
                  <a:avLst/>
                  <a:gdLst>
                    <a:gd name="T0" fmla="*/ 315 w 389"/>
                    <a:gd name="T1" fmla="*/ 0 h 1847"/>
                    <a:gd name="T2" fmla="*/ 389 w 389"/>
                    <a:gd name="T3" fmla="*/ 2 h 1847"/>
                    <a:gd name="T4" fmla="*/ 65 w 389"/>
                    <a:gd name="T5" fmla="*/ 1847 h 1847"/>
                    <a:gd name="T6" fmla="*/ 0 w 389"/>
                    <a:gd name="T7" fmla="*/ 1847 h 1847"/>
                    <a:gd name="T8" fmla="*/ 315 w 389"/>
                    <a:gd name="T9" fmla="*/ 0 h 1847"/>
                    <a:gd name="T10" fmla="*/ 315 w 389"/>
                    <a:gd name="T11" fmla="*/ 0 h 1847"/>
                  </a:gdLst>
                  <a:ahLst/>
                  <a:cxnLst>
                    <a:cxn ang="0">
                      <a:pos x="T0" y="T1"/>
                    </a:cxn>
                    <a:cxn ang="0">
                      <a:pos x="T2" y="T3"/>
                    </a:cxn>
                    <a:cxn ang="0">
                      <a:pos x="T4" y="T5"/>
                    </a:cxn>
                    <a:cxn ang="0">
                      <a:pos x="T6" y="T7"/>
                    </a:cxn>
                    <a:cxn ang="0">
                      <a:pos x="T8" y="T9"/>
                    </a:cxn>
                    <a:cxn ang="0">
                      <a:pos x="T10" y="T11"/>
                    </a:cxn>
                  </a:cxnLst>
                  <a:rect l="0" t="0" r="r" b="b"/>
                  <a:pathLst>
                    <a:path w="389" h="1847">
                      <a:moveTo>
                        <a:pt x="315" y="0"/>
                      </a:moveTo>
                      <a:lnTo>
                        <a:pt x="389" y="2"/>
                      </a:lnTo>
                      <a:lnTo>
                        <a:pt x="65" y="1847"/>
                      </a:lnTo>
                      <a:lnTo>
                        <a:pt x="0" y="1847"/>
                      </a:lnTo>
                      <a:lnTo>
                        <a:pt x="315" y="0"/>
                      </a:lnTo>
                      <a:lnTo>
                        <a:pt x="315"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7" name="Freeform 35">
                  <a:extLst>
                    <a:ext uri="{FF2B5EF4-FFF2-40B4-BE49-F238E27FC236}">
                      <a16:creationId xmlns:a16="http://schemas.microsoft.com/office/drawing/2014/main" id="{D8787804-6806-4C9E-94A4-AD00843F4ED9}"/>
                    </a:ext>
                  </a:extLst>
                </p:cNvPr>
                <p:cNvSpPr>
                  <a:spLocks/>
                </p:cNvSpPr>
                <p:nvPr/>
              </p:nvSpPr>
              <p:spPr bwMode="auto">
                <a:xfrm>
                  <a:off x="3891" y="176"/>
                  <a:ext cx="467" cy="1834"/>
                </a:xfrm>
                <a:custGeom>
                  <a:avLst/>
                  <a:gdLst>
                    <a:gd name="T0" fmla="*/ 393 w 467"/>
                    <a:gd name="T1" fmla="*/ 0 h 1834"/>
                    <a:gd name="T2" fmla="*/ 467 w 467"/>
                    <a:gd name="T3" fmla="*/ 0 h 1834"/>
                    <a:gd name="T4" fmla="*/ 60 w 467"/>
                    <a:gd name="T5" fmla="*/ 1832 h 1834"/>
                    <a:gd name="T6" fmla="*/ 0 w 467"/>
                    <a:gd name="T7" fmla="*/ 1834 h 1834"/>
                    <a:gd name="T8" fmla="*/ 393 w 467"/>
                    <a:gd name="T9" fmla="*/ 0 h 1834"/>
                    <a:gd name="T10" fmla="*/ 393 w 467"/>
                    <a:gd name="T11" fmla="*/ 0 h 1834"/>
                  </a:gdLst>
                  <a:ahLst/>
                  <a:cxnLst>
                    <a:cxn ang="0">
                      <a:pos x="T0" y="T1"/>
                    </a:cxn>
                    <a:cxn ang="0">
                      <a:pos x="T2" y="T3"/>
                    </a:cxn>
                    <a:cxn ang="0">
                      <a:pos x="T4" y="T5"/>
                    </a:cxn>
                    <a:cxn ang="0">
                      <a:pos x="T6" y="T7"/>
                    </a:cxn>
                    <a:cxn ang="0">
                      <a:pos x="T8" y="T9"/>
                    </a:cxn>
                    <a:cxn ang="0">
                      <a:pos x="T10" y="T11"/>
                    </a:cxn>
                  </a:cxnLst>
                  <a:rect l="0" t="0" r="r" b="b"/>
                  <a:pathLst>
                    <a:path w="467" h="1834">
                      <a:moveTo>
                        <a:pt x="393" y="0"/>
                      </a:moveTo>
                      <a:lnTo>
                        <a:pt x="467" y="0"/>
                      </a:lnTo>
                      <a:lnTo>
                        <a:pt x="60" y="1832"/>
                      </a:lnTo>
                      <a:lnTo>
                        <a:pt x="0" y="1834"/>
                      </a:lnTo>
                      <a:lnTo>
                        <a:pt x="393" y="0"/>
                      </a:lnTo>
                      <a:lnTo>
                        <a:pt x="393" y="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8" name="Freeform 36">
                  <a:extLst>
                    <a:ext uri="{FF2B5EF4-FFF2-40B4-BE49-F238E27FC236}">
                      <a16:creationId xmlns:a16="http://schemas.microsoft.com/office/drawing/2014/main" id="{B3FD635B-85FA-43E8-B390-AF7B8A15AC9A}"/>
                    </a:ext>
                  </a:extLst>
                </p:cNvPr>
                <p:cNvSpPr>
                  <a:spLocks/>
                </p:cNvSpPr>
                <p:nvPr/>
              </p:nvSpPr>
              <p:spPr bwMode="auto">
                <a:xfrm>
                  <a:off x="4287" y="104"/>
                  <a:ext cx="550" cy="1822"/>
                </a:xfrm>
                <a:custGeom>
                  <a:avLst/>
                  <a:gdLst>
                    <a:gd name="T0" fmla="*/ 476 w 550"/>
                    <a:gd name="T1" fmla="*/ 5 h 1822"/>
                    <a:gd name="T2" fmla="*/ 550 w 550"/>
                    <a:gd name="T3" fmla="*/ 0 h 1822"/>
                    <a:gd name="T4" fmla="*/ 63 w 550"/>
                    <a:gd name="T5" fmla="*/ 1819 h 1822"/>
                    <a:gd name="T6" fmla="*/ 0 w 550"/>
                    <a:gd name="T7" fmla="*/ 1822 h 1822"/>
                    <a:gd name="T8" fmla="*/ 476 w 550"/>
                    <a:gd name="T9" fmla="*/ 5 h 1822"/>
                    <a:gd name="T10" fmla="*/ 476 w 550"/>
                    <a:gd name="T11" fmla="*/ 5 h 1822"/>
                  </a:gdLst>
                  <a:ahLst/>
                  <a:cxnLst>
                    <a:cxn ang="0">
                      <a:pos x="T0" y="T1"/>
                    </a:cxn>
                    <a:cxn ang="0">
                      <a:pos x="T2" y="T3"/>
                    </a:cxn>
                    <a:cxn ang="0">
                      <a:pos x="T4" y="T5"/>
                    </a:cxn>
                    <a:cxn ang="0">
                      <a:pos x="T6" y="T7"/>
                    </a:cxn>
                    <a:cxn ang="0">
                      <a:pos x="T8" y="T9"/>
                    </a:cxn>
                    <a:cxn ang="0">
                      <a:pos x="T10" y="T11"/>
                    </a:cxn>
                  </a:cxnLst>
                  <a:rect l="0" t="0" r="r" b="b"/>
                  <a:pathLst>
                    <a:path w="550" h="1822">
                      <a:moveTo>
                        <a:pt x="476" y="5"/>
                      </a:moveTo>
                      <a:lnTo>
                        <a:pt x="550" y="0"/>
                      </a:lnTo>
                      <a:lnTo>
                        <a:pt x="63" y="1819"/>
                      </a:lnTo>
                      <a:lnTo>
                        <a:pt x="0" y="1822"/>
                      </a:lnTo>
                      <a:lnTo>
                        <a:pt x="476" y="5"/>
                      </a:lnTo>
                      <a:lnTo>
                        <a:pt x="476" y="5"/>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49" name="Freeform 37">
                  <a:extLst>
                    <a:ext uri="{FF2B5EF4-FFF2-40B4-BE49-F238E27FC236}">
                      <a16:creationId xmlns:a16="http://schemas.microsoft.com/office/drawing/2014/main" id="{E45041B3-0069-4F70-83B4-A9C84CB22E31}"/>
                    </a:ext>
                  </a:extLst>
                </p:cNvPr>
                <p:cNvSpPr>
                  <a:spLocks/>
                </p:cNvSpPr>
                <p:nvPr/>
              </p:nvSpPr>
              <p:spPr bwMode="auto">
                <a:xfrm>
                  <a:off x="4765" y="220"/>
                  <a:ext cx="630" cy="1808"/>
                </a:xfrm>
                <a:custGeom>
                  <a:avLst/>
                  <a:gdLst>
                    <a:gd name="T0" fmla="*/ 559 w 630"/>
                    <a:gd name="T1" fmla="*/ 5 h 1808"/>
                    <a:gd name="T2" fmla="*/ 630 w 630"/>
                    <a:gd name="T3" fmla="*/ 0 h 1808"/>
                    <a:gd name="T4" fmla="*/ 63 w 630"/>
                    <a:gd name="T5" fmla="*/ 1805 h 1808"/>
                    <a:gd name="T6" fmla="*/ 0 w 630"/>
                    <a:gd name="T7" fmla="*/ 1808 h 1808"/>
                    <a:gd name="T8" fmla="*/ 559 w 630"/>
                    <a:gd name="T9" fmla="*/ 5 h 1808"/>
                    <a:gd name="T10" fmla="*/ 559 w 630"/>
                    <a:gd name="T11" fmla="*/ 5 h 1808"/>
                  </a:gdLst>
                  <a:ahLst/>
                  <a:cxnLst>
                    <a:cxn ang="0">
                      <a:pos x="T0" y="T1"/>
                    </a:cxn>
                    <a:cxn ang="0">
                      <a:pos x="T2" y="T3"/>
                    </a:cxn>
                    <a:cxn ang="0">
                      <a:pos x="T4" y="T5"/>
                    </a:cxn>
                    <a:cxn ang="0">
                      <a:pos x="T6" y="T7"/>
                    </a:cxn>
                    <a:cxn ang="0">
                      <a:pos x="T8" y="T9"/>
                    </a:cxn>
                    <a:cxn ang="0">
                      <a:pos x="T10" y="T11"/>
                    </a:cxn>
                  </a:cxnLst>
                  <a:rect l="0" t="0" r="r" b="b"/>
                  <a:pathLst>
                    <a:path w="630" h="1808">
                      <a:moveTo>
                        <a:pt x="559" y="5"/>
                      </a:moveTo>
                      <a:lnTo>
                        <a:pt x="630" y="0"/>
                      </a:lnTo>
                      <a:lnTo>
                        <a:pt x="63" y="1805"/>
                      </a:lnTo>
                      <a:lnTo>
                        <a:pt x="0" y="1808"/>
                      </a:lnTo>
                      <a:lnTo>
                        <a:pt x="559" y="5"/>
                      </a:lnTo>
                      <a:lnTo>
                        <a:pt x="559" y="5"/>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50" name="Freeform 38">
                  <a:extLst>
                    <a:ext uri="{FF2B5EF4-FFF2-40B4-BE49-F238E27FC236}">
                      <a16:creationId xmlns:a16="http://schemas.microsoft.com/office/drawing/2014/main" id="{1DC6713A-6957-487C-8A55-68E7373477B3}"/>
                    </a:ext>
                  </a:extLst>
                </p:cNvPr>
                <p:cNvSpPr>
                  <a:spLocks/>
                </p:cNvSpPr>
                <p:nvPr/>
              </p:nvSpPr>
              <p:spPr bwMode="auto">
                <a:xfrm>
                  <a:off x="1172" y="1967"/>
                  <a:ext cx="4048" cy="90"/>
                </a:xfrm>
                <a:custGeom>
                  <a:avLst/>
                  <a:gdLst>
                    <a:gd name="T0" fmla="*/ 401 w 4048"/>
                    <a:gd name="T1" fmla="*/ 0 h 90"/>
                    <a:gd name="T2" fmla="*/ 4048 w 4048"/>
                    <a:gd name="T3" fmla="*/ 53 h 90"/>
                    <a:gd name="T4" fmla="*/ 1082 w 4048"/>
                    <a:gd name="T5" fmla="*/ 90 h 90"/>
                    <a:gd name="T6" fmla="*/ 0 w 4048"/>
                    <a:gd name="T7" fmla="*/ 82 h 90"/>
                    <a:gd name="T8" fmla="*/ 401 w 4048"/>
                    <a:gd name="T9" fmla="*/ 0 h 90"/>
                    <a:gd name="T10" fmla="*/ 401 w 4048"/>
                    <a:gd name="T11" fmla="*/ 0 h 90"/>
                  </a:gdLst>
                  <a:ahLst/>
                  <a:cxnLst>
                    <a:cxn ang="0">
                      <a:pos x="T0" y="T1"/>
                    </a:cxn>
                    <a:cxn ang="0">
                      <a:pos x="T2" y="T3"/>
                    </a:cxn>
                    <a:cxn ang="0">
                      <a:pos x="T4" y="T5"/>
                    </a:cxn>
                    <a:cxn ang="0">
                      <a:pos x="T6" y="T7"/>
                    </a:cxn>
                    <a:cxn ang="0">
                      <a:pos x="T8" y="T9"/>
                    </a:cxn>
                    <a:cxn ang="0">
                      <a:pos x="T10" y="T11"/>
                    </a:cxn>
                  </a:cxnLst>
                  <a:rect l="0" t="0" r="r" b="b"/>
                  <a:pathLst>
                    <a:path w="4048" h="90">
                      <a:moveTo>
                        <a:pt x="401" y="0"/>
                      </a:moveTo>
                      <a:lnTo>
                        <a:pt x="4048" y="53"/>
                      </a:lnTo>
                      <a:lnTo>
                        <a:pt x="1082" y="90"/>
                      </a:lnTo>
                      <a:lnTo>
                        <a:pt x="0" y="82"/>
                      </a:lnTo>
                      <a:lnTo>
                        <a:pt x="401" y="0"/>
                      </a:lnTo>
                      <a:lnTo>
                        <a:pt x="401" y="0"/>
                      </a:lnTo>
                      <a:close/>
                    </a:path>
                  </a:pathLst>
                </a:custGeom>
                <a:solidFill>
                  <a:srgbClr val="6380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grpSp>
          <p:sp>
            <p:nvSpPr>
              <p:cNvPr id="64551" name="Freeform 39">
                <a:extLst>
                  <a:ext uri="{FF2B5EF4-FFF2-40B4-BE49-F238E27FC236}">
                    <a16:creationId xmlns:a16="http://schemas.microsoft.com/office/drawing/2014/main" id="{4B4B6722-79CE-42F0-B2BA-365F4B0B5492}"/>
                  </a:ext>
                </a:extLst>
              </p:cNvPr>
              <p:cNvSpPr>
                <a:spLocks/>
              </p:cNvSpPr>
              <p:nvPr/>
            </p:nvSpPr>
            <p:spPr bwMode="auto">
              <a:xfrm>
                <a:off x="456" y="339"/>
                <a:ext cx="4431" cy="1720"/>
              </a:xfrm>
              <a:custGeom>
                <a:avLst/>
                <a:gdLst>
                  <a:gd name="T0" fmla="*/ 279 w 4431"/>
                  <a:gd name="T1" fmla="*/ 1509 h 1720"/>
                  <a:gd name="T2" fmla="*/ 288 w 4431"/>
                  <a:gd name="T3" fmla="*/ 1506 h 1720"/>
                  <a:gd name="T4" fmla="*/ 315 w 4431"/>
                  <a:gd name="T5" fmla="*/ 1501 h 1720"/>
                  <a:gd name="T6" fmla="*/ 333 w 4431"/>
                  <a:gd name="T7" fmla="*/ 1496 h 1720"/>
                  <a:gd name="T8" fmla="*/ 353 w 4431"/>
                  <a:gd name="T9" fmla="*/ 1494 h 1720"/>
                  <a:gd name="T10" fmla="*/ 380 w 4431"/>
                  <a:gd name="T11" fmla="*/ 1489 h 1720"/>
                  <a:gd name="T12" fmla="*/ 413 w 4431"/>
                  <a:gd name="T13" fmla="*/ 1488 h 1720"/>
                  <a:gd name="T14" fmla="*/ 448 w 4431"/>
                  <a:gd name="T15" fmla="*/ 1485 h 1720"/>
                  <a:gd name="T16" fmla="*/ 505 w 4431"/>
                  <a:gd name="T17" fmla="*/ 1485 h 1720"/>
                  <a:gd name="T18" fmla="*/ 564 w 4431"/>
                  <a:gd name="T19" fmla="*/ 1485 h 1720"/>
                  <a:gd name="T20" fmla="*/ 630 w 4431"/>
                  <a:gd name="T21" fmla="*/ 1485 h 1720"/>
                  <a:gd name="T22" fmla="*/ 689 w 4431"/>
                  <a:gd name="T23" fmla="*/ 1485 h 1720"/>
                  <a:gd name="T24" fmla="*/ 743 w 4431"/>
                  <a:gd name="T25" fmla="*/ 1485 h 1720"/>
                  <a:gd name="T26" fmla="*/ 781 w 4431"/>
                  <a:gd name="T27" fmla="*/ 1485 h 1720"/>
                  <a:gd name="T28" fmla="*/ 793 w 4431"/>
                  <a:gd name="T29" fmla="*/ 1485 h 1720"/>
                  <a:gd name="T30" fmla="*/ 1269 w 4431"/>
                  <a:gd name="T31" fmla="*/ 1166 h 1720"/>
                  <a:gd name="T32" fmla="*/ 2062 w 4431"/>
                  <a:gd name="T33" fmla="*/ 829 h 1720"/>
                  <a:gd name="T34" fmla="*/ 2077 w 4431"/>
                  <a:gd name="T35" fmla="*/ 825 h 1720"/>
                  <a:gd name="T36" fmla="*/ 2092 w 4431"/>
                  <a:gd name="T37" fmla="*/ 820 h 1720"/>
                  <a:gd name="T38" fmla="*/ 2113 w 4431"/>
                  <a:gd name="T39" fmla="*/ 817 h 1720"/>
                  <a:gd name="T40" fmla="*/ 2134 w 4431"/>
                  <a:gd name="T41" fmla="*/ 810 h 1720"/>
                  <a:gd name="T42" fmla="*/ 2157 w 4431"/>
                  <a:gd name="T43" fmla="*/ 804 h 1720"/>
                  <a:gd name="T44" fmla="*/ 2181 w 4431"/>
                  <a:gd name="T45" fmla="*/ 800 h 1720"/>
                  <a:gd name="T46" fmla="*/ 2205 w 4431"/>
                  <a:gd name="T47" fmla="*/ 796 h 1720"/>
                  <a:gd name="T48" fmla="*/ 2241 w 4431"/>
                  <a:gd name="T49" fmla="*/ 787 h 1720"/>
                  <a:gd name="T50" fmla="*/ 2267 w 4431"/>
                  <a:gd name="T51" fmla="*/ 783 h 1720"/>
                  <a:gd name="T52" fmla="*/ 2291 w 4431"/>
                  <a:gd name="T53" fmla="*/ 781 h 1720"/>
                  <a:gd name="T54" fmla="*/ 2541 w 4431"/>
                  <a:gd name="T55" fmla="*/ 834 h 1720"/>
                  <a:gd name="T56" fmla="*/ 2562 w 4431"/>
                  <a:gd name="T57" fmla="*/ 820 h 1720"/>
                  <a:gd name="T58" fmla="*/ 2603 w 4431"/>
                  <a:gd name="T59" fmla="*/ 793 h 1720"/>
                  <a:gd name="T60" fmla="*/ 2660 w 4431"/>
                  <a:gd name="T61" fmla="*/ 757 h 1720"/>
                  <a:gd name="T62" fmla="*/ 2722 w 4431"/>
                  <a:gd name="T63" fmla="*/ 716 h 1720"/>
                  <a:gd name="T64" fmla="*/ 2787 w 4431"/>
                  <a:gd name="T65" fmla="*/ 674 h 1720"/>
                  <a:gd name="T66" fmla="*/ 2853 w 4431"/>
                  <a:gd name="T67" fmla="*/ 632 h 1720"/>
                  <a:gd name="T68" fmla="*/ 2912 w 4431"/>
                  <a:gd name="T69" fmla="*/ 593 h 1720"/>
                  <a:gd name="T70" fmla="*/ 2963 w 4431"/>
                  <a:gd name="T71" fmla="*/ 561 h 1720"/>
                  <a:gd name="T72" fmla="*/ 3001 w 4431"/>
                  <a:gd name="T73" fmla="*/ 536 h 1720"/>
                  <a:gd name="T74" fmla="*/ 3025 w 4431"/>
                  <a:gd name="T75" fmla="*/ 517 h 1720"/>
                  <a:gd name="T76" fmla="*/ 3043 w 4431"/>
                  <a:gd name="T77" fmla="*/ 503 h 1720"/>
                  <a:gd name="T78" fmla="*/ 3058 w 4431"/>
                  <a:gd name="T79" fmla="*/ 492 h 1720"/>
                  <a:gd name="T80" fmla="*/ 3061 w 4431"/>
                  <a:gd name="T81" fmla="*/ 488 h 1720"/>
                  <a:gd name="T82" fmla="*/ 3536 w 4431"/>
                  <a:gd name="T83" fmla="*/ 509 h 1720"/>
                  <a:gd name="T84" fmla="*/ 3542 w 4431"/>
                  <a:gd name="T85" fmla="*/ 504 h 1720"/>
                  <a:gd name="T86" fmla="*/ 3563 w 4431"/>
                  <a:gd name="T87" fmla="*/ 493 h 1720"/>
                  <a:gd name="T88" fmla="*/ 3596 w 4431"/>
                  <a:gd name="T89" fmla="*/ 473 h 1720"/>
                  <a:gd name="T90" fmla="*/ 3643 w 4431"/>
                  <a:gd name="T91" fmla="*/ 449 h 1720"/>
                  <a:gd name="T92" fmla="*/ 3694 w 4431"/>
                  <a:gd name="T93" fmla="*/ 417 h 1720"/>
                  <a:gd name="T94" fmla="*/ 3756 w 4431"/>
                  <a:gd name="T95" fmla="*/ 380 h 1720"/>
                  <a:gd name="T96" fmla="*/ 3822 w 4431"/>
                  <a:gd name="T97" fmla="*/ 339 h 1720"/>
                  <a:gd name="T98" fmla="*/ 3893 w 4431"/>
                  <a:gd name="T99" fmla="*/ 294 h 1720"/>
                  <a:gd name="T100" fmla="*/ 3961 w 4431"/>
                  <a:gd name="T101" fmla="*/ 245 h 1720"/>
                  <a:gd name="T102" fmla="*/ 4036 w 4431"/>
                  <a:gd name="T103" fmla="*/ 194 h 1720"/>
                  <a:gd name="T104" fmla="*/ 4104 w 4431"/>
                  <a:gd name="T105" fmla="*/ 144 h 1720"/>
                  <a:gd name="T106" fmla="*/ 4167 w 4431"/>
                  <a:gd name="T107" fmla="*/ 99 h 1720"/>
                  <a:gd name="T108" fmla="*/ 4220 w 4431"/>
                  <a:gd name="T109" fmla="*/ 59 h 1720"/>
                  <a:gd name="T110" fmla="*/ 4265 w 4431"/>
                  <a:gd name="T111" fmla="*/ 28 h 1720"/>
                  <a:gd name="T112" fmla="*/ 4291 w 4431"/>
                  <a:gd name="T113" fmla="*/ 7 h 1720"/>
                  <a:gd name="T114" fmla="*/ 4303 w 4431"/>
                  <a:gd name="T115" fmla="*/ 0 h 1720"/>
                  <a:gd name="T116" fmla="*/ 3869 w 4431"/>
                  <a:gd name="T117" fmla="*/ 650 h 1720"/>
                  <a:gd name="T118" fmla="*/ 3123 w 4431"/>
                  <a:gd name="T119" fmla="*/ 1129 h 1720"/>
                  <a:gd name="T120" fmla="*/ 2148 w 4431"/>
                  <a:gd name="T121" fmla="*/ 1378 h 1720"/>
                  <a:gd name="T122" fmla="*/ 1325 w 4431"/>
                  <a:gd name="T123" fmla="*/ 1607 h 1720"/>
                  <a:gd name="T124" fmla="*/ 0 w 4431"/>
                  <a:gd name="T125" fmla="*/ 1715 h 1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431" h="1720">
                    <a:moveTo>
                      <a:pt x="0" y="1715"/>
                    </a:moveTo>
                    <a:lnTo>
                      <a:pt x="279" y="1509"/>
                    </a:lnTo>
                    <a:lnTo>
                      <a:pt x="279" y="1508"/>
                    </a:lnTo>
                    <a:lnTo>
                      <a:pt x="288" y="1506"/>
                    </a:lnTo>
                    <a:lnTo>
                      <a:pt x="297" y="1503"/>
                    </a:lnTo>
                    <a:lnTo>
                      <a:pt x="315" y="1501"/>
                    </a:lnTo>
                    <a:lnTo>
                      <a:pt x="321" y="1498"/>
                    </a:lnTo>
                    <a:lnTo>
                      <a:pt x="333" y="1496"/>
                    </a:lnTo>
                    <a:lnTo>
                      <a:pt x="344" y="1494"/>
                    </a:lnTo>
                    <a:lnTo>
                      <a:pt x="353" y="1494"/>
                    </a:lnTo>
                    <a:lnTo>
                      <a:pt x="365" y="1491"/>
                    </a:lnTo>
                    <a:lnTo>
                      <a:pt x="380" y="1489"/>
                    </a:lnTo>
                    <a:lnTo>
                      <a:pt x="395" y="1488"/>
                    </a:lnTo>
                    <a:lnTo>
                      <a:pt x="413" y="1488"/>
                    </a:lnTo>
                    <a:lnTo>
                      <a:pt x="428" y="1486"/>
                    </a:lnTo>
                    <a:lnTo>
                      <a:pt x="448" y="1485"/>
                    </a:lnTo>
                    <a:lnTo>
                      <a:pt x="472" y="1485"/>
                    </a:lnTo>
                    <a:lnTo>
                      <a:pt x="505" y="1485"/>
                    </a:lnTo>
                    <a:lnTo>
                      <a:pt x="532" y="1485"/>
                    </a:lnTo>
                    <a:lnTo>
                      <a:pt x="564" y="1485"/>
                    </a:lnTo>
                    <a:lnTo>
                      <a:pt x="597" y="1485"/>
                    </a:lnTo>
                    <a:lnTo>
                      <a:pt x="630" y="1485"/>
                    </a:lnTo>
                    <a:lnTo>
                      <a:pt x="659" y="1485"/>
                    </a:lnTo>
                    <a:lnTo>
                      <a:pt x="689" y="1485"/>
                    </a:lnTo>
                    <a:lnTo>
                      <a:pt x="716" y="1485"/>
                    </a:lnTo>
                    <a:lnTo>
                      <a:pt x="743" y="1485"/>
                    </a:lnTo>
                    <a:lnTo>
                      <a:pt x="763" y="1485"/>
                    </a:lnTo>
                    <a:lnTo>
                      <a:pt x="781" y="1485"/>
                    </a:lnTo>
                    <a:lnTo>
                      <a:pt x="790" y="1485"/>
                    </a:lnTo>
                    <a:lnTo>
                      <a:pt x="793" y="1485"/>
                    </a:lnTo>
                    <a:lnTo>
                      <a:pt x="1087" y="1207"/>
                    </a:lnTo>
                    <a:lnTo>
                      <a:pt x="1269" y="1166"/>
                    </a:lnTo>
                    <a:lnTo>
                      <a:pt x="1667" y="1166"/>
                    </a:lnTo>
                    <a:lnTo>
                      <a:pt x="2062" y="829"/>
                    </a:lnTo>
                    <a:lnTo>
                      <a:pt x="2065" y="828"/>
                    </a:lnTo>
                    <a:lnTo>
                      <a:pt x="2077" y="825"/>
                    </a:lnTo>
                    <a:lnTo>
                      <a:pt x="2083" y="822"/>
                    </a:lnTo>
                    <a:lnTo>
                      <a:pt x="2092" y="820"/>
                    </a:lnTo>
                    <a:lnTo>
                      <a:pt x="2101" y="818"/>
                    </a:lnTo>
                    <a:lnTo>
                      <a:pt x="2113" y="817"/>
                    </a:lnTo>
                    <a:lnTo>
                      <a:pt x="2122" y="813"/>
                    </a:lnTo>
                    <a:lnTo>
                      <a:pt x="2134" y="810"/>
                    </a:lnTo>
                    <a:lnTo>
                      <a:pt x="2146" y="807"/>
                    </a:lnTo>
                    <a:lnTo>
                      <a:pt x="2157" y="804"/>
                    </a:lnTo>
                    <a:lnTo>
                      <a:pt x="2169" y="803"/>
                    </a:lnTo>
                    <a:lnTo>
                      <a:pt x="2181" y="800"/>
                    </a:lnTo>
                    <a:lnTo>
                      <a:pt x="2193" y="797"/>
                    </a:lnTo>
                    <a:lnTo>
                      <a:pt x="2205" y="796"/>
                    </a:lnTo>
                    <a:lnTo>
                      <a:pt x="2223" y="790"/>
                    </a:lnTo>
                    <a:lnTo>
                      <a:pt x="2241" y="787"/>
                    </a:lnTo>
                    <a:lnTo>
                      <a:pt x="2255" y="784"/>
                    </a:lnTo>
                    <a:lnTo>
                      <a:pt x="2267" y="783"/>
                    </a:lnTo>
                    <a:lnTo>
                      <a:pt x="2282" y="781"/>
                    </a:lnTo>
                    <a:lnTo>
                      <a:pt x="2291" y="781"/>
                    </a:lnTo>
                    <a:lnTo>
                      <a:pt x="2538" y="837"/>
                    </a:lnTo>
                    <a:lnTo>
                      <a:pt x="2541" y="834"/>
                    </a:lnTo>
                    <a:lnTo>
                      <a:pt x="2550" y="828"/>
                    </a:lnTo>
                    <a:lnTo>
                      <a:pt x="2562" y="820"/>
                    </a:lnTo>
                    <a:lnTo>
                      <a:pt x="2582" y="807"/>
                    </a:lnTo>
                    <a:lnTo>
                      <a:pt x="2603" y="793"/>
                    </a:lnTo>
                    <a:lnTo>
                      <a:pt x="2630" y="777"/>
                    </a:lnTo>
                    <a:lnTo>
                      <a:pt x="2660" y="757"/>
                    </a:lnTo>
                    <a:lnTo>
                      <a:pt x="2692" y="738"/>
                    </a:lnTo>
                    <a:lnTo>
                      <a:pt x="2722" y="716"/>
                    </a:lnTo>
                    <a:lnTo>
                      <a:pt x="2758" y="695"/>
                    </a:lnTo>
                    <a:lnTo>
                      <a:pt x="2787" y="674"/>
                    </a:lnTo>
                    <a:lnTo>
                      <a:pt x="2823" y="653"/>
                    </a:lnTo>
                    <a:lnTo>
                      <a:pt x="2853" y="632"/>
                    </a:lnTo>
                    <a:lnTo>
                      <a:pt x="2886" y="612"/>
                    </a:lnTo>
                    <a:lnTo>
                      <a:pt x="2912" y="593"/>
                    </a:lnTo>
                    <a:lnTo>
                      <a:pt x="2942" y="577"/>
                    </a:lnTo>
                    <a:lnTo>
                      <a:pt x="2963" y="561"/>
                    </a:lnTo>
                    <a:lnTo>
                      <a:pt x="2984" y="547"/>
                    </a:lnTo>
                    <a:lnTo>
                      <a:pt x="3001" y="536"/>
                    </a:lnTo>
                    <a:lnTo>
                      <a:pt x="3016" y="526"/>
                    </a:lnTo>
                    <a:lnTo>
                      <a:pt x="3025" y="517"/>
                    </a:lnTo>
                    <a:lnTo>
                      <a:pt x="3037" y="509"/>
                    </a:lnTo>
                    <a:lnTo>
                      <a:pt x="3043" y="503"/>
                    </a:lnTo>
                    <a:lnTo>
                      <a:pt x="3052" y="499"/>
                    </a:lnTo>
                    <a:lnTo>
                      <a:pt x="3058" y="492"/>
                    </a:lnTo>
                    <a:lnTo>
                      <a:pt x="3061" y="489"/>
                    </a:lnTo>
                    <a:lnTo>
                      <a:pt x="3061" y="488"/>
                    </a:lnTo>
                    <a:lnTo>
                      <a:pt x="3311" y="442"/>
                    </a:lnTo>
                    <a:lnTo>
                      <a:pt x="3536" y="509"/>
                    </a:lnTo>
                    <a:lnTo>
                      <a:pt x="3536" y="507"/>
                    </a:lnTo>
                    <a:lnTo>
                      <a:pt x="3542" y="504"/>
                    </a:lnTo>
                    <a:lnTo>
                      <a:pt x="3551" y="499"/>
                    </a:lnTo>
                    <a:lnTo>
                      <a:pt x="3563" y="493"/>
                    </a:lnTo>
                    <a:lnTo>
                      <a:pt x="3581" y="483"/>
                    </a:lnTo>
                    <a:lnTo>
                      <a:pt x="3596" y="473"/>
                    </a:lnTo>
                    <a:lnTo>
                      <a:pt x="3617" y="462"/>
                    </a:lnTo>
                    <a:lnTo>
                      <a:pt x="3643" y="449"/>
                    </a:lnTo>
                    <a:lnTo>
                      <a:pt x="3667" y="434"/>
                    </a:lnTo>
                    <a:lnTo>
                      <a:pt x="3694" y="417"/>
                    </a:lnTo>
                    <a:lnTo>
                      <a:pt x="3724" y="399"/>
                    </a:lnTo>
                    <a:lnTo>
                      <a:pt x="3756" y="380"/>
                    </a:lnTo>
                    <a:lnTo>
                      <a:pt x="3786" y="360"/>
                    </a:lnTo>
                    <a:lnTo>
                      <a:pt x="3822" y="339"/>
                    </a:lnTo>
                    <a:lnTo>
                      <a:pt x="3854" y="317"/>
                    </a:lnTo>
                    <a:lnTo>
                      <a:pt x="3893" y="294"/>
                    </a:lnTo>
                    <a:lnTo>
                      <a:pt x="3926" y="269"/>
                    </a:lnTo>
                    <a:lnTo>
                      <a:pt x="3961" y="245"/>
                    </a:lnTo>
                    <a:lnTo>
                      <a:pt x="4000" y="219"/>
                    </a:lnTo>
                    <a:lnTo>
                      <a:pt x="4036" y="194"/>
                    </a:lnTo>
                    <a:lnTo>
                      <a:pt x="4071" y="170"/>
                    </a:lnTo>
                    <a:lnTo>
                      <a:pt x="4104" y="144"/>
                    </a:lnTo>
                    <a:lnTo>
                      <a:pt x="4137" y="122"/>
                    </a:lnTo>
                    <a:lnTo>
                      <a:pt x="4167" y="99"/>
                    </a:lnTo>
                    <a:lnTo>
                      <a:pt x="4193" y="78"/>
                    </a:lnTo>
                    <a:lnTo>
                      <a:pt x="4220" y="59"/>
                    </a:lnTo>
                    <a:lnTo>
                      <a:pt x="4244" y="41"/>
                    </a:lnTo>
                    <a:lnTo>
                      <a:pt x="4265" y="28"/>
                    </a:lnTo>
                    <a:lnTo>
                      <a:pt x="4280" y="16"/>
                    </a:lnTo>
                    <a:lnTo>
                      <a:pt x="4291" y="7"/>
                    </a:lnTo>
                    <a:lnTo>
                      <a:pt x="4297" y="1"/>
                    </a:lnTo>
                    <a:lnTo>
                      <a:pt x="4303" y="0"/>
                    </a:lnTo>
                    <a:lnTo>
                      <a:pt x="4431" y="170"/>
                    </a:lnTo>
                    <a:lnTo>
                      <a:pt x="3869" y="650"/>
                    </a:lnTo>
                    <a:lnTo>
                      <a:pt x="3334" y="639"/>
                    </a:lnTo>
                    <a:lnTo>
                      <a:pt x="3123" y="1129"/>
                    </a:lnTo>
                    <a:lnTo>
                      <a:pt x="2143" y="1098"/>
                    </a:lnTo>
                    <a:lnTo>
                      <a:pt x="2148" y="1378"/>
                    </a:lnTo>
                    <a:lnTo>
                      <a:pt x="1388" y="1358"/>
                    </a:lnTo>
                    <a:lnTo>
                      <a:pt x="1325" y="1607"/>
                    </a:lnTo>
                    <a:lnTo>
                      <a:pt x="333" y="1720"/>
                    </a:lnTo>
                    <a:lnTo>
                      <a:pt x="0" y="1715"/>
                    </a:lnTo>
                    <a:lnTo>
                      <a:pt x="0" y="1715"/>
                    </a:lnTo>
                    <a:close/>
                  </a:path>
                </a:pathLst>
              </a:custGeom>
              <a:solidFill>
                <a:srgbClr val="FFC2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52" name="Freeform 40">
                <a:extLst>
                  <a:ext uri="{FF2B5EF4-FFF2-40B4-BE49-F238E27FC236}">
                    <a16:creationId xmlns:a16="http://schemas.microsoft.com/office/drawing/2014/main" id="{EC5E61D4-A8BD-4C61-98EC-1CE43CF44C7F}"/>
                  </a:ext>
                </a:extLst>
              </p:cNvPr>
              <p:cNvSpPr>
                <a:spLocks/>
              </p:cNvSpPr>
              <p:nvPr/>
            </p:nvSpPr>
            <p:spPr bwMode="auto">
              <a:xfrm>
                <a:off x="5027" y="463"/>
                <a:ext cx="517" cy="245"/>
              </a:xfrm>
              <a:custGeom>
                <a:avLst/>
                <a:gdLst>
                  <a:gd name="T0" fmla="*/ 258 w 517"/>
                  <a:gd name="T1" fmla="*/ 0 h 245"/>
                  <a:gd name="T2" fmla="*/ 261 w 517"/>
                  <a:gd name="T3" fmla="*/ 3 h 245"/>
                  <a:gd name="T4" fmla="*/ 267 w 517"/>
                  <a:gd name="T5" fmla="*/ 6 h 245"/>
                  <a:gd name="T6" fmla="*/ 279 w 517"/>
                  <a:gd name="T7" fmla="*/ 12 h 245"/>
                  <a:gd name="T8" fmla="*/ 288 w 517"/>
                  <a:gd name="T9" fmla="*/ 17 h 245"/>
                  <a:gd name="T10" fmla="*/ 303 w 517"/>
                  <a:gd name="T11" fmla="*/ 26 h 245"/>
                  <a:gd name="T12" fmla="*/ 312 w 517"/>
                  <a:gd name="T13" fmla="*/ 33 h 245"/>
                  <a:gd name="T14" fmla="*/ 330 w 517"/>
                  <a:gd name="T15" fmla="*/ 43 h 245"/>
                  <a:gd name="T16" fmla="*/ 345 w 517"/>
                  <a:gd name="T17" fmla="*/ 51 h 245"/>
                  <a:gd name="T18" fmla="*/ 362 w 517"/>
                  <a:gd name="T19" fmla="*/ 61 h 245"/>
                  <a:gd name="T20" fmla="*/ 377 w 517"/>
                  <a:gd name="T21" fmla="*/ 72 h 245"/>
                  <a:gd name="T22" fmla="*/ 392 w 517"/>
                  <a:gd name="T23" fmla="*/ 84 h 245"/>
                  <a:gd name="T24" fmla="*/ 410 w 517"/>
                  <a:gd name="T25" fmla="*/ 95 h 245"/>
                  <a:gd name="T26" fmla="*/ 425 w 517"/>
                  <a:gd name="T27" fmla="*/ 105 h 245"/>
                  <a:gd name="T28" fmla="*/ 437 w 517"/>
                  <a:gd name="T29" fmla="*/ 118 h 245"/>
                  <a:gd name="T30" fmla="*/ 452 w 517"/>
                  <a:gd name="T31" fmla="*/ 129 h 245"/>
                  <a:gd name="T32" fmla="*/ 463 w 517"/>
                  <a:gd name="T33" fmla="*/ 140 h 245"/>
                  <a:gd name="T34" fmla="*/ 472 w 517"/>
                  <a:gd name="T35" fmla="*/ 152 h 245"/>
                  <a:gd name="T36" fmla="*/ 478 w 517"/>
                  <a:gd name="T37" fmla="*/ 161 h 245"/>
                  <a:gd name="T38" fmla="*/ 487 w 517"/>
                  <a:gd name="T39" fmla="*/ 173 h 245"/>
                  <a:gd name="T40" fmla="*/ 493 w 517"/>
                  <a:gd name="T41" fmla="*/ 183 h 245"/>
                  <a:gd name="T42" fmla="*/ 499 w 517"/>
                  <a:gd name="T43" fmla="*/ 193 h 245"/>
                  <a:gd name="T44" fmla="*/ 502 w 517"/>
                  <a:gd name="T45" fmla="*/ 201 h 245"/>
                  <a:gd name="T46" fmla="*/ 505 w 517"/>
                  <a:gd name="T47" fmla="*/ 211 h 245"/>
                  <a:gd name="T48" fmla="*/ 508 w 517"/>
                  <a:gd name="T49" fmla="*/ 217 h 245"/>
                  <a:gd name="T50" fmla="*/ 511 w 517"/>
                  <a:gd name="T51" fmla="*/ 224 h 245"/>
                  <a:gd name="T52" fmla="*/ 511 w 517"/>
                  <a:gd name="T53" fmla="*/ 229 h 245"/>
                  <a:gd name="T54" fmla="*/ 514 w 517"/>
                  <a:gd name="T55" fmla="*/ 235 h 245"/>
                  <a:gd name="T56" fmla="*/ 514 w 517"/>
                  <a:gd name="T57" fmla="*/ 242 h 245"/>
                  <a:gd name="T58" fmla="*/ 517 w 517"/>
                  <a:gd name="T59" fmla="*/ 245 h 245"/>
                  <a:gd name="T60" fmla="*/ 288 w 517"/>
                  <a:gd name="T61" fmla="*/ 245 h 245"/>
                  <a:gd name="T62" fmla="*/ 0 w 517"/>
                  <a:gd name="T63" fmla="*/ 178 h 245"/>
                  <a:gd name="T64" fmla="*/ 258 w 517"/>
                  <a:gd name="T65" fmla="*/ 0 h 245"/>
                  <a:gd name="T66" fmla="*/ 258 w 517"/>
                  <a:gd name="T67"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7" h="245">
                    <a:moveTo>
                      <a:pt x="258" y="0"/>
                    </a:moveTo>
                    <a:lnTo>
                      <a:pt x="261" y="3"/>
                    </a:lnTo>
                    <a:lnTo>
                      <a:pt x="267" y="6"/>
                    </a:lnTo>
                    <a:lnTo>
                      <a:pt x="279" y="12"/>
                    </a:lnTo>
                    <a:lnTo>
                      <a:pt x="288" y="17"/>
                    </a:lnTo>
                    <a:lnTo>
                      <a:pt x="303" y="26"/>
                    </a:lnTo>
                    <a:lnTo>
                      <a:pt x="312" y="33"/>
                    </a:lnTo>
                    <a:lnTo>
                      <a:pt x="330" y="43"/>
                    </a:lnTo>
                    <a:lnTo>
                      <a:pt x="345" y="51"/>
                    </a:lnTo>
                    <a:lnTo>
                      <a:pt x="362" y="61"/>
                    </a:lnTo>
                    <a:lnTo>
                      <a:pt x="377" y="72"/>
                    </a:lnTo>
                    <a:lnTo>
                      <a:pt x="392" y="84"/>
                    </a:lnTo>
                    <a:lnTo>
                      <a:pt x="410" y="95"/>
                    </a:lnTo>
                    <a:lnTo>
                      <a:pt x="425" y="105"/>
                    </a:lnTo>
                    <a:lnTo>
                      <a:pt x="437" y="118"/>
                    </a:lnTo>
                    <a:lnTo>
                      <a:pt x="452" y="129"/>
                    </a:lnTo>
                    <a:lnTo>
                      <a:pt x="463" y="140"/>
                    </a:lnTo>
                    <a:lnTo>
                      <a:pt x="472" y="152"/>
                    </a:lnTo>
                    <a:lnTo>
                      <a:pt x="478" y="161"/>
                    </a:lnTo>
                    <a:lnTo>
                      <a:pt x="487" y="173"/>
                    </a:lnTo>
                    <a:lnTo>
                      <a:pt x="493" y="183"/>
                    </a:lnTo>
                    <a:lnTo>
                      <a:pt x="499" y="193"/>
                    </a:lnTo>
                    <a:lnTo>
                      <a:pt x="502" y="201"/>
                    </a:lnTo>
                    <a:lnTo>
                      <a:pt x="505" y="211"/>
                    </a:lnTo>
                    <a:lnTo>
                      <a:pt x="508" y="217"/>
                    </a:lnTo>
                    <a:lnTo>
                      <a:pt x="511" y="224"/>
                    </a:lnTo>
                    <a:lnTo>
                      <a:pt x="511" y="229"/>
                    </a:lnTo>
                    <a:lnTo>
                      <a:pt x="514" y="235"/>
                    </a:lnTo>
                    <a:lnTo>
                      <a:pt x="514" y="242"/>
                    </a:lnTo>
                    <a:lnTo>
                      <a:pt x="517" y="245"/>
                    </a:lnTo>
                    <a:lnTo>
                      <a:pt x="288" y="245"/>
                    </a:lnTo>
                    <a:lnTo>
                      <a:pt x="0" y="178"/>
                    </a:lnTo>
                    <a:lnTo>
                      <a:pt x="258" y="0"/>
                    </a:lnTo>
                    <a:lnTo>
                      <a:pt x="258" y="0"/>
                    </a:lnTo>
                    <a:close/>
                  </a:path>
                </a:pathLst>
              </a:custGeom>
              <a:solidFill>
                <a:srgbClr val="C2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53" name="Freeform 41">
                <a:extLst>
                  <a:ext uri="{FF2B5EF4-FFF2-40B4-BE49-F238E27FC236}">
                    <a16:creationId xmlns:a16="http://schemas.microsoft.com/office/drawing/2014/main" id="{C36AC6FA-A231-4DA8-98D8-0329C7739A48}"/>
                  </a:ext>
                </a:extLst>
              </p:cNvPr>
              <p:cNvSpPr>
                <a:spLocks/>
              </p:cNvSpPr>
              <p:nvPr/>
            </p:nvSpPr>
            <p:spPr bwMode="auto">
              <a:xfrm>
                <a:off x="3719" y="1012"/>
                <a:ext cx="927" cy="203"/>
              </a:xfrm>
              <a:custGeom>
                <a:avLst/>
                <a:gdLst>
                  <a:gd name="T0" fmla="*/ 927 w 927"/>
                  <a:gd name="T1" fmla="*/ 185 h 203"/>
                  <a:gd name="T2" fmla="*/ 924 w 927"/>
                  <a:gd name="T3" fmla="*/ 183 h 203"/>
                  <a:gd name="T4" fmla="*/ 915 w 927"/>
                  <a:gd name="T5" fmla="*/ 183 h 203"/>
                  <a:gd name="T6" fmla="*/ 898 w 927"/>
                  <a:gd name="T7" fmla="*/ 183 h 203"/>
                  <a:gd name="T8" fmla="*/ 880 w 927"/>
                  <a:gd name="T9" fmla="*/ 183 h 203"/>
                  <a:gd name="T10" fmla="*/ 868 w 927"/>
                  <a:gd name="T11" fmla="*/ 182 h 203"/>
                  <a:gd name="T12" fmla="*/ 856 w 927"/>
                  <a:gd name="T13" fmla="*/ 182 h 203"/>
                  <a:gd name="T14" fmla="*/ 838 w 927"/>
                  <a:gd name="T15" fmla="*/ 182 h 203"/>
                  <a:gd name="T16" fmla="*/ 826 w 927"/>
                  <a:gd name="T17" fmla="*/ 182 h 203"/>
                  <a:gd name="T18" fmla="*/ 811 w 927"/>
                  <a:gd name="T19" fmla="*/ 182 h 203"/>
                  <a:gd name="T20" fmla="*/ 797 w 927"/>
                  <a:gd name="T21" fmla="*/ 182 h 203"/>
                  <a:gd name="T22" fmla="*/ 779 w 927"/>
                  <a:gd name="T23" fmla="*/ 183 h 203"/>
                  <a:gd name="T24" fmla="*/ 764 w 927"/>
                  <a:gd name="T25" fmla="*/ 185 h 203"/>
                  <a:gd name="T26" fmla="*/ 743 w 927"/>
                  <a:gd name="T27" fmla="*/ 185 h 203"/>
                  <a:gd name="T28" fmla="*/ 725 w 927"/>
                  <a:gd name="T29" fmla="*/ 186 h 203"/>
                  <a:gd name="T30" fmla="*/ 707 w 927"/>
                  <a:gd name="T31" fmla="*/ 188 h 203"/>
                  <a:gd name="T32" fmla="*/ 690 w 927"/>
                  <a:gd name="T33" fmla="*/ 189 h 203"/>
                  <a:gd name="T34" fmla="*/ 672 w 927"/>
                  <a:gd name="T35" fmla="*/ 190 h 203"/>
                  <a:gd name="T36" fmla="*/ 654 w 927"/>
                  <a:gd name="T37" fmla="*/ 192 h 203"/>
                  <a:gd name="T38" fmla="*/ 636 w 927"/>
                  <a:gd name="T39" fmla="*/ 193 h 203"/>
                  <a:gd name="T40" fmla="*/ 624 w 927"/>
                  <a:gd name="T41" fmla="*/ 196 h 203"/>
                  <a:gd name="T42" fmla="*/ 606 w 927"/>
                  <a:gd name="T43" fmla="*/ 196 h 203"/>
                  <a:gd name="T44" fmla="*/ 594 w 927"/>
                  <a:gd name="T45" fmla="*/ 197 h 203"/>
                  <a:gd name="T46" fmla="*/ 583 w 927"/>
                  <a:gd name="T47" fmla="*/ 199 h 203"/>
                  <a:gd name="T48" fmla="*/ 574 w 927"/>
                  <a:gd name="T49" fmla="*/ 200 h 203"/>
                  <a:gd name="T50" fmla="*/ 559 w 927"/>
                  <a:gd name="T51" fmla="*/ 202 h 203"/>
                  <a:gd name="T52" fmla="*/ 556 w 927"/>
                  <a:gd name="T53" fmla="*/ 203 h 203"/>
                  <a:gd name="T54" fmla="*/ 550 w 927"/>
                  <a:gd name="T55" fmla="*/ 202 h 203"/>
                  <a:gd name="T56" fmla="*/ 538 w 927"/>
                  <a:gd name="T57" fmla="*/ 199 h 203"/>
                  <a:gd name="T58" fmla="*/ 526 w 927"/>
                  <a:gd name="T59" fmla="*/ 197 h 203"/>
                  <a:gd name="T60" fmla="*/ 517 w 927"/>
                  <a:gd name="T61" fmla="*/ 196 h 203"/>
                  <a:gd name="T62" fmla="*/ 505 w 927"/>
                  <a:gd name="T63" fmla="*/ 193 h 203"/>
                  <a:gd name="T64" fmla="*/ 493 w 927"/>
                  <a:gd name="T65" fmla="*/ 192 h 203"/>
                  <a:gd name="T66" fmla="*/ 476 w 927"/>
                  <a:gd name="T67" fmla="*/ 189 h 203"/>
                  <a:gd name="T68" fmla="*/ 458 w 927"/>
                  <a:gd name="T69" fmla="*/ 188 h 203"/>
                  <a:gd name="T70" fmla="*/ 440 w 927"/>
                  <a:gd name="T71" fmla="*/ 185 h 203"/>
                  <a:gd name="T72" fmla="*/ 419 w 927"/>
                  <a:gd name="T73" fmla="*/ 183 h 203"/>
                  <a:gd name="T74" fmla="*/ 398 w 927"/>
                  <a:gd name="T75" fmla="*/ 180 h 203"/>
                  <a:gd name="T76" fmla="*/ 375 w 927"/>
                  <a:gd name="T77" fmla="*/ 180 h 203"/>
                  <a:gd name="T78" fmla="*/ 351 w 927"/>
                  <a:gd name="T79" fmla="*/ 178 h 203"/>
                  <a:gd name="T80" fmla="*/ 327 w 927"/>
                  <a:gd name="T81" fmla="*/ 178 h 203"/>
                  <a:gd name="T82" fmla="*/ 300 w 927"/>
                  <a:gd name="T83" fmla="*/ 176 h 203"/>
                  <a:gd name="T84" fmla="*/ 273 w 927"/>
                  <a:gd name="T85" fmla="*/ 176 h 203"/>
                  <a:gd name="T86" fmla="*/ 244 w 927"/>
                  <a:gd name="T87" fmla="*/ 176 h 203"/>
                  <a:gd name="T88" fmla="*/ 217 w 927"/>
                  <a:gd name="T89" fmla="*/ 176 h 203"/>
                  <a:gd name="T90" fmla="*/ 187 w 927"/>
                  <a:gd name="T91" fmla="*/ 176 h 203"/>
                  <a:gd name="T92" fmla="*/ 161 w 927"/>
                  <a:gd name="T93" fmla="*/ 176 h 203"/>
                  <a:gd name="T94" fmla="*/ 134 w 927"/>
                  <a:gd name="T95" fmla="*/ 178 h 203"/>
                  <a:gd name="T96" fmla="*/ 113 w 927"/>
                  <a:gd name="T97" fmla="*/ 179 h 203"/>
                  <a:gd name="T98" fmla="*/ 86 w 927"/>
                  <a:gd name="T99" fmla="*/ 179 h 203"/>
                  <a:gd name="T100" fmla="*/ 65 w 927"/>
                  <a:gd name="T101" fmla="*/ 180 h 203"/>
                  <a:gd name="T102" fmla="*/ 48 w 927"/>
                  <a:gd name="T103" fmla="*/ 180 h 203"/>
                  <a:gd name="T104" fmla="*/ 33 w 927"/>
                  <a:gd name="T105" fmla="*/ 182 h 203"/>
                  <a:gd name="T106" fmla="*/ 18 w 927"/>
                  <a:gd name="T107" fmla="*/ 183 h 203"/>
                  <a:gd name="T108" fmla="*/ 9 w 927"/>
                  <a:gd name="T109" fmla="*/ 183 h 203"/>
                  <a:gd name="T110" fmla="*/ 0 w 927"/>
                  <a:gd name="T111" fmla="*/ 185 h 203"/>
                  <a:gd name="T112" fmla="*/ 178 w 927"/>
                  <a:gd name="T113" fmla="*/ 0 h 203"/>
                  <a:gd name="T114" fmla="*/ 927 w 927"/>
                  <a:gd name="T115" fmla="*/ 152 h 203"/>
                  <a:gd name="T116" fmla="*/ 927 w 927"/>
                  <a:gd name="T117" fmla="*/ 185 h 203"/>
                  <a:gd name="T118" fmla="*/ 927 w 927"/>
                  <a:gd name="T119" fmla="*/ 185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27" h="203">
                    <a:moveTo>
                      <a:pt x="927" y="185"/>
                    </a:moveTo>
                    <a:lnTo>
                      <a:pt x="924" y="183"/>
                    </a:lnTo>
                    <a:lnTo>
                      <a:pt x="915" y="183"/>
                    </a:lnTo>
                    <a:lnTo>
                      <a:pt x="898" y="183"/>
                    </a:lnTo>
                    <a:lnTo>
                      <a:pt x="880" y="183"/>
                    </a:lnTo>
                    <a:lnTo>
                      <a:pt x="868" y="182"/>
                    </a:lnTo>
                    <a:lnTo>
                      <a:pt x="856" y="182"/>
                    </a:lnTo>
                    <a:lnTo>
                      <a:pt x="838" y="182"/>
                    </a:lnTo>
                    <a:lnTo>
                      <a:pt x="826" y="182"/>
                    </a:lnTo>
                    <a:lnTo>
                      <a:pt x="811" y="182"/>
                    </a:lnTo>
                    <a:lnTo>
                      <a:pt x="797" y="182"/>
                    </a:lnTo>
                    <a:lnTo>
                      <a:pt x="779" y="183"/>
                    </a:lnTo>
                    <a:lnTo>
                      <a:pt x="764" y="185"/>
                    </a:lnTo>
                    <a:lnTo>
                      <a:pt x="743" y="185"/>
                    </a:lnTo>
                    <a:lnTo>
                      <a:pt x="725" y="186"/>
                    </a:lnTo>
                    <a:lnTo>
                      <a:pt x="707" y="188"/>
                    </a:lnTo>
                    <a:lnTo>
                      <a:pt x="690" y="189"/>
                    </a:lnTo>
                    <a:lnTo>
                      <a:pt x="672" y="190"/>
                    </a:lnTo>
                    <a:lnTo>
                      <a:pt x="654" y="192"/>
                    </a:lnTo>
                    <a:lnTo>
                      <a:pt x="636" y="193"/>
                    </a:lnTo>
                    <a:lnTo>
                      <a:pt x="624" y="196"/>
                    </a:lnTo>
                    <a:lnTo>
                      <a:pt x="606" y="196"/>
                    </a:lnTo>
                    <a:lnTo>
                      <a:pt x="594" y="197"/>
                    </a:lnTo>
                    <a:lnTo>
                      <a:pt x="583" y="199"/>
                    </a:lnTo>
                    <a:lnTo>
                      <a:pt x="574" y="200"/>
                    </a:lnTo>
                    <a:lnTo>
                      <a:pt x="559" y="202"/>
                    </a:lnTo>
                    <a:lnTo>
                      <a:pt x="556" y="203"/>
                    </a:lnTo>
                    <a:lnTo>
                      <a:pt x="550" y="202"/>
                    </a:lnTo>
                    <a:lnTo>
                      <a:pt x="538" y="199"/>
                    </a:lnTo>
                    <a:lnTo>
                      <a:pt x="526" y="197"/>
                    </a:lnTo>
                    <a:lnTo>
                      <a:pt x="517" y="196"/>
                    </a:lnTo>
                    <a:lnTo>
                      <a:pt x="505" y="193"/>
                    </a:lnTo>
                    <a:lnTo>
                      <a:pt x="493" y="192"/>
                    </a:lnTo>
                    <a:lnTo>
                      <a:pt x="476" y="189"/>
                    </a:lnTo>
                    <a:lnTo>
                      <a:pt x="458" y="188"/>
                    </a:lnTo>
                    <a:lnTo>
                      <a:pt x="440" y="185"/>
                    </a:lnTo>
                    <a:lnTo>
                      <a:pt x="419" y="183"/>
                    </a:lnTo>
                    <a:lnTo>
                      <a:pt x="398" y="180"/>
                    </a:lnTo>
                    <a:lnTo>
                      <a:pt x="375" y="180"/>
                    </a:lnTo>
                    <a:lnTo>
                      <a:pt x="351" y="178"/>
                    </a:lnTo>
                    <a:lnTo>
                      <a:pt x="327" y="178"/>
                    </a:lnTo>
                    <a:lnTo>
                      <a:pt x="300" y="176"/>
                    </a:lnTo>
                    <a:lnTo>
                      <a:pt x="273" y="176"/>
                    </a:lnTo>
                    <a:lnTo>
                      <a:pt x="244" y="176"/>
                    </a:lnTo>
                    <a:lnTo>
                      <a:pt x="217" y="176"/>
                    </a:lnTo>
                    <a:lnTo>
                      <a:pt x="187" y="176"/>
                    </a:lnTo>
                    <a:lnTo>
                      <a:pt x="161" y="176"/>
                    </a:lnTo>
                    <a:lnTo>
                      <a:pt x="134" y="178"/>
                    </a:lnTo>
                    <a:lnTo>
                      <a:pt x="113" y="179"/>
                    </a:lnTo>
                    <a:lnTo>
                      <a:pt x="86" y="179"/>
                    </a:lnTo>
                    <a:lnTo>
                      <a:pt x="65" y="180"/>
                    </a:lnTo>
                    <a:lnTo>
                      <a:pt x="48" y="180"/>
                    </a:lnTo>
                    <a:lnTo>
                      <a:pt x="33" y="182"/>
                    </a:lnTo>
                    <a:lnTo>
                      <a:pt x="18" y="183"/>
                    </a:lnTo>
                    <a:lnTo>
                      <a:pt x="9" y="183"/>
                    </a:lnTo>
                    <a:lnTo>
                      <a:pt x="0" y="185"/>
                    </a:lnTo>
                    <a:lnTo>
                      <a:pt x="178" y="0"/>
                    </a:lnTo>
                    <a:lnTo>
                      <a:pt x="927" y="152"/>
                    </a:lnTo>
                    <a:lnTo>
                      <a:pt x="927" y="185"/>
                    </a:lnTo>
                    <a:lnTo>
                      <a:pt x="927" y="185"/>
                    </a:lnTo>
                    <a:close/>
                  </a:path>
                </a:pathLst>
              </a:custGeom>
              <a:solidFill>
                <a:srgbClr val="A6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54" name="Freeform 42">
                <a:extLst>
                  <a:ext uri="{FF2B5EF4-FFF2-40B4-BE49-F238E27FC236}">
                    <a16:creationId xmlns:a16="http://schemas.microsoft.com/office/drawing/2014/main" id="{25B4EA0F-D4DD-45D4-A1E1-13636FD2B531}"/>
                  </a:ext>
                </a:extLst>
              </p:cNvPr>
              <p:cNvSpPr>
                <a:spLocks/>
              </p:cNvSpPr>
              <p:nvPr/>
            </p:nvSpPr>
            <p:spPr bwMode="auto">
              <a:xfrm>
                <a:off x="2613" y="1406"/>
                <a:ext cx="1163" cy="188"/>
              </a:xfrm>
              <a:custGeom>
                <a:avLst/>
                <a:gdLst>
                  <a:gd name="T0" fmla="*/ 1163 w 1163"/>
                  <a:gd name="T1" fmla="*/ 147 h 188"/>
                  <a:gd name="T2" fmla="*/ 711 w 1163"/>
                  <a:gd name="T3" fmla="*/ 188 h 188"/>
                  <a:gd name="T4" fmla="*/ 0 w 1163"/>
                  <a:gd name="T5" fmla="*/ 159 h 188"/>
                  <a:gd name="T6" fmla="*/ 292 w 1163"/>
                  <a:gd name="T7" fmla="*/ 0 h 188"/>
                  <a:gd name="T8" fmla="*/ 1163 w 1163"/>
                  <a:gd name="T9" fmla="*/ 147 h 188"/>
                  <a:gd name="T10" fmla="*/ 1163 w 1163"/>
                  <a:gd name="T11" fmla="*/ 147 h 188"/>
                </a:gdLst>
                <a:ahLst/>
                <a:cxnLst>
                  <a:cxn ang="0">
                    <a:pos x="T0" y="T1"/>
                  </a:cxn>
                  <a:cxn ang="0">
                    <a:pos x="T2" y="T3"/>
                  </a:cxn>
                  <a:cxn ang="0">
                    <a:pos x="T4" y="T5"/>
                  </a:cxn>
                  <a:cxn ang="0">
                    <a:pos x="T6" y="T7"/>
                  </a:cxn>
                  <a:cxn ang="0">
                    <a:pos x="T8" y="T9"/>
                  </a:cxn>
                  <a:cxn ang="0">
                    <a:pos x="T10" y="T11"/>
                  </a:cxn>
                </a:cxnLst>
                <a:rect l="0" t="0" r="r" b="b"/>
                <a:pathLst>
                  <a:path w="1163" h="188">
                    <a:moveTo>
                      <a:pt x="1163" y="147"/>
                    </a:moveTo>
                    <a:lnTo>
                      <a:pt x="711" y="188"/>
                    </a:lnTo>
                    <a:lnTo>
                      <a:pt x="0" y="159"/>
                    </a:lnTo>
                    <a:lnTo>
                      <a:pt x="292" y="0"/>
                    </a:lnTo>
                    <a:lnTo>
                      <a:pt x="1163" y="147"/>
                    </a:lnTo>
                    <a:lnTo>
                      <a:pt x="1163" y="147"/>
                    </a:lnTo>
                    <a:close/>
                  </a:path>
                </a:pathLst>
              </a:custGeom>
              <a:solidFill>
                <a:srgbClr val="A6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55" name="Freeform 43">
                <a:extLst>
                  <a:ext uri="{FF2B5EF4-FFF2-40B4-BE49-F238E27FC236}">
                    <a16:creationId xmlns:a16="http://schemas.microsoft.com/office/drawing/2014/main" id="{70F04B28-E502-44C2-B21E-0BE530EB7C56}"/>
                  </a:ext>
                </a:extLst>
              </p:cNvPr>
              <p:cNvSpPr>
                <a:spLocks/>
              </p:cNvSpPr>
              <p:nvPr/>
            </p:nvSpPr>
            <p:spPr bwMode="auto">
              <a:xfrm>
                <a:off x="750" y="26"/>
                <a:ext cx="4817" cy="1956"/>
              </a:xfrm>
              <a:custGeom>
                <a:avLst/>
                <a:gdLst>
                  <a:gd name="T0" fmla="*/ 59 w 4817"/>
                  <a:gd name="T1" fmla="*/ 1876 h 1956"/>
                  <a:gd name="T2" fmla="*/ 184 w 4817"/>
                  <a:gd name="T3" fmla="*/ 1758 h 1956"/>
                  <a:gd name="T4" fmla="*/ 264 w 4817"/>
                  <a:gd name="T5" fmla="*/ 1704 h 1956"/>
                  <a:gd name="T6" fmla="*/ 398 w 4817"/>
                  <a:gd name="T7" fmla="*/ 1700 h 1956"/>
                  <a:gd name="T8" fmla="*/ 627 w 4817"/>
                  <a:gd name="T9" fmla="*/ 1698 h 1956"/>
                  <a:gd name="T10" fmla="*/ 763 w 4817"/>
                  <a:gd name="T11" fmla="*/ 1698 h 1956"/>
                  <a:gd name="T12" fmla="*/ 808 w 4817"/>
                  <a:gd name="T13" fmla="*/ 1602 h 1956"/>
                  <a:gd name="T14" fmla="*/ 888 w 4817"/>
                  <a:gd name="T15" fmla="*/ 1461 h 1956"/>
                  <a:gd name="T16" fmla="*/ 936 w 4817"/>
                  <a:gd name="T17" fmla="*/ 1390 h 1956"/>
                  <a:gd name="T18" fmla="*/ 1087 w 4817"/>
                  <a:gd name="T19" fmla="*/ 1376 h 1956"/>
                  <a:gd name="T20" fmla="*/ 1432 w 4817"/>
                  <a:gd name="T21" fmla="*/ 1366 h 1956"/>
                  <a:gd name="T22" fmla="*/ 1685 w 4817"/>
                  <a:gd name="T23" fmla="*/ 1368 h 1956"/>
                  <a:gd name="T24" fmla="*/ 1729 w 4817"/>
                  <a:gd name="T25" fmla="*/ 1287 h 1956"/>
                  <a:gd name="T26" fmla="*/ 1845 w 4817"/>
                  <a:gd name="T27" fmla="*/ 1118 h 1956"/>
                  <a:gd name="T28" fmla="*/ 1946 w 4817"/>
                  <a:gd name="T29" fmla="*/ 1013 h 1956"/>
                  <a:gd name="T30" fmla="*/ 2624 w 4817"/>
                  <a:gd name="T31" fmla="*/ 1019 h 1956"/>
                  <a:gd name="T32" fmla="*/ 2767 w 4817"/>
                  <a:gd name="T33" fmla="*/ 848 h 1956"/>
                  <a:gd name="T34" fmla="*/ 2936 w 4817"/>
                  <a:gd name="T35" fmla="*/ 698 h 1956"/>
                  <a:gd name="T36" fmla="*/ 3025 w 4817"/>
                  <a:gd name="T37" fmla="*/ 673 h 1956"/>
                  <a:gd name="T38" fmla="*/ 3221 w 4817"/>
                  <a:gd name="T39" fmla="*/ 699 h 1956"/>
                  <a:gd name="T40" fmla="*/ 3400 w 4817"/>
                  <a:gd name="T41" fmla="*/ 736 h 1956"/>
                  <a:gd name="T42" fmla="*/ 3510 w 4817"/>
                  <a:gd name="T43" fmla="*/ 677 h 1956"/>
                  <a:gd name="T44" fmla="*/ 3813 w 4817"/>
                  <a:gd name="T45" fmla="*/ 420 h 1956"/>
                  <a:gd name="T46" fmla="*/ 4059 w 4817"/>
                  <a:gd name="T47" fmla="*/ 244 h 1956"/>
                  <a:gd name="T48" fmla="*/ 4083 w 4817"/>
                  <a:gd name="T49" fmla="*/ 201 h 1956"/>
                  <a:gd name="T50" fmla="*/ 3952 w 4817"/>
                  <a:gd name="T51" fmla="*/ 147 h 1956"/>
                  <a:gd name="T52" fmla="*/ 3798 w 4817"/>
                  <a:gd name="T53" fmla="*/ 105 h 1956"/>
                  <a:gd name="T54" fmla="*/ 3840 w 4817"/>
                  <a:gd name="T55" fmla="*/ 89 h 1956"/>
                  <a:gd name="T56" fmla="*/ 4217 w 4817"/>
                  <a:gd name="T57" fmla="*/ 54 h 1956"/>
                  <a:gd name="T58" fmla="*/ 4654 w 4817"/>
                  <a:gd name="T59" fmla="*/ 10 h 1956"/>
                  <a:gd name="T60" fmla="*/ 4770 w 4817"/>
                  <a:gd name="T61" fmla="*/ 35 h 1956"/>
                  <a:gd name="T62" fmla="*/ 4814 w 4817"/>
                  <a:gd name="T63" fmla="*/ 302 h 1956"/>
                  <a:gd name="T64" fmla="*/ 4782 w 4817"/>
                  <a:gd name="T65" fmla="*/ 533 h 1956"/>
                  <a:gd name="T66" fmla="*/ 4743 w 4817"/>
                  <a:gd name="T67" fmla="*/ 586 h 1956"/>
                  <a:gd name="T68" fmla="*/ 4666 w 4817"/>
                  <a:gd name="T69" fmla="*/ 521 h 1956"/>
                  <a:gd name="T70" fmla="*/ 4526 w 4817"/>
                  <a:gd name="T71" fmla="*/ 434 h 1956"/>
                  <a:gd name="T72" fmla="*/ 4437 w 4817"/>
                  <a:gd name="T73" fmla="*/ 418 h 1956"/>
                  <a:gd name="T74" fmla="*/ 4232 w 4817"/>
                  <a:gd name="T75" fmla="*/ 617 h 1956"/>
                  <a:gd name="T76" fmla="*/ 3958 w 4817"/>
                  <a:gd name="T77" fmla="*/ 945 h 1956"/>
                  <a:gd name="T78" fmla="*/ 3837 w 4817"/>
                  <a:gd name="T79" fmla="*/ 1079 h 1956"/>
                  <a:gd name="T80" fmla="*/ 3631 w 4817"/>
                  <a:gd name="T81" fmla="*/ 1039 h 1956"/>
                  <a:gd name="T82" fmla="*/ 3281 w 4817"/>
                  <a:gd name="T83" fmla="*/ 985 h 1956"/>
                  <a:gd name="T84" fmla="*/ 3129 w 4817"/>
                  <a:gd name="T85" fmla="*/ 972 h 1956"/>
                  <a:gd name="T86" fmla="*/ 3070 w 4817"/>
                  <a:gd name="T87" fmla="*/ 1159 h 1956"/>
                  <a:gd name="T88" fmla="*/ 3004 w 4817"/>
                  <a:gd name="T89" fmla="*/ 1365 h 1956"/>
                  <a:gd name="T90" fmla="*/ 2987 w 4817"/>
                  <a:gd name="T91" fmla="*/ 1440 h 1956"/>
                  <a:gd name="T92" fmla="*/ 2764 w 4817"/>
                  <a:gd name="T93" fmla="*/ 1412 h 1956"/>
                  <a:gd name="T94" fmla="*/ 2392 w 4817"/>
                  <a:gd name="T95" fmla="*/ 1378 h 1956"/>
                  <a:gd name="T96" fmla="*/ 2181 w 4817"/>
                  <a:gd name="T97" fmla="*/ 1369 h 1956"/>
                  <a:gd name="T98" fmla="*/ 2160 w 4817"/>
                  <a:gd name="T99" fmla="*/ 1434 h 1956"/>
                  <a:gd name="T100" fmla="*/ 2122 w 4817"/>
                  <a:gd name="T101" fmla="*/ 1587 h 1956"/>
                  <a:gd name="T102" fmla="*/ 2089 w 4817"/>
                  <a:gd name="T103" fmla="*/ 1705 h 1956"/>
                  <a:gd name="T104" fmla="*/ 1946 w 4817"/>
                  <a:gd name="T105" fmla="*/ 1701 h 1956"/>
                  <a:gd name="T106" fmla="*/ 1524 w 4817"/>
                  <a:gd name="T107" fmla="*/ 1672 h 1956"/>
                  <a:gd name="T108" fmla="*/ 1239 w 4817"/>
                  <a:gd name="T109" fmla="*/ 1667 h 1956"/>
                  <a:gd name="T110" fmla="*/ 1212 w 4817"/>
                  <a:gd name="T111" fmla="*/ 1703 h 1956"/>
                  <a:gd name="T112" fmla="*/ 1239 w 4817"/>
                  <a:gd name="T113" fmla="*/ 1833 h 1956"/>
                  <a:gd name="T114" fmla="*/ 1233 w 4817"/>
                  <a:gd name="T115" fmla="*/ 1934 h 19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817" h="1956">
                    <a:moveTo>
                      <a:pt x="0" y="1946"/>
                    </a:moveTo>
                    <a:lnTo>
                      <a:pt x="0" y="1943"/>
                    </a:lnTo>
                    <a:lnTo>
                      <a:pt x="2" y="1940"/>
                    </a:lnTo>
                    <a:lnTo>
                      <a:pt x="5" y="1936"/>
                    </a:lnTo>
                    <a:lnTo>
                      <a:pt x="14" y="1929"/>
                    </a:lnTo>
                    <a:lnTo>
                      <a:pt x="20" y="1920"/>
                    </a:lnTo>
                    <a:lnTo>
                      <a:pt x="29" y="1910"/>
                    </a:lnTo>
                    <a:lnTo>
                      <a:pt x="38" y="1899"/>
                    </a:lnTo>
                    <a:lnTo>
                      <a:pt x="50" y="1889"/>
                    </a:lnTo>
                    <a:lnTo>
                      <a:pt x="59" y="1876"/>
                    </a:lnTo>
                    <a:lnTo>
                      <a:pt x="71" y="1864"/>
                    </a:lnTo>
                    <a:lnTo>
                      <a:pt x="86" y="1850"/>
                    </a:lnTo>
                    <a:lnTo>
                      <a:pt x="98" y="1837"/>
                    </a:lnTo>
                    <a:lnTo>
                      <a:pt x="109" y="1823"/>
                    </a:lnTo>
                    <a:lnTo>
                      <a:pt x="124" y="1811"/>
                    </a:lnTo>
                    <a:lnTo>
                      <a:pt x="136" y="1799"/>
                    </a:lnTo>
                    <a:lnTo>
                      <a:pt x="151" y="1789"/>
                    </a:lnTo>
                    <a:lnTo>
                      <a:pt x="160" y="1776"/>
                    </a:lnTo>
                    <a:lnTo>
                      <a:pt x="172" y="1766"/>
                    </a:lnTo>
                    <a:lnTo>
                      <a:pt x="184" y="1758"/>
                    </a:lnTo>
                    <a:lnTo>
                      <a:pt x="196" y="1749"/>
                    </a:lnTo>
                    <a:lnTo>
                      <a:pt x="205" y="1741"/>
                    </a:lnTo>
                    <a:lnTo>
                      <a:pt x="216" y="1734"/>
                    </a:lnTo>
                    <a:lnTo>
                      <a:pt x="225" y="1727"/>
                    </a:lnTo>
                    <a:lnTo>
                      <a:pt x="234" y="1722"/>
                    </a:lnTo>
                    <a:lnTo>
                      <a:pt x="240" y="1717"/>
                    </a:lnTo>
                    <a:lnTo>
                      <a:pt x="246" y="1714"/>
                    </a:lnTo>
                    <a:lnTo>
                      <a:pt x="252" y="1710"/>
                    </a:lnTo>
                    <a:lnTo>
                      <a:pt x="258" y="1707"/>
                    </a:lnTo>
                    <a:lnTo>
                      <a:pt x="264" y="1704"/>
                    </a:lnTo>
                    <a:lnTo>
                      <a:pt x="270" y="1704"/>
                    </a:lnTo>
                    <a:lnTo>
                      <a:pt x="273" y="1703"/>
                    </a:lnTo>
                    <a:lnTo>
                      <a:pt x="288" y="1703"/>
                    </a:lnTo>
                    <a:lnTo>
                      <a:pt x="297" y="1701"/>
                    </a:lnTo>
                    <a:lnTo>
                      <a:pt x="312" y="1701"/>
                    </a:lnTo>
                    <a:lnTo>
                      <a:pt x="326" y="1701"/>
                    </a:lnTo>
                    <a:lnTo>
                      <a:pt x="344" y="1701"/>
                    </a:lnTo>
                    <a:lnTo>
                      <a:pt x="362" y="1701"/>
                    </a:lnTo>
                    <a:lnTo>
                      <a:pt x="380" y="1701"/>
                    </a:lnTo>
                    <a:lnTo>
                      <a:pt x="398" y="1700"/>
                    </a:lnTo>
                    <a:lnTo>
                      <a:pt x="422" y="1700"/>
                    </a:lnTo>
                    <a:lnTo>
                      <a:pt x="445" y="1700"/>
                    </a:lnTo>
                    <a:lnTo>
                      <a:pt x="469" y="1700"/>
                    </a:lnTo>
                    <a:lnTo>
                      <a:pt x="490" y="1700"/>
                    </a:lnTo>
                    <a:lnTo>
                      <a:pt x="517" y="1700"/>
                    </a:lnTo>
                    <a:lnTo>
                      <a:pt x="537" y="1698"/>
                    </a:lnTo>
                    <a:lnTo>
                      <a:pt x="558" y="1698"/>
                    </a:lnTo>
                    <a:lnTo>
                      <a:pt x="582" y="1698"/>
                    </a:lnTo>
                    <a:lnTo>
                      <a:pt x="606" y="1698"/>
                    </a:lnTo>
                    <a:lnTo>
                      <a:pt x="627" y="1698"/>
                    </a:lnTo>
                    <a:lnTo>
                      <a:pt x="647" y="1698"/>
                    </a:lnTo>
                    <a:lnTo>
                      <a:pt x="668" y="1698"/>
                    </a:lnTo>
                    <a:lnTo>
                      <a:pt x="686" y="1698"/>
                    </a:lnTo>
                    <a:lnTo>
                      <a:pt x="701" y="1698"/>
                    </a:lnTo>
                    <a:lnTo>
                      <a:pt x="716" y="1698"/>
                    </a:lnTo>
                    <a:lnTo>
                      <a:pt x="728" y="1698"/>
                    </a:lnTo>
                    <a:lnTo>
                      <a:pt x="743" y="1698"/>
                    </a:lnTo>
                    <a:lnTo>
                      <a:pt x="757" y="1698"/>
                    </a:lnTo>
                    <a:lnTo>
                      <a:pt x="763" y="1700"/>
                    </a:lnTo>
                    <a:lnTo>
                      <a:pt x="763" y="1698"/>
                    </a:lnTo>
                    <a:lnTo>
                      <a:pt x="763" y="1696"/>
                    </a:lnTo>
                    <a:lnTo>
                      <a:pt x="763" y="1690"/>
                    </a:lnTo>
                    <a:lnTo>
                      <a:pt x="769" y="1683"/>
                    </a:lnTo>
                    <a:lnTo>
                      <a:pt x="772" y="1674"/>
                    </a:lnTo>
                    <a:lnTo>
                      <a:pt x="775" y="1666"/>
                    </a:lnTo>
                    <a:lnTo>
                      <a:pt x="781" y="1655"/>
                    </a:lnTo>
                    <a:lnTo>
                      <a:pt x="790" y="1643"/>
                    </a:lnTo>
                    <a:lnTo>
                      <a:pt x="796" y="1629"/>
                    </a:lnTo>
                    <a:lnTo>
                      <a:pt x="802" y="1616"/>
                    </a:lnTo>
                    <a:lnTo>
                      <a:pt x="808" y="1602"/>
                    </a:lnTo>
                    <a:lnTo>
                      <a:pt x="817" y="1588"/>
                    </a:lnTo>
                    <a:lnTo>
                      <a:pt x="823" y="1573"/>
                    </a:lnTo>
                    <a:lnTo>
                      <a:pt x="832" y="1557"/>
                    </a:lnTo>
                    <a:lnTo>
                      <a:pt x="841" y="1542"/>
                    </a:lnTo>
                    <a:lnTo>
                      <a:pt x="850" y="1529"/>
                    </a:lnTo>
                    <a:lnTo>
                      <a:pt x="855" y="1513"/>
                    </a:lnTo>
                    <a:lnTo>
                      <a:pt x="864" y="1501"/>
                    </a:lnTo>
                    <a:lnTo>
                      <a:pt x="870" y="1486"/>
                    </a:lnTo>
                    <a:lnTo>
                      <a:pt x="879" y="1474"/>
                    </a:lnTo>
                    <a:lnTo>
                      <a:pt x="888" y="1461"/>
                    </a:lnTo>
                    <a:lnTo>
                      <a:pt x="894" y="1450"/>
                    </a:lnTo>
                    <a:lnTo>
                      <a:pt x="900" y="1440"/>
                    </a:lnTo>
                    <a:lnTo>
                      <a:pt x="909" y="1431"/>
                    </a:lnTo>
                    <a:lnTo>
                      <a:pt x="912" y="1421"/>
                    </a:lnTo>
                    <a:lnTo>
                      <a:pt x="918" y="1413"/>
                    </a:lnTo>
                    <a:lnTo>
                      <a:pt x="921" y="1406"/>
                    </a:lnTo>
                    <a:lnTo>
                      <a:pt x="927" y="1402"/>
                    </a:lnTo>
                    <a:lnTo>
                      <a:pt x="933" y="1393"/>
                    </a:lnTo>
                    <a:lnTo>
                      <a:pt x="936" y="1392"/>
                    </a:lnTo>
                    <a:lnTo>
                      <a:pt x="936" y="1390"/>
                    </a:lnTo>
                    <a:lnTo>
                      <a:pt x="942" y="1390"/>
                    </a:lnTo>
                    <a:lnTo>
                      <a:pt x="948" y="1389"/>
                    </a:lnTo>
                    <a:lnTo>
                      <a:pt x="960" y="1388"/>
                    </a:lnTo>
                    <a:lnTo>
                      <a:pt x="968" y="1386"/>
                    </a:lnTo>
                    <a:lnTo>
                      <a:pt x="983" y="1385"/>
                    </a:lnTo>
                    <a:lnTo>
                      <a:pt x="998" y="1383"/>
                    </a:lnTo>
                    <a:lnTo>
                      <a:pt x="1019" y="1383"/>
                    </a:lnTo>
                    <a:lnTo>
                      <a:pt x="1040" y="1380"/>
                    </a:lnTo>
                    <a:lnTo>
                      <a:pt x="1064" y="1378"/>
                    </a:lnTo>
                    <a:lnTo>
                      <a:pt x="1087" y="1376"/>
                    </a:lnTo>
                    <a:lnTo>
                      <a:pt x="1117" y="1375"/>
                    </a:lnTo>
                    <a:lnTo>
                      <a:pt x="1147" y="1372"/>
                    </a:lnTo>
                    <a:lnTo>
                      <a:pt x="1179" y="1371"/>
                    </a:lnTo>
                    <a:lnTo>
                      <a:pt x="1212" y="1369"/>
                    </a:lnTo>
                    <a:lnTo>
                      <a:pt x="1248" y="1369"/>
                    </a:lnTo>
                    <a:lnTo>
                      <a:pt x="1280" y="1368"/>
                    </a:lnTo>
                    <a:lnTo>
                      <a:pt x="1319" y="1366"/>
                    </a:lnTo>
                    <a:lnTo>
                      <a:pt x="1358" y="1366"/>
                    </a:lnTo>
                    <a:lnTo>
                      <a:pt x="1396" y="1366"/>
                    </a:lnTo>
                    <a:lnTo>
                      <a:pt x="1432" y="1366"/>
                    </a:lnTo>
                    <a:lnTo>
                      <a:pt x="1471" y="1366"/>
                    </a:lnTo>
                    <a:lnTo>
                      <a:pt x="1503" y="1366"/>
                    </a:lnTo>
                    <a:lnTo>
                      <a:pt x="1539" y="1366"/>
                    </a:lnTo>
                    <a:lnTo>
                      <a:pt x="1569" y="1366"/>
                    </a:lnTo>
                    <a:lnTo>
                      <a:pt x="1599" y="1366"/>
                    </a:lnTo>
                    <a:lnTo>
                      <a:pt x="1622" y="1366"/>
                    </a:lnTo>
                    <a:lnTo>
                      <a:pt x="1646" y="1368"/>
                    </a:lnTo>
                    <a:lnTo>
                      <a:pt x="1664" y="1368"/>
                    </a:lnTo>
                    <a:lnTo>
                      <a:pt x="1676" y="1368"/>
                    </a:lnTo>
                    <a:lnTo>
                      <a:pt x="1685" y="1368"/>
                    </a:lnTo>
                    <a:lnTo>
                      <a:pt x="1691" y="1369"/>
                    </a:lnTo>
                    <a:lnTo>
                      <a:pt x="1691" y="1368"/>
                    </a:lnTo>
                    <a:lnTo>
                      <a:pt x="1691" y="1363"/>
                    </a:lnTo>
                    <a:lnTo>
                      <a:pt x="1691" y="1356"/>
                    </a:lnTo>
                    <a:lnTo>
                      <a:pt x="1697" y="1349"/>
                    </a:lnTo>
                    <a:lnTo>
                      <a:pt x="1703" y="1339"/>
                    </a:lnTo>
                    <a:lnTo>
                      <a:pt x="1708" y="1328"/>
                    </a:lnTo>
                    <a:lnTo>
                      <a:pt x="1711" y="1315"/>
                    </a:lnTo>
                    <a:lnTo>
                      <a:pt x="1723" y="1303"/>
                    </a:lnTo>
                    <a:lnTo>
                      <a:pt x="1729" y="1287"/>
                    </a:lnTo>
                    <a:lnTo>
                      <a:pt x="1738" y="1272"/>
                    </a:lnTo>
                    <a:lnTo>
                      <a:pt x="1750" y="1255"/>
                    </a:lnTo>
                    <a:lnTo>
                      <a:pt x="1762" y="1239"/>
                    </a:lnTo>
                    <a:lnTo>
                      <a:pt x="1771" y="1221"/>
                    </a:lnTo>
                    <a:lnTo>
                      <a:pt x="1783" y="1204"/>
                    </a:lnTo>
                    <a:lnTo>
                      <a:pt x="1795" y="1185"/>
                    </a:lnTo>
                    <a:lnTo>
                      <a:pt x="1810" y="1170"/>
                    </a:lnTo>
                    <a:lnTo>
                      <a:pt x="1821" y="1152"/>
                    </a:lnTo>
                    <a:lnTo>
                      <a:pt x="1830" y="1135"/>
                    </a:lnTo>
                    <a:lnTo>
                      <a:pt x="1845" y="1118"/>
                    </a:lnTo>
                    <a:lnTo>
                      <a:pt x="1857" y="1105"/>
                    </a:lnTo>
                    <a:lnTo>
                      <a:pt x="1869" y="1089"/>
                    </a:lnTo>
                    <a:lnTo>
                      <a:pt x="1884" y="1077"/>
                    </a:lnTo>
                    <a:lnTo>
                      <a:pt x="1896" y="1064"/>
                    </a:lnTo>
                    <a:lnTo>
                      <a:pt x="1908" y="1054"/>
                    </a:lnTo>
                    <a:lnTo>
                      <a:pt x="1917" y="1043"/>
                    </a:lnTo>
                    <a:lnTo>
                      <a:pt x="1928" y="1033"/>
                    </a:lnTo>
                    <a:lnTo>
                      <a:pt x="1934" y="1026"/>
                    </a:lnTo>
                    <a:lnTo>
                      <a:pt x="1943" y="1019"/>
                    </a:lnTo>
                    <a:lnTo>
                      <a:pt x="1946" y="1013"/>
                    </a:lnTo>
                    <a:lnTo>
                      <a:pt x="1952" y="1010"/>
                    </a:lnTo>
                    <a:lnTo>
                      <a:pt x="1955" y="1007"/>
                    </a:lnTo>
                    <a:lnTo>
                      <a:pt x="1958" y="1007"/>
                    </a:lnTo>
                    <a:lnTo>
                      <a:pt x="2597" y="1063"/>
                    </a:lnTo>
                    <a:lnTo>
                      <a:pt x="2597" y="1061"/>
                    </a:lnTo>
                    <a:lnTo>
                      <a:pt x="2600" y="1057"/>
                    </a:lnTo>
                    <a:lnTo>
                      <a:pt x="2603" y="1050"/>
                    </a:lnTo>
                    <a:lnTo>
                      <a:pt x="2609" y="1041"/>
                    </a:lnTo>
                    <a:lnTo>
                      <a:pt x="2615" y="1030"/>
                    </a:lnTo>
                    <a:lnTo>
                      <a:pt x="2624" y="1019"/>
                    </a:lnTo>
                    <a:lnTo>
                      <a:pt x="2633" y="1005"/>
                    </a:lnTo>
                    <a:lnTo>
                      <a:pt x="2645" y="992"/>
                    </a:lnTo>
                    <a:lnTo>
                      <a:pt x="2657" y="974"/>
                    </a:lnTo>
                    <a:lnTo>
                      <a:pt x="2668" y="958"/>
                    </a:lnTo>
                    <a:lnTo>
                      <a:pt x="2683" y="940"/>
                    </a:lnTo>
                    <a:lnTo>
                      <a:pt x="2698" y="921"/>
                    </a:lnTo>
                    <a:lnTo>
                      <a:pt x="2713" y="901"/>
                    </a:lnTo>
                    <a:lnTo>
                      <a:pt x="2731" y="884"/>
                    </a:lnTo>
                    <a:lnTo>
                      <a:pt x="2746" y="865"/>
                    </a:lnTo>
                    <a:lnTo>
                      <a:pt x="2767" y="848"/>
                    </a:lnTo>
                    <a:lnTo>
                      <a:pt x="2784" y="828"/>
                    </a:lnTo>
                    <a:lnTo>
                      <a:pt x="2799" y="811"/>
                    </a:lnTo>
                    <a:lnTo>
                      <a:pt x="2817" y="794"/>
                    </a:lnTo>
                    <a:lnTo>
                      <a:pt x="2838" y="777"/>
                    </a:lnTo>
                    <a:lnTo>
                      <a:pt x="2856" y="762"/>
                    </a:lnTo>
                    <a:lnTo>
                      <a:pt x="2871" y="746"/>
                    </a:lnTo>
                    <a:lnTo>
                      <a:pt x="2888" y="732"/>
                    </a:lnTo>
                    <a:lnTo>
                      <a:pt x="2906" y="721"/>
                    </a:lnTo>
                    <a:lnTo>
                      <a:pt x="2918" y="708"/>
                    </a:lnTo>
                    <a:lnTo>
                      <a:pt x="2936" y="698"/>
                    </a:lnTo>
                    <a:lnTo>
                      <a:pt x="2945" y="690"/>
                    </a:lnTo>
                    <a:lnTo>
                      <a:pt x="2957" y="681"/>
                    </a:lnTo>
                    <a:lnTo>
                      <a:pt x="2966" y="675"/>
                    </a:lnTo>
                    <a:lnTo>
                      <a:pt x="2972" y="671"/>
                    </a:lnTo>
                    <a:lnTo>
                      <a:pt x="2978" y="668"/>
                    </a:lnTo>
                    <a:lnTo>
                      <a:pt x="2978" y="668"/>
                    </a:lnTo>
                    <a:lnTo>
                      <a:pt x="2984" y="668"/>
                    </a:lnTo>
                    <a:lnTo>
                      <a:pt x="3001" y="670"/>
                    </a:lnTo>
                    <a:lnTo>
                      <a:pt x="3010" y="671"/>
                    </a:lnTo>
                    <a:lnTo>
                      <a:pt x="3025" y="673"/>
                    </a:lnTo>
                    <a:lnTo>
                      <a:pt x="3040" y="674"/>
                    </a:lnTo>
                    <a:lnTo>
                      <a:pt x="3058" y="677"/>
                    </a:lnTo>
                    <a:lnTo>
                      <a:pt x="3076" y="678"/>
                    </a:lnTo>
                    <a:lnTo>
                      <a:pt x="3094" y="681"/>
                    </a:lnTo>
                    <a:lnTo>
                      <a:pt x="3111" y="684"/>
                    </a:lnTo>
                    <a:lnTo>
                      <a:pt x="3135" y="687"/>
                    </a:lnTo>
                    <a:lnTo>
                      <a:pt x="3156" y="690"/>
                    </a:lnTo>
                    <a:lnTo>
                      <a:pt x="3177" y="692"/>
                    </a:lnTo>
                    <a:lnTo>
                      <a:pt x="3198" y="697"/>
                    </a:lnTo>
                    <a:lnTo>
                      <a:pt x="3221" y="699"/>
                    </a:lnTo>
                    <a:lnTo>
                      <a:pt x="3242" y="702"/>
                    </a:lnTo>
                    <a:lnTo>
                      <a:pt x="3263" y="706"/>
                    </a:lnTo>
                    <a:lnTo>
                      <a:pt x="3281" y="711"/>
                    </a:lnTo>
                    <a:lnTo>
                      <a:pt x="3302" y="715"/>
                    </a:lnTo>
                    <a:lnTo>
                      <a:pt x="3319" y="719"/>
                    </a:lnTo>
                    <a:lnTo>
                      <a:pt x="3340" y="722"/>
                    </a:lnTo>
                    <a:lnTo>
                      <a:pt x="3355" y="726"/>
                    </a:lnTo>
                    <a:lnTo>
                      <a:pt x="3373" y="730"/>
                    </a:lnTo>
                    <a:lnTo>
                      <a:pt x="3385" y="733"/>
                    </a:lnTo>
                    <a:lnTo>
                      <a:pt x="3400" y="736"/>
                    </a:lnTo>
                    <a:lnTo>
                      <a:pt x="3409" y="739"/>
                    </a:lnTo>
                    <a:lnTo>
                      <a:pt x="3420" y="742"/>
                    </a:lnTo>
                    <a:lnTo>
                      <a:pt x="3432" y="745"/>
                    </a:lnTo>
                    <a:lnTo>
                      <a:pt x="3438" y="746"/>
                    </a:lnTo>
                    <a:lnTo>
                      <a:pt x="3438" y="743"/>
                    </a:lnTo>
                    <a:lnTo>
                      <a:pt x="3447" y="738"/>
                    </a:lnTo>
                    <a:lnTo>
                      <a:pt x="3456" y="726"/>
                    </a:lnTo>
                    <a:lnTo>
                      <a:pt x="3471" y="714"/>
                    </a:lnTo>
                    <a:lnTo>
                      <a:pt x="3489" y="697"/>
                    </a:lnTo>
                    <a:lnTo>
                      <a:pt x="3510" y="677"/>
                    </a:lnTo>
                    <a:lnTo>
                      <a:pt x="3533" y="656"/>
                    </a:lnTo>
                    <a:lnTo>
                      <a:pt x="3560" y="633"/>
                    </a:lnTo>
                    <a:lnTo>
                      <a:pt x="3587" y="606"/>
                    </a:lnTo>
                    <a:lnTo>
                      <a:pt x="3620" y="581"/>
                    </a:lnTo>
                    <a:lnTo>
                      <a:pt x="3646" y="552"/>
                    </a:lnTo>
                    <a:lnTo>
                      <a:pt x="3682" y="526"/>
                    </a:lnTo>
                    <a:lnTo>
                      <a:pt x="3712" y="499"/>
                    </a:lnTo>
                    <a:lnTo>
                      <a:pt x="3747" y="471"/>
                    </a:lnTo>
                    <a:lnTo>
                      <a:pt x="3780" y="445"/>
                    </a:lnTo>
                    <a:lnTo>
                      <a:pt x="3813" y="420"/>
                    </a:lnTo>
                    <a:lnTo>
                      <a:pt x="3840" y="396"/>
                    </a:lnTo>
                    <a:lnTo>
                      <a:pt x="3872" y="373"/>
                    </a:lnTo>
                    <a:lnTo>
                      <a:pt x="3899" y="352"/>
                    </a:lnTo>
                    <a:lnTo>
                      <a:pt x="3929" y="332"/>
                    </a:lnTo>
                    <a:lnTo>
                      <a:pt x="3952" y="314"/>
                    </a:lnTo>
                    <a:lnTo>
                      <a:pt x="3979" y="297"/>
                    </a:lnTo>
                    <a:lnTo>
                      <a:pt x="4003" y="281"/>
                    </a:lnTo>
                    <a:lnTo>
                      <a:pt x="4027" y="268"/>
                    </a:lnTo>
                    <a:lnTo>
                      <a:pt x="4045" y="256"/>
                    </a:lnTo>
                    <a:lnTo>
                      <a:pt x="4059" y="244"/>
                    </a:lnTo>
                    <a:lnTo>
                      <a:pt x="4077" y="236"/>
                    </a:lnTo>
                    <a:lnTo>
                      <a:pt x="4089" y="229"/>
                    </a:lnTo>
                    <a:lnTo>
                      <a:pt x="4098" y="222"/>
                    </a:lnTo>
                    <a:lnTo>
                      <a:pt x="4107" y="219"/>
                    </a:lnTo>
                    <a:lnTo>
                      <a:pt x="4110" y="216"/>
                    </a:lnTo>
                    <a:lnTo>
                      <a:pt x="4116" y="216"/>
                    </a:lnTo>
                    <a:lnTo>
                      <a:pt x="4110" y="213"/>
                    </a:lnTo>
                    <a:lnTo>
                      <a:pt x="4101" y="209"/>
                    </a:lnTo>
                    <a:lnTo>
                      <a:pt x="4092" y="205"/>
                    </a:lnTo>
                    <a:lnTo>
                      <a:pt x="4083" y="201"/>
                    </a:lnTo>
                    <a:lnTo>
                      <a:pt x="4074" y="196"/>
                    </a:lnTo>
                    <a:lnTo>
                      <a:pt x="4065" y="192"/>
                    </a:lnTo>
                    <a:lnTo>
                      <a:pt x="4051" y="185"/>
                    </a:lnTo>
                    <a:lnTo>
                      <a:pt x="4039" y="181"/>
                    </a:lnTo>
                    <a:lnTo>
                      <a:pt x="4027" y="175"/>
                    </a:lnTo>
                    <a:lnTo>
                      <a:pt x="4012" y="170"/>
                    </a:lnTo>
                    <a:lnTo>
                      <a:pt x="3997" y="162"/>
                    </a:lnTo>
                    <a:lnTo>
                      <a:pt x="3982" y="157"/>
                    </a:lnTo>
                    <a:lnTo>
                      <a:pt x="3967" y="153"/>
                    </a:lnTo>
                    <a:lnTo>
                      <a:pt x="3952" y="147"/>
                    </a:lnTo>
                    <a:lnTo>
                      <a:pt x="3935" y="140"/>
                    </a:lnTo>
                    <a:lnTo>
                      <a:pt x="3917" y="134"/>
                    </a:lnTo>
                    <a:lnTo>
                      <a:pt x="3899" y="130"/>
                    </a:lnTo>
                    <a:lnTo>
                      <a:pt x="3884" y="126"/>
                    </a:lnTo>
                    <a:lnTo>
                      <a:pt x="3866" y="122"/>
                    </a:lnTo>
                    <a:lnTo>
                      <a:pt x="3851" y="117"/>
                    </a:lnTo>
                    <a:lnTo>
                      <a:pt x="3834" y="113"/>
                    </a:lnTo>
                    <a:lnTo>
                      <a:pt x="3825" y="112"/>
                    </a:lnTo>
                    <a:lnTo>
                      <a:pt x="3807" y="107"/>
                    </a:lnTo>
                    <a:lnTo>
                      <a:pt x="3798" y="105"/>
                    </a:lnTo>
                    <a:lnTo>
                      <a:pt x="3786" y="103"/>
                    </a:lnTo>
                    <a:lnTo>
                      <a:pt x="3780" y="100"/>
                    </a:lnTo>
                    <a:lnTo>
                      <a:pt x="3768" y="97"/>
                    </a:lnTo>
                    <a:lnTo>
                      <a:pt x="3765" y="97"/>
                    </a:lnTo>
                    <a:lnTo>
                      <a:pt x="3765" y="97"/>
                    </a:lnTo>
                    <a:lnTo>
                      <a:pt x="3771" y="96"/>
                    </a:lnTo>
                    <a:lnTo>
                      <a:pt x="3780" y="95"/>
                    </a:lnTo>
                    <a:lnTo>
                      <a:pt x="3798" y="93"/>
                    </a:lnTo>
                    <a:lnTo>
                      <a:pt x="3816" y="90"/>
                    </a:lnTo>
                    <a:lnTo>
                      <a:pt x="3840" y="89"/>
                    </a:lnTo>
                    <a:lnTo>
                      <a:pt x="3866" y="86"/>
                    </a:lnTo>
                    <a:lnTo>
                      <a:pt x="3896" y="85"/>
                    </a:lnTo>
                    <a:lnTo>
                      <a:pt x="3926" y="81"/>
                    </a:lnTo>
                    <a:lnTo>
                      <a:pt x="3961" y="78"/>
                    </a:lnTo>
                    <a:lnTo>
                      <a:pt x="4000" y="73"/>
                    </a:lnTo>
                    <a:lnTo>
                      <a:pt x="4039" y="71"/>
                    </a:lnTo>
                    <a:lnTo>
                      <a:pt x="4080" y="65"/>
                    </a:lnTo>
                    <a:lnTo>
                      <a:pt x="4125" y="62"/>
                    </a:lnTo>
                    <a:lnTo>
                      <a:pt x="4169" y="57"/>
                    </a:lnTo>
                    <a:lnTo>
                      <a:pt x="4217" y="54"/>
                    </a:lnTo>
                    <a:lnTo>
                      <a:pt x="4262" y="48"/>
                    </a:lnTo>
                    <a:lnTo>
                      <a:pt x="4309" y="44"/>
                    </a:lnTo>
                    <a:lnTo>
                      <a:pt x="4357" y="40"/>
                    </a:lnTo>
                    <a:lnTo>
                      <a:pt x="4404" y="34"/>
                    </a:lnTo>
                    <a:lnTo>
                      <a:pt x="4449" y="28"/>
                    </a:lnTo>
                    <a:lnTo>
                      <a:pt x="4493" y="25"/>
                    </a:lnTo>
                    <a:lnTo>
                      <a:pt x="4538" y="21"/>
                    </a:lnTo>
                    <a:lnTo>
                      <a:pt x="4580" y="17"/>
                    </a:lnTo>
                    <a:lnTo>
                      <a:pt x="4615" y="13"/>
                    </a:lnTo>
                    <a:lnTo>
                      <a:pt x="4654" y="10"/>
                    </a:lnTo>
                    <a:lnTo>
                      <a:pt x="4681" y="7"/>
                    </a:lnTo>
                    <a:lnTo>
                      <a:pt x="4710" y="4"/>
                    </a:lnTo>
                    <a:lnTo>
                      <a:pt x="4731" y="1"/>
                    </a:lnTo>
                    <a:lnTo>
                      <a:pt x="4746" y="0"/>
                    </a:lnTo>
                    <a:lnTo>
                      <a:pt x="4755" y="0"/>
                    </a:lnTo>
                    <a:lnTo>
                      <a:pt x="4761" y="0"/>
                    </a:lnTo>
                    <a:lnTo>
                      <a:pt x="4761" y="3"/>
                    </a:lnTo>
                    <a:lnTo>
                      <a:pt x="4761" y="10"/>
                    </a:lnTo>
                    <a:lnTo>
                      <a:pt x="4764" y="20"/>
                    </a:lnTo>
                    <a:lnTo>
                      <a:pt x="4770" y="35"/>
                    </a:lnTo>
                    <a:lnTo>
                      <a:pt x="4773" y="54"/>
                    </a:lnTo>
                    <a:lnTo>
                      <a:pt x="4776" y="75"/>
                    </a:lnTo>
                    <a:lnTo>
                      <a:pt x="4782" y="97"/>
                    </a:lnTo>
                    <a:lnTo>
                      <a:pt x="4788" y="124"/>
                    </a:lnTo>
                    <a:lnTo>
                      <a:pt x="4794" y="151"/>
                    </a:lnTo>
                    <a:lnTo>
                      <a:pt x="4800" y="181"/>
                    </a:lnTo>
                    <a:lnTo>
                      <a:pt x="4802" y="211"/>
                    </a:lnTo>
                    <a:lnTo>
                      <a:pt x="4808" y="242"/>
                    </a:lnTo>
                    <a:lnTo>
                      <a:pt x="4808" y="271"/>
                    </a:lnTo>
                    <a:lnTo>
                      <a:pt x="4814" y="302"/>
                    </a:lnTo>
                    <a:lnTo>
                      <a:pt x="4814" y="332"/>
                    </a:lnTo>
                    <a:lnTo>
                      <a:pt x="4817" y="362"/>
                    </a:lnTo>
                    <a:lnTo>
                      <a:pt x="4814" y="389"/>
                    </a:lnTo>
                    <a:lnTo>
                      <a:pt x="4811" y="414"/>
                    </a:lnTo>
                    <a:lnTo>
                      <a:pt x="4808" y="437"/>
                    </a:lnTo>
                    <a:lnTo>
                      <a:pt x="4802" y="461"/>
                    </a:lnTo>
                    <a:lnTo>
                      <a:pt x="4800" y="480"/>
                    </a:lnTo>
                    <a:lnTo>
                      <a:pt x="4794" y="499"/>
                    </a:lnTo>
                    <a:lnTo>
                      <a:pt x="4788" y="517"/>
                    </a:lnTo>
                    <a:lnTo>
                      <a:pt x="4782" y="533"/>
                    </a:lnTo>
                    <a:lnTo>
                      <a:pt x="4776" y="547"/>
                    </a:lnTo>
                    <a:lnTo>
                      <a:pt x="4773" y="560"/>
                    </a:lnTo>
                    <a:lnTo>
                      <a:pt x="4767" y="569"/>
                    </a:lnTo>
                    <a:lnTo>
                      <a:pt x="4761" y="579"/>
                    </a:lnTo>
                    <a:lnTo>
                      <a:pt x="4755" y="585"/>
                    </a:lnTo>
                    <a:lnTo>
                      <a:pt x="4755" y="591"/>
                    </a:lnTo>
                    <a:lnTo>
                      <a:pt x="4755" y="593"/>
                    </a:lnTo>
                    <a:lnTo>
                      <a:pt x="4755" y="595"/>
                    </a:lnTo>
                    <a:lnTo>
                      <a:pt x="4749" y="592"/>
                    </a:lnTo>
                    <a:lnTo>
                      <a:pt x="4743" y="586"/>
                    </a:lnTo>
                    <a:lnTo>
                      <a:pt x="4740" y="582"/>
                    </a:lnTo>
                    <a:lnTo>
                      <a:pt x="4734" y="579"/>
                    </a:lnTo>
                    <a:lnTo>
                      <a:pt x="4728" y="574"/>
                    </a:lnTo>
                    <a:lnTo>
                      <a:pt x="4722" y="568"/>
                    </a:lnTo>
                    <a:lnTo>
                      <a:pt x="4713" y="561"/>
                    </a:lnTo>
                    <a:lnTo>
                      <a:pt x="4707" y="554"/>
                    </a:lnTo>
                    <a:lnTo>
                      <a:pt x="4695" y="547"/>
                    </a:lnTo>
                    <a:lnTo>
                      <a:pt x="4690" y="540"/>
                    </a:lnTo>
                    <a:lnTo>
                      <a:pt x="4678" y="530"/>
                    </a:lnTo>
                    <a:lnTo>
                      <a:pt x="4666" y="521"/>
                    </a:lnTo>
                    <a:lnTo>
                      <a:pt x="4654" y="514"/>
                    </a:lnTo>
                    <a:lnTo>
                      <a:pt x="4642" y="506"/>
                    </a:lnTo>
                    <a:lnTo>
                      <a:pt x="4627" y="496"/>
                    </a:lnTo>
                    <a:lnTo>
                      <a:pt x="4615" y="486"/>
                    </a:lnTo>
                    <a:lnTo>
                      <a:pt x="4600" y="476"/>
                    </a:lnTo>
                    <a:lnTo>
                      <a:pt x="4583" y="468"/>
                    </a:lnTo>
                    <a:lnTo>
                      <a:pt x="4568" y="458"/>
                    </a:lnTo>
                    <a:lnTo>
                      <a:pt x="4553" y="449"/>
                    </a:lnTo>
                    <a:lnTo>
                      <a:pt x="4538" y="441"/>
                    </a:lnTo>
                    <a:lnTo>
                      <a:pt x="4526" y="434"/>
                    </a:lnTo>
                    <a:lnTo>
                      <a:pt x="4511" y="425"/>
                    </a:lnTo>
                    <a:lnTo>
                      <a:pt x="4499" y="420"/>
                    </a:lnTo>
                    <a:lnTo>
                      <a:pt x="4487" y="413"/>
                    </a:lnTo>
                    <a:lnTo>
                      <a:pt x="4481" y="408"/>
                    </a:lnTo>
                    <a:lnTo>
                      <a:pt x="4467" y="401"/>
                    </a:lnTo>
                    <a:lnTo>
                      <a:pt x="4464" y="398"/>
                    </a:lnTo>
                    <a:lnTo>
                      <a:pt x="4461" y="400"/>
                    </a:lnTo>
                    <a:lnTo>
                      <a:pt x="4455" y="404"/>
                    </a:lnTo>
                    <a:lnTo>
                      <a:pt x="4449" y="410"/>
                    </a:lnTo>
                    <a:lnTo>
                      <a:pt x="4437" y="418"/>
                    </a:lnTo>
                    <a:lnTo>
                      <a:pt x="4425" y="428"/>
                    </a:lnTo>
                    <a:lnTo>
                      <a:pt x="4410" y="442"/>
                    </a:lnTo>
                    <a:lnTo>
                      <a:pt x="4392" y="456"/>
                    </a:lnTo>
                    <a:lnTo>
                      <a:pt x="4377" y="475"/>
                    </a:lnTo>
                    <a:lnTo>
                      <a:pt x="4354" y="493"/>
                    </a:lnTo>
                    <a:lnTo>
                      <a:pt x="4333" y="514"/>
                    </a:lnTo>
                    <a:lnTo>
                      <a:pt x="4309" y="537"/>
                    </a:lnTo>
                    <a:lnTo>
                      <a:pt x="4285" y="562"/>
                    </a:lnTo>
                    <a:lnTo>
                      <a:pt x="4259" y="589"/>
                    </a:lnTo>
                    <a:lnTo>
                      <a:pt x="4232" y="617"/>
                    </a:lnTo>
                    <a:lnTo>
                      <a:pt x="4202" y="647"/>
                    </a:lnTo>
                    <a:lnTo>
                      <a:pt x="4175" y="680"/>
                    </a:lnTo>
                    <a:lnTo>
                      <a:pt x="4146" y="712"/>
                    </a:lnTo>
                    <a:lnTo>
                      <a:pt x="4116" y="746"/>
                    </a:lnTo>
                    <a:lnTo>
                      <a:pt x="4086" y="780"/>
                    </a:lnTo>
                    <a:lnTo>
                      <a:pt x="4059" y="815"/>
                    </a:lnTo>
                    <a:lnTo>
                      <a:pt x="4033" y="848"/>
                    </a:lnTo>
                    <a:lnTo>
                      <a:pt x="4006" y="882"/>
                    </a:lnTo>
                    <a:lnTo>
                      <a:pt x="3979" y="914"/>
                    </a:lnTo>
                    <a:lnTo>
                      <a:pt x="3958" y="945"/>
                    </a:lnTo>
                    <a:lnTo>
                      <a:pt x="3938" y="974"/>
                    </a:lnTo>
                    <a:lnTo>
                      <a:pt x="3914" y="1000"/>
                    </a:lnTo>
                    <a:lnTo>
                      <a:pt x="3899" y="1023"/>
                    </a:lnTo>
                    <a:lnTo>
                      <a:pt x="3884" y="1044"/>
                    </a:lnTo>
                    <a:lnTo>
                      <a:pt x="3872" y="1060"/>
                    </a:lnTo>
                    <a:lnTo>
                      <a:pt x="3863" y="1072"/>
                    </a:lnTo>
                    <a:lnTo>
                      <a:pt x="3857" y="1081"/>
                    </a:lnTo>
                    <a:lnTo>
                      <a:pt x="3857" y="1084"/>
                    </a:lnTo>
                    <a:lnTo>
                      <a:pt x="3851" y="1082"/>
                    </a:lnTo>
                    <a:lnTo>
                      <a:pt x="3837" y="1079"/>
                    </a:lnTo>
                    <a:lnTo>
                      <a:pt x="3825" y="1077"/>
                    </a:lnTo>
                    <a:lnTo>
                      <a:pt x="3813" y="1074"/>
                    </a:lnTo>
                    <a:lnTo>
                      <a:pt x="3798" y="1070"/>
                    </a:lnTo>
                    <a:lnTo>
                      <a:pt x="3780" y="1067"/>
                    </a:lnTo>
                    <a:lnTo>
                      <a:pt x="3759" y="1063"/>
                    </a:lnTo>
                    <a:lnTo>
                      <a:pt x="3738" y="1058"/>
                    </a:lnTo>
                    <a:lnTo>
                      <a:pt x="3715" y="1054"/>
                    </a:lnTo>
                    <a:lnTo>
                      <a:pt x="3688" y="1048"/>
                    </a:lnTo>
                    <a:lnTo>
                      <a:pt x="3661" y="1044"/>
                    </a:lnTo>
                    <a:lnTo>
                      <a:pt x="3631" y="1039"/>
                    </a:lnTo>
                    <a:lnTo>
                      <a:pt x="3602" y="1033"/>
                    </a:lnTo>
                    <a:lnTo>
                      <a:pt x="3569" y="1029"/>
                    </a:lnTo>
                    <a:lnTo>
                      <a:pt x="3533" y="1023"/>
                    </a:lnTo>
                    <a:lnTo>
                      <a:pt x="3495" y="1017"/>
                    </a:lnTo>
                    <a:lnTo>
                      <a:pt x="3456" y="1010"/>
                    </a:lnTo>
                    <a:lnTo>
                      <a:pt x="3420" y="1005"/>
                    </a:lnTo>
                    <a:lnTo>
                      <a:pt x="3382" y="1000"/>
                    </a:lnTo>
                    <a:lnTo>
                      <a:pt x="3349" y="995"/>
                    </a:lnTo>
                    <a:lnTo>
                      <a:pt x="3313" y="989"/>
                    </a:lnTo>
                    <a:lnTo>
                      <a:pt x="3281" y="985"/>
                    </a:lnTo>
                    <a:lnTo>
                      <a:pt x="3248" y="979"/>
                    </a:lnTo>
                    <a:lnTo>
                      <a:pt x="3221" y="976"/>
                    </a:lnTo>
                    <a:lnTo>
                      <a:pt x="3195" y="974"/>
                    </a:lnTo>
                    <a:lnTo>
                      <a:pt x="3174" y="971"/>
                    </a:lnTo>
                    <a:lnTo>
                      <a:pt x="3156" y="968"/>
                    </a:lnTo>
                    <a:lnTo>
                      <a:pt x="3141" y="966"/>
                    </a:lnTo>
                    <a:lnTo>
                      <a:pt x="3135" y="965"/>
                    </a:lnTo>
                    <a:lnTo>
                      <a:pt x="3132" y="965"/>
                    </a:lnTo>
                    <a:lnTo>
                      <a:pt x="3129" y="966"/>
                    </a:lnTo>
                    <a:lnTo>
                      <a:pt x="3129" y="972"/>
                    </a:lnTo>
                    <a:lnTo>
                      <a:pt x="3123" y="981"/>
                    </a:lnTo>
                    <a:lnTo>
                      <a:pt x="3120" y="992"/>
                    </a:lnTo>
                    <a:lnTo>
                      <a:pt x="3114" y="1007"/>
                    </a:lnTo>
                    <a:lnTo>
                      <a:pt x="3108" y="1024"/>
                    </a:lnTo>
                    <a:lnTo>
                      <a:pt x="3102" y="1043"/>
                    </a:lnTo>
                    <a:lnTo>
                      <a:pt x="3099" y="1064"/>
                    </a:lnTo>
                    <a:lnTo>
                      <a:pt x="3091" y="1087"/>
                    </a:lnTo>
                    <a:lnTo>
                      <a:pt x="3085" y="1111"/>
                    </a:lnTo>
                    <a:lnTo>
                      <a:pt x="3076" y="1133"/>
                    </a:lnTo>
                    <a:lnTo>
                      <a:pt x="3070" y="1159"/>
                    </a:lnTo>
                    <a:lnTo>
                      <a:pt x="3061" y="1183"/>
                    </a:lnTo>
                    <a:lnTo>
                      <a:pt x="3052" y="1208"/>
                    </a:lnTo>
                    <a:lnTo>
                      <a:pt x="3049" y="1231"/>
                    </a:lnTo>
                    <a:lnTo>
                      <a:pt x="3043" y="1255"/>
                    </a:lnTo>
                    <a:lnTo>
                      <a:pt x="3031" y="1276"/>
                    </a:lnTo>
                    <a:lnTo>
                      <a:pt x="3025" y="1296"/>
                    </a:lnTo>
                    <a:lnTo>
                      <a:pt x="3022" y="1314"/>
                    </a:lnTo>
                    <a:lnTo>
                      <a:pt x="3016" y="1332"/>
                    </a:lnTo>
                    <a:lnTo>
                      <a:pt x="3010" y="1348"/>
                    </a:lnTo>
                    <a:lnTo>
                      <a:pt x="3004" y="1365"/>
                    </a:lnTo>
                    <a:lnTo>
                      <a:pt x="3001" y="1378"/>
                    </a:lnTo>
                    <a:lnTo>
                      <a:pt x="2998" y="1390"/>
                    </a:lnTo>
                    <a:lnTo>
                      <a:pt x="2995" y="1400"/>
                    </a:lnTo>
                    <a:lnTo>
                      <a:pt x="2992" y="1412"/>
                    </a:lnTo>
                    <a:lnTo>
                      <a:pt x="2989" y="1419"/>
                    </a:lnTo>
                    <a:lnTo>
                      <a:pt x="2989" y="1427"/>
                    </a:lnTo>
                    <a:lnTo>
                      <a:pt x="2987" y="1431"/>
                    </a:lnTo>
                    <a:lnTo>
                      <a:pt x="2987" y="1437"/>
                    </a:lnTo>
                    <a:lnTo>
                      <a:pt x="2987" y="1438"/>
                    </a:lnTo>
                    <a:lnTo>
                      <a:pt x="2987" y="1440"/>
                    </a:lnTo>
                    <a:lnTo>
                      <a:pt x="2984" y="1440"/>
                    </a:lnTo>
                    <a:lnTo>
                      <a:pt x="2972" y="1438"/>
                    </a:lnTo>
                    <a:lnTo>
                      <a:pt x="2960" y="1436"/>
                    </a:lnTo>
                    <a:lnTo>
                      <a:pt x="2942" y="1434"/>
                    </a:lnTo>
                    <a:lnTo>
                      <a:pt x="2918" y="1430"/>
                    </a:lnTo>
                    <a:lnTo>
                      <a:pt x="2894" y="1427"/>
                    </a:lnTo>
                    <a:lnTo>
                      <a:pt x="2865" y="1424"/>
                    </a:lnTo>
                    <a:lnTo>
                      <a:pt x="2835" y="1421"/>
                    </a:lnTo>
                    <a:lnTo>
                      <a:pt x="2799" y="1416"/>
                    </a:lnTo>
                    <a:lnTo>
                      <a:pt x="2764" y="1412"/>
                    </a:lnTo>
                    <a:lnTo>
                      <a:pt x="2725" y="1407"/>
                    </a:lnTo>
                    <a:lnTo>
                      <a:pt x="2686" y="1403"/>
                    </a:lnTo>
                    <a:lnTo>
                      <a:pt x="2648" y="1399"/>
                    </a:lnTo>
                    <a:lnTo>
                      <a:pt x="2609" y="1396"/>
                    </a:lnTo>
                    <a:lnTo>
                      <a:pt x="2570" y="1390"/>
                    </a:lnTo>
                    <a:lnTo>
                      <a:pt x="2535" y="1388"/>
                    </a:lnTo>
                    <a:lnTo>
                      <a:pt x="2493" y="1385"/>
                    </a:lnTo>
                    <a:lnTo>
                      <a:pt x="2460" y="1382"/>
                    </a:lnTo>
                    <a:lnTo>
                      <a:pt x="2425" y="1379"/>
                    </a:lnTo>
                    <a:lnTo>
                      <a:pt x="2392" y="1378"/>
                    </a:lnTo>
                    <a:lnTo>
                      <a:pt x="2359" y="1375"/>
                    </a:lnTo>
                    <a:lnTo>
                      <a:pt x="2330" y="1373"/>
                    </a:lnTo>
                    <a:lnTo>
                      <a:pt x="2300" y="1372"/>
                    </a:lnTo>
                    <a:lnTo>
                      <a:pt x="2279" y="1372"/>
                    </a:lnTo>
                    <a:lnTo>
                      <a:pt x="2252" y="1369"/>
                    </a:lnTo>
                    <a:lnTo>
                      <a:pt x="2235" y="1369"/>
                    </a:lnTo>
                    <a:lnTo>
                      <a:pt x="2214" y="1369"/>
                    </a:lnTo>
                    <a:lnTo>
                      <a:pt x="2202" y="1369"/>
                    </a:lnTo>
                    <a:lnTo>
                      <a:pt x="2187" y="1369"/>
                    </a:lnTo>
                    <a:lnTo>
                      <a:pt x="2181" y="1369"/>
                    </a:lnTo>
                    <a:lnTo>
                      <a:pt x="2175" y="1369"/>
                    </a:lnTo>
                    <a:lnTo>
                      <a:pt x="2172" y="1369"/>
                    </a:lnTo>
                    <a:lnTo>
                      <a:pt x="2172" y="1372"/>
                    </a:lnTo>
                    <a:lnTo>
                      <a:pt x="2169" y="1376"/>
                    </a:lnTo>
                    <a:lnTo>
                      <a:pt x="2169" y="1383"/>
                    </a:lnTo>
                    <a:lnTo>
                      <a:pt x="2166" y="1390"/>
                    </a:lnTo>
                    <a:lnTo>
                      <a:pt x="2166" y="1399"/>
                    </a:lnTo>
                    <a:lnTo>
                      <a:pt x="2163" y="1410"/>
                    </a:lnTo>
                    <a:lnTo>
                      <a:pt x="2163" y="1421"/>
                    </a:lnTo>
                    <a:lnTo>
                      <a:pt x="2160" y="1434"/>
                    </a:lnTo>
                    <a:lnTo>
                      <a:pt x="2154" y="1447"/>
                    </a:lnTo>
                    <a:lnTo>
                      <a:pt x="2151" y="1461"/>
                    </a:lnTo>
                    <a:lnTo>
                      <a:pt x="2148" y="1477"/>
                    </a:lnTo>
                    <a:lnTo>
                      <a:pt x="2145" y="1491"/>
                    </a:lnTo>
                    <a:lnTo>
                      <a:pt x="2142" y="1506"/>
                    </a:lnTo>
                    <a:lnTo>
                      <a:pt x="2139" y="1523"/>
                    </a:lnTo>
                    <a:lnTo>
                      <a:pt x="2139" y="1539"/>
                    </a:lnTo>
                    <a:lnTo>
                      <a:pt x="2134" y="1554"/>
                    </a:lnTo>
                    <a:lnTo>
                      <a:pt x="2128" y="1571"/>
                    </a:lnTo>
                    <a:lnTo>
                      <a:pt x="2122" y="1587"/>
                    </a:lnTo>
                    <a:lnTo>
                      <a:pt x="2119" y="1604"/>
                    </a:lnTo>
                    <a:lnTo>
                      <a:pt x="2113" y="1618"/>
                    </a:lnTo>
                    <a:lnTo>
                      <a:pt x="2113" y="1632"/>
                    </a:lnTo>
                    <a:lnTo>
                      <a:pt x="2107" y="1646"/>
                    </a:lnTo>
                    <a:lnTo>
                      <a:pt x="2107" y="1660"/>
                    </a:lnTo>
                    <a:lnTo>
                      <a:pt x="2101" y="1670"/>
                    </a:lnTo>
                    <a:lnTo>
                      <a:pt x="2098" y="1681"/>
                    </a:lnTo>
                    <a:lnTo>
                      <a:pt x="2095" y="1691"/>
                    </a:lnTo>
                    <a:lnTo>
                      <a:pt x="2095" y="1700"/>
                    </a:lnTo>
                    <a:lnTo>
                      <a:pt x="2089" y="1705"/>
                    </a:lnTo>
                    <a:lnTo>
                      <a:pt x="2089" y="1711"/>
                    </a:lnTo>
                    <a:lnTo>
                      <a:pt x="2089" y="1714"/>
                    </a:lnTo>
                    <a:lnTo>
                      <a:pt x="2089" y="1715"/>
                    </a:lnTo>
                    <a:lnTo>
                      <a:pt x="2083" y="1714"/>
                    </a:lnTo>
                    <a:lnTo>
                      <a:pt x="2074" y="1714"/>
                    </a:lnTo>
                    <a:lnTo>
                      <a:pt x="2059" y="1711"/>
                    </a:lnTo>
                    <a:lnTo>
                      <a:pt x="2038" y="1710"/>
                    </a:lnTo>
                    <a:lnTo>
                      <a:pt x="2009" y="1707"/>
                    </a:lnTo>
                    <a:lnTo>
                      <a:pt x="1982" y="1704"/>
                    </a:lnTo>
                    <a:lnTo>
                      <a:pt x="1946" y="1701"/>
                    </a:lnTo>
                    <a:lnTo>
                      <a:pt x="1911" y="1698"/>
                    </a:lnTo>
                    <a:lnTo>
                      <a:pt x="1869" y="1694"/>
                    </a:lnTo>
                    <a:lnTo>
                      <a:pt x="1830" y="1691"/>
                    </a:lnTo>
                    <a:lnTo>
                      <a:pt x="1786" y="1688"/>
                    </a:lnTo>
                    <a:lnTo>
                      <a:pt x="1741" y="1686"/>
                    </a:lnTo>
                    <a:lnTo>
                      <a:pt x="1697" y="1681"/>
                    </a:lnTo>
                    <a:lnTo>
                      <a:pt x="1652" y="1679"/>
                    </a:lnTo>
                    <a:lnTo>
                      <a:pt x="1610" y="1676"/>
                    </a:lnTo>
                    <a:lnTo>
                      <a:pt x="1569" y="1674"/>
                    </a:lnTo>
                    <a:lnTo>
                      <a:pt x="1524" y="1672"/>
                    </a:lnTo>
                    <a:lnTo>
                      <a:pt x="1486" y="1670"/>
                    </a:lnTo>
                    <a:lnTo>
                      <a:pt x="1447" y="1667"/>
                    </a:lnTo>
                    <a:lnTo>
                      <a:pt x="1417" y="1667"/>
                    </a:lnTo>
                    <a:lnTo>
                      <a:pt x="1382" y="1667"/>
                    </a:lnTo>
                    <a:lnTo>
                      <a:pt x="1352" y="1667"/>
                    </a:lnTo>
                    <a:lnTo>
                      <a:pt x="1325" y="1667"/>
                    </a:lnTo>
                    <a:lnTo>
                      <a:pt x="1301" y="1667"/>
                    </a:lnTo>
                    <a:lnTo>
                      <a:pt x="1278" y="1667"/>
                    </a:lnTo>
                    <a:lnTo>
                      <a:pt x="1257" y="1667"/>
                    </a:lnTo>
                    <a:lnTo>
                      <a:pt x="1239" y="1667"/>
                    </a:lnTo>
                    <a:lnTo>
                      <a:pt x="1227" y="1669"/>
                    </a:lnTo>
                    <a:lnTo>
                      <a:pt x="1215" y="1669"/>
                    </a:lnTo>
                    <a:lnTo>
                      <a:pt x="1209" y="1670"/>
                    </a:lnTo>
                    <a:lnTo>
                      <a:pt x="1203" y="1670"/>
                    </a:lnTo>
                    <a:lnTo>
                      <a:pt x="1203" y="1670"/>
                    </a:lnTo>
                    <a:lnTo>
                      <a:pt x="1203" y="1674"/>
                    </a:lnTo>
                    <a:lnTo>
                      <a:pt x="1203" y="1679"/>
                    </a:lnTo>
                    <a:lnTo>
                      <a:pt x="1206" y="1686"/>
                    </a:lnTo>
                    <a:lnTo>
                      <a:pt x="1206" y="1693"/>
                    </a:lnTo>
                    <a:lnTo>
                      <a:pt x="1212" y="1703"/>
                    </a:lnTo>
                    <a:lnTo>
                      <a:pt x="1212" y="1712"/>
                    </a:lnTo>
                    <a:lnTo>
                      <a:pt x="1218" y="1724"/>
                    </a:lnTo>
                    <a:lnTo>
                      <a:pt x="1218" y="1735"/>
                    </a:lnTo>
                    <a:lnTo>
                      <a:pt x="1221" y="1749"/>
                    </a:lnTo>
                    <a:lnTo>
                      <a:pt x="1224" y="1763"/>
                    </a:lnTo>
                    <a:lnTo>
                      <a:pt x="1227" y="1777"/>
                    </a:lnTo>
                    <a:lnTo>
                      <a:pt x="1230" y="1792"/>
                    </a:lnTo>
                    <a:lnTo>
                      <a:pt x="1233" y="1804"/>
                    </a:lnTo>
                    <a:lnTo>
                      <a:pt x="1233" y="1818"/>
                    </a:lnTo>
                    <a:lnTo>
                      <a:pt x="1239" y="1833"/>
                    </a:lnTo>
                    <a:lnTo>
                      <a:pt x="1239" y="1845"/>
                    </a:lnTo>
                    <a:lnTo>
                      <a:pt x="1239" y="1858"/>
                    </a:lnTo>
                    <a:lnTo>
                      <a:pt x="1239" y="1869"/>
                    </a:lnTo>
                    <a:lnTo>
                      <a:pt x="1239" y="1881"/>
                    </a:lnTo>
                    <a:lnTo>
                      <a:pt x="1239" y="1892"/>
                    </a:lnTo>
                    <a:lnTo>
                      <a:pt x="1239" y="1902"/>
                    </a:lnTo>
                    <a:lnTo>
                      <a:pt x="1236" y="1912"/>
                    </a:lnTo>
                    <a:lnTo>
                      <a:pt x="1236" y="1920"/>
                    </a:lnTo>
                    <a:lnTo>
                      <a:pt x="1233" y="1927"/>
                    </a:lnTo>
                    <a:lnTo>
                      <a:pt x="1233" y="1934"/>
                    </a:lnTo>
                    <a:lnTo>
                      <a:pt x="1233" y="1940"/>
                    </a:lnTo>
                    <a:lnTo>
                      <a:pt x="1233" y="1946"/>
                    </a:lnTo>
                    <a:lnTo>
                      <a:pt x="1230" y="1953"/>
                    </a:lnTo>
                    <a:lnTo>
                      <a:pt x="1230" y="1956"/>
                    </a:lnTo>
                    <a:lnTo>
                      <a:pt x="0" y="1946"/>
                    </a:lnTo>
                    <a:lnTo>
                      <a:pt x="0" y="1946"/>
                    </a:lnTo>
                    <a:close/>
                  </a:path>
                </a:pathLst>
              </a:custGeom>
              <a:solidFill>
                <a:srgbClr val="F35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grpSp>
        <p:sp>
          <p:nvSpPr>
            <p:cNvPr id="64556" name="Freeform 44">
              <a:extLst>
                <a:ext uri="{FF2B5EF4-FFF2-40B4-BE49-F238E27FC236}">
                  <a16:creationId xmlns:a16="http://schemas.microsoft.com/office/drawing/2014/main" id="{6BB929B6-327F-41F9-9EFB-FF3444E3E7D7}"/>
                </a:ext>
              </a:extLst>
            </p:cNvPr>
            <p:cNvSpPr>
              <a:spLocks/>
            </p:cNvSpPr>
            <p:nvPr/>
          </p:nvSpPr>
          <p:spPr bwMode="auto">
            <a:xfrm>
              <a:off x="3811" y="763"/>
              <a:ext cx="440" cy="110"/>
            </a:xfrm>
            <a:custGeom>
              <a:avLst/>
              <a:gdLst>
                <a:gd name="T0" fmla="*/ 0 w 440"/>
                <a:gd name="T1" fmla="*/ 24 h 110"/>
                <a:gd name="T2" fmla="*/ 3 w 440"/>
                <a:gd name="T3" fmla="*/ 21 h 110"/>
                <a:gd name="T4" fmla="*/ 12 w 440"/>
                <a:gd name="T5" fmla="*/ 15 h 110"/>
                <a:gd name="T6" fmla="*/ 27 w 440"/>
                <a:gd name="T7" fmla="*/ 8 h 110"/>
                <a:gd name="T8" fmla="*/ 42 w 440"/>
                <a:gd name="T9" fmla="*/ 3 h 110"/>
                <a:gd name="T10" fmla="*/ 57 w 440"/>
                <a:gd name="T11" fmla="*/ 0 h 110"/>
                <a:gd name="T12" fmla="*/ 72 w 440"/>
                <a:gd name="T13" fmla="*/ 0 h 110"/>
                <a:gd name="T14" fmla="*/ 80 w 440"/>
                <a:gd name="T15" fmla="*/ 1 h 110"/>
                <a:gd name="T16" fmla="*/ 86 w 440"/>
                <a:gd name="T17" fmla="*/ 3 h 110"/>
                <a:gd name="T18" fmla="*/ 146 w 440"/>
                <a:gd name="T19" fmla="*/ 21 h 110"/>
                <a:gd name="T20" fmla="*/ 220 w 440"/>
                <a:gd name="T21" fmla="*/ 0 h 110"/>
                <a:gd name="T22" fmla="*/ 280 w 440"/>
                <a:gd name="T23" fmla="*/ 7 h 110"/>
                <a:gd name="T24" fmla="*/ 280 w 440"/>
                <a:gd name="T25" fmla="*/ 8 h 110"/>
                <a:gd name="T26" fmla="*/ 285 w 440"/>
                <a:gd name="T27" fmla="*/ 15 h 110"/>
                <a:gd name="T28" fmla="*/ 291 w 440"/>
                <a:gd name="T29" fmla="*/ 20 h 110"/>
                <a:gd name="T30" fmla="*/ 300 w 440"/>
                <a:gd name="T31" fmla="*/ 27 h 110"/>
                <a:gd name="T32" fmla="*/ 315 w 440"/>
                <a:gd name="T33" fmla="*/ 34 h 110"/>
                <a:gd name="T34" fmla="*/ 333 w 440"/>
                <a:gd name="T35" fmla="*/ 42 h 110"/>
                <a:gd name="T36" fmla="*/ 351 w 440"/>
                <a:gd name="T37" fmla="*/ 51 h 110"/>
                <a:gd name="T38" fmla="*/ 372 w 440"/>
                <a:gd name="T39" fmla="*/ 59 h 110"/>
                <a:gd name="T40" fmla="*/ 387 w 440"/>
                <a:gd name="T41" fmla="*/ 68 h 110"/>
                <a:gd name="T42" fmla="*/ 404 w 440"/>
                <a:gd name="T43" fmla="*/ 75 h 110"/>
                <a:gd name="T44" fmla="*/ 416 w 440"/>
                <a:gd name="T45" fmla="*/ 82 h 110"/>
                <a:gd name="T46" fmla="*/ 428 w 440"/>
                <a:gd name="T47" fmla="*/ 88 h 110"/>
                <a:gd name="T48" fmla="*/ 434 w 440"/>
                <a:gd name="T49" fmla="*/ 90 h 110"/>
                <a:gd name="T50" fmla="*/ 440 w 440"/>
                <a:gd name="T51" fmla="*/ 93 h 110"/>
                <a:gd name="T52" fmla="*/ 419 w 440"/>
                <a:gd name="T53" fmla="*/ 110 h 110"/>
                <a:gd name="T54" fmla="*/ 348 w 440"/>
                <a:gd name="T55" fmla="*/ 105 h 110"/>
                <a:gd name="T56" fmla="*/ 345 w 440"/>
                <a:gd name="T57" fmla="*/ 103 h 110"/>
                <a:gd name="T58" fmla="*/ 339 w 440"/>
                <a:gd name="T59" fmla="*/ 102 h 110"/>
                <a:gd name="T60" fmla="*/ 327 w 440"/>
                <a:gd name="T61" fmla="*/ 99 h 110"/>
                <a:gd name="T62" fmla="*/ 312 w 440"/>
                <a:gd name="T63" fmla="*/ 96 h 110"/>
                <a:gd name="T64" fmla="*/ 294 w 440"/>
                <a:gd name="T65" fmla="*/ 90 h 110"/>
                <a:gd name="T66" fmla="*/ 277 w 440"/>
                <a:gd name="T67" fmla="*/ 86 h 110"/>
                <a:gd name="T68" fmla="*/ 259 w 440"/>
                <a:gd name="T69" fmla="*/ 80 h 110"/>
                <a:gd name="T70" fmla="*/ 241 w 440"/>
                <a:gd name="T71" fmla="*/ 75 h 110"/>
                <a:gd name="T72" fmla="*/ 229 w 440"/>
                <a:gd name="T73" fmla="*/ 69 h 110"/>
                <a:gd name="T74" fmla="*/ 217 w 440"/>
                <a:gd name="T75" fmla="*/ 66 h 110"/>
                <a:gd name="T76" fmla="*/ 208 w 440"/>
                <a:gd name="T77" fmla="*/ 64 h 110"/>
                <a:gd name="T78" fmla="*/ 199 w 440"/>
                <a:gd name="T79" fmla="*/ 61 h 110"/>
                <a:gd name="T80" fmla="*/ 181 w 440"/>
                <a:gd name="T81" fmla="*/ 55 h 110"/>
                <a:gd name="T82" fmla="*/ 167 w 440"/>
                <a:gd name="T83" fmla="*/ 52 h 110"/>
                <a:gd name="T84" fmla="*/ 155 w 440"/>
                <a:gd name="T85" fmla="*/ 49 h 110"/>
                <a:gd name="T86" fmla="*/ 146 w 440"/>
                <a:gd name="T87" fmla="*/ 47 h 110"/>
                <a:gd name="T88" fmla="*/ 137 w 440"/>
                <a:gd name="T89" fmla="*/ 47 h 110"/>
                <a:gd name="T90" fmla="*/ 0 w 440"/>
                <a:gd name="T91" fmla="*/ 24 h 110"/>
                <a:gd name="T92" fmla="*/ 0 w 440"/>
                <a:gd name="T93" fmla="*/ 2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40" h="110">
                  <a:moveTo>
                    <a:pt x="0" y="24"/>
                  </a:moveTo>
                  <a:lnTo>
                    <a:pt x="3" y="21"/>
                  </a:lnTo>
                  <a:lnTo>
                    <a:pt x="12" y="15"/>
                  </a:lnTo>
                  <a:lnTo>
                    <a:pt x="27" y="8"/>
                  </a:lnTo>
                  <a:lnTo>
                    <a:pt x="42" y="3"/>
                  </a:lnTo>
                  <a:lnTo>
                    <a:pt x="57" y="0"/>
                  </a:lnTo>
                  <a:lnTo>
                    <a:pt x="72" y="0"/>
                  </a:lnTo>
                  <a:lnTo>
                    <a:pt x="80" y="1"/>
                  </a:lnTo>
                  <a:lnTo>
                    <a:pt x="86" y="3"/>
                  </a:lnTo>
                  <a:lnTo>
                    <a:pt x="146" y="21"/>
                  </a:lnTo>
                  <a:lnTo>
                    <a:pt x="220" y="0"/>
                  </a:lnTo>
                  <a:lnTo>
                    <a:pt x="280" y="7"/>
                  </a:lnTo>
                  <a:lnTo>
                    <a:pt x="280" y="8"/>
                  </a:lnTo>
                  <a:lnTo>
                    <a:pt x="285" y="15"/>
                  </a:lnTo>
                  <a:lnTo>
                    <a:pt x="291" y="20"/>
                  </a:lnTo>
                  <a:lnTo>
                    <a:pt x="300" y="27"/>
                  </a:lnTo>
                  <a:lnTo>
                    <a:pt x="315" y="34"/>
                  </a:lnTo>
                  <a:lnTo>
                    <a:pt x="333" y="42"/>
                  </a:lnTo>
                  <a:lnTo>
                    <a:pt x="351" y="51"/>
                  </a:lnTo>
                  <a:lnTo>
                    <a:pt x="372" y="59"/>
                  </a:lnTo>
                  <a:lnTo>
                    <a:pt x="387" y="68"/>
                  </a:lnTo>
                  <a:lnTo>
                    <a:pt x="404" y="75"/>
                  </a:lnTo>
                  <a:lnTo>
                    <a:pt x="416" y="82"/>
                  </a:lnTo>
                  <a:lnTo>
                    <a:pt x="428" y="88"/>
                  </a:lnTo>
                  <a:lnTo>
                    <a:pt x="434" y="90"/>
                  </a:lnTo>
                  <a:lnTo>
                    <a:pt x="440" y="93"/>
                  </a:lnTo>
                  <a:lnTo>
                    <a:pt x="419" y="110"/>
                  </a:lnTo>
                  <a:lnTo>
                    <a:pt x="348" y="105"/>
                  </a:lnTo>
                  <a:lnTo>
                    <a:pt x="345" y="103"/>
                  </a:lnTo>
                  <a:lnTo>
                    <a:pt x="339" y="102"/>
                  </a:lnTo>
                  <a:lnTo>
                    <a:pt x="327" y="99"/>
                  </a:lnTo>
                  <a:lnTo>
                    <a:pt x="312" y="96"/>
                  </a:lnTo>
                  <a:lnTo>
                    <a:pt x="294" y="90"/>
                  </a:lnTo>
                  <a:lnTo>
                    <a:pt x="277" y="86"/>
                  </a:lnTo>
                  <a:lnTo>
                    <a:pt x="259" y="80"/>
                  </a:lnTo>
                  <a:lnTo>
                    <a:pt x="241" y="75"/>
                  </a:lnTo>
                  <a:lnTo>
                    <a:pt x="229" y="69"/>
                  </a:lnTo>
                  <a:lnTo>
                    <a:pt x="217" y="66"/>
                  </a:lnTo>
                  <a:lnTo>
                    <a:pt x="208" y="64"/>
                  </a:lnTo>
                  <a:lnTo>
                    <a:pt x="199" y="61"/>
                  </a:lnTo>
                  <a:lnTo>
                    <a:pt x="181" y="55"/>
                  </a:lnTo>
                  <a:lnTo>
                    <a:pt x="167" y="52"/>
                  </a:lnTo>
                  <a:lnTo>
                    <a:pt x="155" y="49"/>
                  </a:lnTo>
                  <a:lnTo>
                    <a:pt x="146" y="47"/>
                  </a:lnTo>
                  <a:lnTo>
                    <a:pt x="137" y="47"/>
                  </a:lnTo>
                  <a:lnTo>
                    <a:pt x="0" y="24"/>
                  </a:lnTo>
                  <a:lnTo>
                    <a:pt x="0" y="24"/>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57" name="Freeform 45">
              <a:extLst>
                <a:ext uri="{FF2B5EF4-FFF2-40B4-BE49-F238E27FC236}">
                  <a16:creationId xmlns:a16="http://schemas.microsoft.com/office/drawing/2014/main" id="{E54350DE-C3CE-4D9F-9C4D-872CE797547D}"/>
                </a:ext>
              </a:extLst>
            </p:cNvPr>
            <p:cNvSpPr>
              <a:spLocks/>
            </p:cNvSpPr>
            <p:nvPr/>
          </p:nvSpPr>
          <p:spPr bwMode="auto">
            <a:xfrm>
              <a:off x="1136" y="1787"/>
              <a:ext cx="75" cy="19"/>
            </a:xfrm>
            <a:custGeom>
              <a:avLst/>
              <a:gdLst>
                <a:gd name="T0" fmla="*/ 27 w 75"/>
                <a:gd name="T1" fmla="*/ 0 h 19"/>
                <a:gd name="T2" fmla="*/ 75 w 75"/>
                <a:gd name="T3" fmla="*/ 14 h 19"/>
                <a:gd name="T4" fmla="*/ 0 w 75"/>
                <a:gd name="T5" fmla="*/ 19 h 19"/>
                <a:gd name="T6" fmla="*/ 0 w 75"/>
                <a:gd name="T7" fmla="*/ 17 h 19"/>
                <a:gd name="T8" fmla="*/ 0 w 75"/>
                <a:gd name="T9" fmla="*/ 14 h 19"/>
                <a:gd name="T10" fmla="*/ 3 w 75"/>
                <a:gd name="T11" fmla="*/ 10 h 19"/>
                <a:gd name="T12" fmla="*/ 9 w 75"/>
                <a:gd name="T13" fmla="*/ 7 h 19"/>
                <a:gd name="T14" fmla="*/ 18 w 75"/>
                <a:gd name="T15" fmla="*/ 2 h 19"/>
                <a:gd name="T16" fmla="*/ 27 w 75"/>
                <a:gd name="T17" fmla="*/ 0 h 19"/>
                <a:gd name="T18" fmla="*/ 27 w 75"/>
                <a:gd name="T1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5" h="19">
                  <a:moveTo>
                    <a:pt x="27" y="0"/>
                  </a:moveTo>
                  <a:lnTo>
                    <a:pt x="75" y="14"/>
                  </a:lnTo>
                  <a:lnTo>
                    <a:pt x="0" y="19"/>
                  </a:lnTo>
                  <a:lnTo>
                    <a:pt x="0" y="17"/>
                  </a:lnTo>
                  <a:lnTo>
                    <a:pt x="0" y="14"/>
                  </a:lnTo>
                  <a:lnTo>
                    <a:pt x="3" y="10"/>
                  </a:lnTo>
                  <a:lnTo>
                    <a:pt x="9" y="7"/>
                  </a:lnTo>
                  <a:lnTo>
                    <a:pt x="18" y="2"/>
                  </a:lnTo>
                  <a:lnTo>
                    <a:pt x="27" y="0"/>
                  </a:lnTo>
                  <a:lnTo>
                    <a:pt x="27" y="0"/>
                  </a:lnTo>
                  <a:close/>
                </a:path>
              </a:pathLst>
            </a:custGeom>
            <a:solidFill>
              <a:srgbClr val="E680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sp>
          <p:nvSpPr>
            <p:cNvPr id="64558" name="Freeform 46">
              <a:extLst>
                <a:ext uri="{FF2B5EF4-FFF2-40B4-BE49-F238E27FC236}">
                  <a16:creationId xmlns:a16="http://schemas.microsoft.com/office/drawing/2014/main" id="{0F14B013-1F40-47DC-AFAF-14475DFB8D39}"/>
                </a:ext>
              </a:extLst>
            </p:cNvPr>
            <p:cNvSpPr>
              <a:spLocks/>
            </p:cNvSpPr>
            <p:nvPr/>
          </p:nvSpPr>
          <p:spPr bwMode="auto">
            <a:xfrm>
              <a:off x="2114" y="947"/>
              <a:ext cx="128" cy="21"/>
            </a:xfrm>
            <a:custGeom>
              <a:avLst/>
              <a:gdLst>
                <a:gd name="T0" fmla="*/ 0 w 128"/>
                <a:gd name="T1" fmla="*/ 15 h 21"/>
                <a:gd name="T2" fmla="*/ 110 w 128"/>
                <a:gd name="T3" fmla="*/ 0 h 21"/>
                <a:gd name="T4" fmla="*/ 128 w 128"/>
                <a:gd name="T5" fmla="*/ 0 h 21"/>
                <a:gd name="T6" fmla="*/ 27 w 128"/>
                <a:gd name="T7" fmla="*/ 21 h 21"/>
                <a:gd name="T8" fmla="*/ 0 w 128"/>
                <a:gd name="T9" fmla="*/ 15 h 21"/>
                <a:gd name="T10" fmla="*/ 0 w 128"/>
                <a:gd name="T11" fmla="*/ 15 h 21"/>
              </a:gdLst>
              <a:ahLst/>
              <a:cxnLst>
                <a:cxn ang="0">
                  <a:pos x="T0" y="T1"/>
                </a:cxn>
                <a:cxn ang="0">
                  <a:pos x="T2" y="T3"/>
                </a:cxn>
                <a:cxn ang="0">
                  <a:pos x="T4" y="T5"/>
                </a:cxn>
                <a:cxn ang="0">
                  <a:pos x="T6" y="T7"/>
                </a:cxn>
                <a:cxn ang="0">
                  <a:pos x="T8" y="T9"/>
                </a:cxn>
                <a:cxn ang="0">
                  <a:pos x="T10" y="T11"/>
                </a:cxn>
              </a:cxnLst>
              <a:rect l="0" t="0" r="r" b="b"/>
              <a:pathLst>
                <a:path w="128" h="21">
                  <a:moveTo>
                    <a:pt x="0" y="15"/>
                  </a:moveTo>
                  <a:lnTo>
                    <a:pt x="110" y="0"/>
                  </a:lnTo>
                  <a:lnTo>
                    <a:pt x="128" y="0"/>
                  </a:lnTo>
                  <a:lnTo>
                    <a:pt x="27" y="21"/>
                  </a:lnTo>
                  <a:lnTo>
                    <a:pt x="0" y="15"/>
                  </a:lnTo>
                  <a:lnTo>
                    <a:pt x="0" y="15"/>
                  </a:lnTo>
                  <a:close/>
                </a:path>
              </a:pathLst>
            </a:custGeom>
            <a:solidFill>
              <a:srgbClr val="E6B3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N"/>
            </a:p>
          </p:txBody>
        </p:sp>
      </p:grpSp>
      <p:pic>
        <p:nvPicPr>
          <p:cNvPr id="64559" name="Picture 47" descr="bd04972_">
            <a:extLst>
              <a:ext uri="{FF2B5EF4-FFF2-40B4-BE49-F238E27FC236}">
                <a16:creationId xmlns:a16="http://schemas.microsoft.com/office/drawing/2014/main" id="{A1111DAF-70FA-43F6-93E3-C0ED7EFB79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314700"/>
            <a:ext cx="5545084" cy="1833266"/>
          </a:xfrm>
          <a:prstGeom prst="rect">
            <a:avLst/>
          </a:prstGeom>
          <a:noFill/>
          <a:extLst>
            <a:ext uri="{909E8E84-426E-40DD-AFC4-6F175D3DCCD1}">
              <a14:hiddenFill xmlns:a14="http://schemas.microsoft.com/office/drawing/2010/main">
                <a:solidFill>
                  <a:srgbClr val="FFFFFF"/>
                </a:solidFill>
              </a14:hiddenFill>
            </a:ext>
          </a:extLst>
        </p:spPr>
      </p:pic>
      <p:sp>
        <p:nvSpPr>
          <p:cNvPr id="64560" name="Text Box 48">
            <a:extLst>
              <a:ext uri="{FF2B5EF4-FFF2-40B4-BE49-F238E27FC236}">
                <a16:creationId xmlns:a16="http://schemas.microsoft.com/office/drawing/2014/main" id="{5F4DB26E-1183-4F10-8DB6-3C446166BBA6}"/>
              </a:ext>
            </a:extLst>
          </p:cNvPr>
          <p:cNvSpPr txBox="1">
            <a:spLocks noChangeArrowheads="1"/>
          </p:cNvSpPr>
          <p:nvPr/>
        </p:nvSpPr>
        <p:spPr bwMode="auto">
          <a:xfrm>
            <a:off x="3214688" y="1500188"/>
            <a:ext cx="4284245" cy="4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buFontTx/>
              <a:buNone/>
            </a:pPr>
            <a:r>
              <a:rPr lang="en-US" altLang="en-US" sz="2475" b="1" i="1" dirty="0">
                <a:latin typeface="Times New Roman" panose="02020603050405020304" pitchFamily="18" charset="0"/>
                <a:cs typeface="Times New Roman" panose="02020603050405020304" pitchFamily="18" charset="0"/>
              </a:rPr>
              <a:t>There is a difference between</a:t>
            </a:r>
          </a:p>
        </p:txBody>
      </p:sp>
      <p:sp>
        <p:nvSpPr>
          <p:cNvPr id="64561" name="Text Box 49">
            <a:extLst>
              <a:ext uri="{FF2B5EF4-FFF2-40B4-BE49-F238E27FC236}">
                <a16:creationId xmlns:a16="http://schemas.microsoft.com/office/drawing/2014/main" id="{E2D8D752-CDDE-41EE-BAD9-A99BDF15E974}"/>
              </a:ext>
            </a:extLst>
          </p:cNvPr>
          <p:cNvSpPr txBox="1">
            <a:spLocks noChangeArrowheads="1"/>
          </p:cNvSpPr>
          <p:nvPr/>
        </p:nvSpPr>
        <p:spPr bwMode="auto">
          <a:xfrm>
            <a:off x="3227045" y="2228851"/>
            <a:ext cx="4037671" cy="71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buFontTx/>
              <a:buNone/>
            </a:pPr>
            <a:r>
              <a:rPr lang="en-US" altLang="en-US" sz="4050" dirty="0">
                <a:latin typeface="Times New Roman" panose="02020603050405020304" pitchFamily="18" charset="0"/>
                <a:cs typeface="Times New Roman" panose="02020603050405020304" pitchFamily="18" charset="0"/>
              </a:rPr>
              <a:t>knowing the path</a:t>
            </a:r>
          </a:p>
        </p:txBody>
      </p:sp>
      <p:sp>
        <p:nvSpPr>
          <p:cNvPr id="64562" name="Text Box 50">
            <a:extLst>
              <a:ext uri="{FF2B5EF4-FFF2-40B4-BE49-F238E27FC236}">
                <a16:creationId xmlns:a16="http://schemas.microsoft.com/office/drawing/2014/main" id="{6FD906E6-C273-4570-A90B-8FBFBE667CF4}"/>
              </a:ext>
            </a:extLst>
          </p:cNvPr>
          <p:cNvSpPr txBox="1">
            <a:spLocks noChangeArrowheads="1"/>
          </p:cNvSpPr>
          <p:nvPr/>
        </p:nvSpPr>
        <p:spPr bwMode="auto">
          <a:xfrm>
            <a:off x="4454541" y="2957514"/>
            <a:ext cx="989198" cy="715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buFontTx/>
              <a:buNone/>
            </a:pPr>
            <a:r>
              <a:rPr lang="en-US" altLang="en-US" sz="4050" i="1" dirty="0">
                <a:latin typeface="Times New Roman" panose="02020603050405020304" pitchFamily="18" charset="0"/>
                <a:cs typeface="Times New Roman" panose="02020603050405020304" pitchFamily="18" charset="0"/>
              </a:rPr>
              <a:t>and</a:t>
            </a:r>
          </a:p>
        </p:txBody>
      </p:sp>
      <p:sp>
        <p:nvSpPr>
          <p:cNvPr id="64563" name="Text Box 51">
            <a:extLst>
              <a:ext uri="{FF2B5EF4-FFF2-40B4-BE49-F238E27FC236}">
                <a16:creationId xmlns:a16="http://schemas.microsoft.com/office/drawing/2014/main" id="{141FE18C-AE51-4164-B264-49C48B2BBBF8}"/>
              </a:ext>
            </a:extLst>
          </p:cNvPr>
          <p:cNvSpPr txBox="1">
            <a:spLocks noChangeArrowheads="1"/>
          </p:cNvSpPr>
          <p:nvPr/>
        </p:nvSpPr>
        <p:spPr bwMode="auto">
          <a:xfrm>
            <a:off x="3274749" y="4457701"/>
            <a:ext cx="4294302"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buFontTx/>
              <a:buNone/>
            </a:pPr>
            <a:r>
              <a:rPr lang="en-US" altLang="en-US" sz="4500" dirty="0">
                <a:latin typeface="Times New Roman" panose="02020603050405020304" pitchFamily="18" charset="0"/>
                <a:cs typeface="Times New Roman" panose="02020603050405020304" pitchFamily="18" charset="0"/>
              </a:rPr>
              <a:t>walking the path</a:t>
            </a:r>
          </a:p>
        </p:txBody>
      </p:sp>
      <p:sp>
        <p:nvSpPr>
          <p:cNvPr id="64564" name="Text Box 52">
            <a:hlinkClick r:id="rId3" action="ppaction://hlinksldjump"/>
            <a:extLst>
              <a:ext uri="{FF2B5EF4-FFF2-40B4-BE49-F238E27FC236}">
                <a16:creationId xmlns:a16="http://schemas.microsoft.com/office/drawing/2014/main" id="{C94A3DFB-780E-42C7-B9E1-B994B87DC986}"/>
              </a:ext>
            </a:extLst>
          </p:cNvPr>
          <p:cNvSpPr txBox="1">
            <a:spLocks noChangeArrowheads="1"/>
          </p:cNvSpPr>
          <p:nvPr/>
        </p:nvSpPr>
        <p:spPr bwMode="auto">
          <a:xfrm>
            <a:off x="7362570" y="5976119"/>
            <a:ext cx="1381380" cy="334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00000"/>
              </a:lnSpc>
              <a:buFontTx/>
              <a:buNone/>
            </a:pPr>
            <a:r>
              <a:rPr lang="en-US" altLang="en-US" sz="1575" b="1" i="1" dirty="0" err="1">
                <a:solidFill>
                  <a:schemeClr val="bg2">
                    <a:lumMod val="60000"/>
                    <a:lumOff val="40000"/>
                  </a:schemeClr>
                </a:solidFill>
              </a:rPr>
              <a:t>ranbsingh</a:t>
            </a:r>
            <a:endParaRPr lang="en-US" altLang="en-US" sz="1575" b="1" i="1" dirty="0">
              <a:solidFill>
                <a:schemeClr val="bg2">
                  <a:lumMod val="60000"/>
                  <a:lumOff val="40000"/>
                </a:schemeClr>
              </a:solidFill>
            </a:endParaRPr>
          </a:p>
        </p:txBody>
      </p:sp>
      <p:sp>
        <p:nvSpPr>
          <p:cNvPr id="2" name="TextBox 1">
            <a:extLst>
              <a:ext uri="{FF2B5EF4-FFF2-40B4-BE49-F238E27FC236}">
                <a16:creationId xmlns:a16="http://schemas.microsoft.com/office/drawing/2014/main" id="{A0A73351-4214-4B3D-A867-A485AF397ACB}"/>
              </a:ext>
            </a:extLst>
          </p:cNvPr>
          <p:cNvSpPr txBox="1"/>
          <p:nvPr/>
        </p:nvSpPr>
        <p:spPr>
          <a:xfrm>
            <a:off x="457201" y="1693115"/>
            <a:ext cx="2254745" cy="3416320"/>
          </a:xfrm>
          <a:prstGeom prst="rect">
            <a:avLst/>
          </a:prstGeom>
          <a:noFill/>
        </p:spPr>
        <p:txBody>
          <a:bodyPr wrap="square" rtlCol="0">
            <a:spAutoFit/>
          </a:bodyPr>
          <a:lstStyle/>
          <a:p>
            <a:pPr marL="342900" indent="-342900">
              <a:buFont typeface="Wingdings" panose="05000000000000000000" pitchFamily="2" charset="2"/>
              <a:buChar char="v"/>
            </a:pPr>
            <a:r>
              <a:rPr lang="en-IN" sz="2400" b="1" dirty="0">
                <a:latin typeface="Times New Roman" panose="02020603050405020304" pitchFamily="18" charset="0"/>
                <a:cs typeface="Times New Roman" panose="02020603050405020304" pitchFamily="18" charset="0"/>
              </a:rPr>
              <a:t>Observations</a:t>
            </a:r>
          </a:p>
          <a:p>
            <a:pPr marL="342900" indent="-342900">
              <a:buFont typeface="Wingdings" panose="05000000000000000000" pitchFamily="2" charset="2"/>
              <a:buChar char="v"/>
            </a:pPr>
            <a:endParaRPr lang="en-IN"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IN" sz="2400" b="1" dirty="0">
                <a:latin typeface="Times New Roman" panose="02020603050405020304" pitchFamily="18" charset="0"/>
                <a:cs typeface="Times New Roman" panose="02020603050405020304" pitchFamily="18" charset="0"/>
              </a:rPr>
              <a:t>Information</a:t>
            </a:r>
          </a:p>
          <a:p>
            <a:pPr marL="342900" indent="-342900">
              <a:buFont typeface="Wingdings" panose="05000000000000000000" pitchFamily="2" charset="2"/>
              <a:buChar char="v"/>
            </a:pPr>
            <a:endParaRPr lang="en-IN"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IN" sz="2400" b="1" dirty="0">
                <a:latin typeface="Times New Roman" panose="02020603050405020304" pitchFamily="18" charset="0"/>
                <a:cs typeface="Times New Roman" panose="02020603050405020304" pitchFamily="18" charset="0"/>
              </a:rPr>
              <a:t>Knowledge</a:t>
            </a:r>
          </a:p>
          <a:p>
            <a:pPr marL="342900" indent="-342900">
              <a:buFont typeface="Wingdings" panose="05000000000000000000" pitchFamily="2" charset="2"/>
              <a:buChar char="v"/>
            </a:pPr>
            <a:endParaRPr lang="en-IN"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IN" sz="2400" b="1" dirty="0">
                <a:latin typeface="Times New Roman" panose="02020603050405020304" pitchFamily="18" charset="0"/>
                <a:cs typeface="Times New Roman" panose="02020603050405020304" pitchFamily="18" charset="0"/>
              </a:rPr>
              <a:t>Skill</a:t>
            </a:r>
          </a:p>
          <a:p>
            <a:pPr marL="342900" indent="-342900">
              <a:buFont typeface="Wingdings" panose="05000000000000000000" pitchFamily="2" charset="2"/>
              <a:buChar char="v"/>
            </a:pPr>
            <a:endParaRPr lang="en-IN" sz="24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IN" sz="2400" b="1" dirty="0">
                <a:latin typeface="Times New Roman" panose="02020603050405020304" pitchFamily="18" charset="0"/>
                <a:cs typeface="Times New Roman" panose="02020603050405020304" pitchFamily="18" charset="0"/>
              </a:rPr>
              <a:t>Expertise</a:t>
            </a:r>
          </a:p>
        </p:txBody>
      </p:sp>
    </p:spTree>
    <p:extLst>
      <p:ext uri="{BB962C8B-B14F-4D97-AF65-F5344CB8AC3E}">
        <p14:creationId xmlns:p14="http://schemas.microsoft.com/office/powerpoint/2010/main" val="41128698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box(in)">
                                      <p:cBhvr>
                                        <p:cTn id="7" dur="500"/>
                                        <p:tgtEl>
                                          <p:spTgt spid="64514"/>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iterate type="lt">
                                    <p:tmPct val="100000"/>
                                  </p:iterate>
                                  <p:childTnLst>
                                    <p:set>
                                      <p:cBhvr>
                                        <p:cTn id="10" dur="1" fill="hold">
                                          <p:stCondLst>
                                            <p:cond delay="0"/>
                                          </p:stCondLst>
                                        </p:cTn>
                                        <p:tgtEl>
                                          <p:spTgt spid="64561"/>
                                        </p:tgtEl>
                                        <p:attrNameLst>
                                          <p:attrName>style.visibility</p:attrName>
                                        </p:attrNameLst>
                                      </p:cBhvr>
                                      <p:to>
                                        <p:strVal val="visible"/>
                                      </p:to>
                                    </p:set>
                                    <p:animEffect transition="in" filter="slide(fromLeft)">
                                      <p:cBhvr>
                                        <p:cTn id="11" dur="75"/>
                                        <p:tgtEl>
                                          <p:spTgt spid="6456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64562"/>
                                        </p:tgtEl>
                                        <p:attrNameLst>
                                          <p:attrName>style.visibility</p:attrName>
                                        </p:attrNameLst>
                                      </p:cBhvr>
                                      <p:to>
                                        <p:strVal val="visible"/>
                                      </p:to>
                                    </p:set>
                                    <p:animEffect transition="in" filter="blinds(vertical)">
                                      <p:cBhvr>
                                        <p:cTn id="16" dur="500"/>
                                        <p:tgtEl>
                                          <p:spTgt spid="6456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nodeType="clickEffect">
                                  <p:stCondLst>
                                    <p:cond delay="0"/>
                                  </p:stCondLst>
                                  <p:childTnLst>
                                    <p:set>
                                      <p:cBhvr>
                                        <p:cTn id="20" dur="1" fill="hold">
                                          <p:stCondLst>
                                            <p:cond delay="0"/>
                                          </p:stCondLst>
                                        </p:cTn>
                                        <p:tgtEl>
                                          <p:spTgt spid="64559"/>
                                        </p:tgtEl>
                                        <p:attrNameLst>
                                          <p:attrName>style.visibility</p:attrName>
                                        </p:attrNameLst>
                                      </p:cBhvr>
                                      <p:to>
                                        <p:strVal val="visible"/>
                                      </p:to>
                                    </p:set>
                                    <p:animEffect transition="in" filter="box(in)">
                                      <p:cBhvr>
                                        <p:cTn id="21" dur="500"/>
                                        <p:tgtEl>
                                          <p:spTgt spid="64559"/>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64563"/>
                                        </p:tgtEl>
                                        <p:attrNameLst>
                                          <p:attrName>style.visibility</p:attrName>
                                        </p:attrNameLst>
                                      </p:cBhvr>
                                      <p:to>
                                        <p:strVal val="visible"/>
                                      </p:to>
                                    </p:set>
                                    <p:animEffect transition="in" filter="dissolve">
                                      <p:cBhvr>
                                        <p:cTn id="25" dur="500"/>
                                        <p:tgtEl>
                                          <p:spTgt spid="64563"/>
                                        </p:tgtEl>
                                      </p:cBhvr>
                                    </p:animEffect>
                                  </p:childTnLst>
                                </p:cTn>
                              </p:par>
                            </p:childTnLst>
                          </p:cTn>
                        </p:par>
                        <p:par>
                          <p:cTn id="26" fill="hold" nodeType="afterGroup">
                            <p:stCondLst>
                              <p:cond delay="1000"/>
                            </p:stCondLst>
                            <p:childTnLst>
                              <p:par>
                                <p:cTn id="27" presetID="12" presetClass="entr" presetSubtype="4" fill="hold" grpId="0" nodeType="afterEffect">
                                  <p:stCondLst>
                                    <p:cond delay="0"/>
                                  </p:stCondLst>
                                  <p:childTnLst>
                                    <p:set>
                                      <p:cBhvr>
                                        <p:cTn id="28" dur="1" fill="hold">
                                          <p:stCondLst>
                                            <p:cond delay="0"/>
                                          </p:stCondLst>
                                        </p:cTn>
                                        <p:tgtEl>
                                          <p:spTgt spid="64564"/>
                                        </p:tgtEl>
                                        <p:attrNameLst>
                                          <p:attrName>style.visibility</p:attrName>
                                        </p:attrNameLst>
                                      </p:cBhvr>
                                      <p:to>
                                        <p:strVal val="visible"/>
                                      </p:to>
                                    </p:set>
                                    <p:animEffect transition="in" filter="slide(fromBottom)">
                                      <p:cBhvr>
                                        <p:cTn id="29" dur="500"/>
                                        <p:tgtEl>
                                          <p:spTgt spid="64564"/>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xEl>
                                              <p:pRg st="0" end="0"/>
                                            </p:txEl>
                                          </p:spTgt>
                                        </p:tgtEl>
                                        <p:attrNameLst>
                                          <p:attrName>style.visibility</p:attrName>
                                        </p:attrNameLst>
                                      </p:cBhvr>
                                      <p:to>
                                        <p:strVal val="visible"/>
                                      </p:to>
                                    </p:set>
                                    <p:anim calcmode="lin" valueType="num">
                                      <p:cBhvr additive="base">
                                        <p:cTn id="3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
                                            <p:txEl>
                                              <p:pRg st="2" end="2"/>
                                            </p:txEl>
                                          </p:spTgt>
                                        </p:tgtEl>
                                        <p:attrNameLst>
                                          <p:attrName>style.visibility</p:attrName>
                                        </p:attrNameLst>
                                      </p:cBhvr>
                                      <p:to>
                                        <p:strVal val="visible"/>
                                      </p:to>
                                    </p:set>
                                    <p:anim calcmode="lin" valueType="num">
                                      <p:cBhvr additive="base">
                                        <p:cTn id="40"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2">
                                            <p:txEl>
                                              <p:pRg st="4" end="4"/>
                                            </p:txEl>
                                          </p:spTgt>
                                        </p:tgtEl>
                                        <p:attrNameLst>
                                          <p:attrName>style.visibility</p:attrName>
                                        </p:attrNameLst>
                                      </p:cBhvr>
                                      <p:to>
                                        <p:strVal val="visible"/>
                                      </p:to>
                                    </p:set>
                                    <p:anim calcmode="lin" valueType="num">
                                      <p:cBhvr additive="base">
                                        <p:cTn id="46"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 calcmode="lin" valueType="num">
                                      <p:cBhvr additive="base">
                                        <p:cTn id="52"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2">
                                            <p:txEl>
                                              <p:pRg st="8" end="8"/>
                                            </p:txEl>
                                          </p:spTgt>
                                        </p:tgtEl>
                                        <p:attrNameLst>
                                          <p:attrName>style.visibility</p:attrName>
                                        </p:attrNameLst>
                                      </p:cBhvr>
                                      <p:to>
                                        <p:strVal val="visible"/>
                                      </p:to>
                                    </p:set>
                                    <p:anim calcmode="lin" valueType="num">
                                      <p:cBhvr additive="base">
                                        <p:cTn id="58"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61" grpId="0" autoUpdateAnimBg="0"/>
      <p:bldP spid="64562" grpId="0" autoUpdateAnimBg="0"/>
      <p:bldP spid="64563" grpId="0" autoUpdateAnimBg="0"/>
      <p:bldP spid="6456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a:extLst>
              <a:ext uri="{FF2B5EF4-FFF2-40B4-BE49-F238E27FC236}">
                <a16:creationId xmlns:a16="http://schemas.microsoft.com/office/drawing/2014/main" id="{6A85B215-D7D0-4AB4-9631-9D9D96C1B2A7}"/>
              </a:ext>
            </a:extLst>
          </p:cNvPr>
          <p:cNvSpPr>
            <a:spLocks noChangeArrowheads="1"/>
          </p:cNvSpPr>
          <p:nvPr/>
        </p:nvSpPr>
        <p:spPr bwMode="auto">
          <a:xfrm>
            <a:off x="400050" y="786326"/>
            <a:ext cx="8229600" cy="4939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109538" algn="l"/>
              </a:tabLst>
              <a:defRPr>
                <a:solidFill>
                  <a:schemeClr val="tx1"/>
                </a:solidFill>
                <a:latin typeface="Arial" panose="020B0604020202020204" pitchFamily="34" charset="0"/>
              </a:defRPr>
            </a:lvl1pPr>
            <a:lvl2pPr marL="742950" indent="-285750" eaLnBrk="0" hangingPunct="0">
              <a:tabLst>
                <a:tab pos="109538" algn="l"/>
              </a:tabLst>
              <a:defRPr>
                <a:solidFill>
                  <a:schemeClr val="tx1"/>
                </a:solidFill>
                <a:latin typeface="Arial" panose="020B0604020202020204" pitchFamily="34" charset="0"/>
              </a:defRPr>
            </a:lvl2pPr>
            <a:lvl3pPr marL="1143000" indent="-228600" eaLnBrk="0" hangingPunct="0">
              <a:tabLst>
                <a:tab pos="109538" algn="l"/>
              </a:tabLst>
              <a:defRPr>
                <a:solidFill>
                  <a:schemeClr val="tx1"/>
                </a:solidFill>
                <a:latin typeface="Arial" panose="020B0604020202020204" pitchFamily="34" charset="0"/>
              </a:defRPr>
            </a:lvl3pPr>
            <a:lvl4pPr marL="1600200" indent="-228600" eaLnBrk="0" hangingPunct="0">
              <a:tabLst>
                <a:tab pos="109538" algn="l"/>
              </a:tabLst>
              <a:defRPr>
                <a:solidFill>
                  <a:schemeClr val="tx1"/>
                </a:solidFill>
                <a:latin typeface="Arial" panose="020B0604020202020204" pitchFamily="34" charset="0"/>
              </a:defRPr>
            </a:lvl4pPr>
            <a:lvl5pPr marL="2057400" indent="-228600" eaLnBrk="0" hangingPunct="0">
              <a:tabLst>
                <a:tab pos="109538"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109538"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109538"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109538"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109538" algn="l"/>
              </a:tabLst>
              <a:defRPr>
                <a:solidFill>
                  <a:schemeClr val="tx1"/>
                </a:solidFill>
                <a:latin typeface="Arial" panose="020B0604020202020204" pitchFamily="34" charset="0"/>
              </a:defRPr>
            </a:lvl9pPr>
          </a:lstStyle>
          <a:p>
            <a:pPr algn="r" eaLnBrk="1" hangingPunct="1"/>
            <a:r>
              <a:rPr lang="en-US" altLang="en-US" sz="1500" dirty="0">
                <a:latin typeface="Times New Roman" panose="02020603050405020304" pitchFamily="18" charset="0"/>
              </a:rPr>
              <a:t>											FORM-VU(b)</a:t>
            </a:r>
          </a:p>
          <a:p>
            <a:pPr algn="ctr" eaLnBrk="1" hangingPunct="1"/>
            <a:r>
              <a:rPr lang="en-US" altLang="en-US" sz="1500" dirty="0">
                <a:latin typeface="Times New Roman" panose="02020603050405020304" pitchFamily="18" charset="0"/>
              </a:rPr>
              <a:t>Covering Letter for the Report</a:t>
            </a:r>
          </a:p>
          <a:p>
            <a:pPr eaLnBrk="1" hangingPunct="1"/>
            <a:r>
              <a:rPr lang="en-US" altLang="en-US" sz="1500" dirty="0">
                <a:latin typeface="Times New Roman" panose="02020603050405020304" pitchFamily="18" charset="0"/>
              </a:rPr>
              <a:t>	No...............						                                    Dated:</a:t>
            </a:r>
          </a:p>
          <a:p>
            <a:pPr eaLnBrk="1" hangingPunct="1"/>
            <a:r>
              <a:rPr lang="en-US" altLang="en-US" sz="1500" b="1" dirty="0">
                <a:latin typeface="Times New Roman" panose="02020603050405020304" pitchFamily="18" charset="0"/>
              </a:rPr>
              <a:t>	Forensic Science Laboratory</a:t>
            </a:r>
            <a:endParaRPr lang="en-US" altLang="en-US" sz="1500" dirty="0">
              <a:latin typeface="Times New Roman" panose="02020603050405020304" pitchFamily="18" charset="0"/>
            </a:endParaRPr>
          </a:p>
          <a:p>
            <a:pPr eaLnBrk="1" hangingPunct="1"/>
            <a:r>
              <a:rPr lang="en-US" altLang="en-US" sz="1500" dirty="0">
                <a:latin typeface="Times New Roman" panose="02020603050405020304" pitchFamily="18" charset="0"/>
              </a:rPr>
              <a:t>	-------</a:t>
            </a:r>
          </a:p>
          <a:p>
            <a:pPr eaLnBrk="1" hangingPunct="1"/>
            <a:r>
              <a:rPr lang="en-US" altLang="en-US" sz="1500" dirty="0">
                <a:latin typeface="Times New Roman" panose="02020603050405020304" pitchFamily="18" charset="0"/>
              </a:rPr>
              <a:t>To  </a:t>
            </a:r>
          </a:p>
          <a:p>
            <a:pPr eaLnBrk="1" hangingPunct="1"/>
            <a:r>
              <a:rPr lang="en-US" altLang="en-US" sz="1500" dirty="0">
                <a:latin typeface="Times New Roman" panose="02020603050405020304" pitchFamily="18" charset="0"/>
              </a:rPr>
              <a:t>------				</a:t>
            </a:r>
          </a:p>
          <a:p>
            <a:pPr eaLnBrk="1" hangingPunct="1"/>
            <a:r>
              <a:rPr lang="en-US" altLang="en-US" sz="1500" dirty="0">
                <a:latin typeface="Times New Roman" panose="02020603050405020304" pitchFamily="18" charset="0"/>
              </a:rPr>
              <a:t>Sir,</a:t>
            </a:r>
          </a:p>
          <a:p>
            <a:pPr eaLnBrk="1" hangingPunct="1"/>
            <a:endParaRPr lang="en-US" altLang="en-US" sz="1500" dirty="0">
              <a:latin typeface="Times New Roman" panose="02020603050405020304" pitchFamily="18" charset="0"/>
            </a:endParaRPr>
          </a:p>
          <a:p>
            <a:pPr eaLnBrk="1" hangingPunct="1"/>
            <a:r>
              <a:rPr lang="en-US" altLang="en-US" sz="1500" dirty="0">
                <a:latin typeface="Times New Roman" panose="02020603050405020304" pitchFamily="18" charset="0"/>
              </a:rPr>
              <a:t>Sub: Examination of Exhibits in Case No.                                              Dated                    P.S.				       under Section No.</a:t>
            </a:r>
          </a:p>
          <a:p>
            <a:pPr eaLnBrk="1" hangingPunct="1"/>
            <a:r>
              <a:rPr lang="en-US" altLang="en-US" sz="1500" dirty="0">
                <a:latin typeface="Times New Roman" panose="02020603050405020304" pitchFamily="18" charset="0"/>
              </a:rPr>
              <a:t> </a:t>
            </a:r>
          </a:p>
          <a:p>
            <a:pPr eaLnBrk="1" hangingPunct="1"/>
            <a:r>
              <a:rPr lang="en-US" altLang="en-US" sz="1500" dirty="0">
                <a:latin typeface="Times New Roman" panose="02020603050405020304" pitchFamily="18" charset="0"/>
              </a:rPr>
              <a:t>Please refer to your letter No.         dated	      on the above subject.</a:t>
            </a:r>
          </a:p>
          <a:p>
            <a:pPr eaLnBrk="1" hangingPunct="1"/>
            <a:endParaRPr lang="en-US" altLang="en-US" sz="1500" dirty="0">
              <a:latin typeface="Times New Roman" panose="02020603050405020304" pitchFamily="18" charset="0"/>
            </a:endParaRPr>
          </a:p>
          <a:p>
            <a:pPr eaLnBrk="1" hangingPunct="1"/>
            <a:r>
              <a:rPr lang="en-US" altLang="en-US" sz="1500" dirty="0">
                <a:latin typeface="Times New Roman" panose="02020603050405020304" pitchFamily="18" charset="0"/>
              </a:rPr>
              <a:t>2. Our report   No.  	  dated	    on the exhibit(s) is forwarded herewith.</a:t>
            </a:r>
          </a:p>
          <a:p>
            <a:pPr eaLnBrk="1" hangingPunct="1"/>
            <a:endParaRPr lang="en-US" altLang="en-US" sz="1500" dirty="0">
              <a:latin typeface="Times New Roman" panose="02020603050405020304" pitchFamily="18" charset="0"/>
            </a:endParaRPr>
          </a:p>
          <a:p>
            <a:pPr eaLnBrk="1" hangingPunct="1"/>
            <a:r>
              <a:rPr lang="en-US" altLang="en-US" sz="1500" dirty="0">
                <a:latin typeface="Times New Roman" panose="02020603050405020304" pitchFamily="18" charset="0"/>
              </a:rPr>
              <a:t>The Examining Officer </a:t>
            </a:r>
            <a:r>
              <a:rPr lang="en-US" altLang="en-US" sz="1500" dirty="0" err="1">
                <a:latin typeface="Times New Roman" panose="02020603050405020304" pitchFamily="18" charset="0"/>
              </a:rPr>
              <a:t>Dr</a:t>
            </a:r>
            <a:r>
              <a:rPr lang="en-US" altLang="en-US" sz="1500" dirty="0">
                <a:latin typeface="Times New Roman" panose="02020603050405020304" pitchFamily="18" charset="0"/>
              </a:rPr>
              <a:t>/Shri</a:t>
            </a:r>
          </a:p>
          <a:p>
            <a:pPr eaLnBrk="1" hangingPunct="1"/>
            <a:r>
              <a:rPr lang="en-US" altLang="en-US" sz="1500" dirty="0">
                <a:latin typeface="Times New Roman" panose="02020603050405020304" pitchFamily="18" charset="0"/>
              </a:rPr>
              <a:t>is an </a:t>
            </a:r>
            <a:r>
              <a:rPr lang="en-US" altLang="en-US" sz="1500" i="1" dirty="0">
                <a:latin typeface="Times New Roman" panose="02020603050405020304" pitchFamily="18" charset="0"/>
              </a:rPr>
              <a:t>Ex. Officio </a:t>
            </a:r>
            <a:r>
              <a:rPr lang="en-US" altLang="en-US" sz="1500" dirty="0">
                <a:latin typeface="Times New Roman" panose="02020603050405020304" pitchFamily="18" charset="0"/>
              </a:rPr>
              <a:t>Assistant Chemical Examiner to the Government of India. Correspondence on tendering evidence in the Court  etc. may please be made with the Examining Officer.</a:t>
            </a:r>
          </a:p>
        </p:txBody>
      </p:sp>
      <p:sp>
        <p:nvSpPr>
          <p:cNvPr id="3" name="Text Box 11">
            <a:extLst>
              <a:ext uri="{FF2B5EF4-FFF2-40B4-BE49-F238E27FC236}">
                <a16:creationId xmlns:a16="http://schemas.microsoft.com/office/drawing/2014/main" id="{E05D3F1D-FD01-4C80-BFD5-1ABE74B8EFD3}"/>
              </a:ext>
            </a:extLst>
          </p:cNvPr>
          <p:cNvSpPr txBox="1">
            <a:spLocks noChangeArrowheads="1"/>
          </p:cNvSpPr>
          <p:nvPr/>
        </p:nvSpPr>
        <p:spPr bwMode="auto">
          <a:xfrm rot="21529874">
            <a:off x="7542444" y="5940748"/>
            <a:ext cx="14274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961049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a:extLst>
              <a:ext uri="{FF2B5EF4-FFF2-40B4-BE49-F238E27FC236}">
                <a16:creationId xmlns:a16="http://schemas.microsoft.com/office/drawing/2014/main" id="{FC8FCCC6-BF23-4F3E-ADC8-62092887572D}"/>
              </a:ext>
            </a:extLst>
          </p:cNvPr>
          <p:cNvSpPr>
            <a:spLocks noChangeArrowheads="1"/>
          </p:cNvSpPr>
          <p:nvPr/>
        </p:nvSpPr>
        <p:spPr bwMode="auto">
          <a:xfrm>
            <a:off x="685800" y="1389201"/>
            <a:ext cx="8001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pPr>
            <a:r>
              <a:rPr lang="en-US" altLang="en-US" sz="1500" dirty="0">
                <a:latin typeface="Times New Roman" panose="02020603050405020304" pitchFamily="18" charset="0"/>
              </a:rPr>
              <a:t>*3. You are requested to please depute your messenger with an authority letter to take delivery of the remnant(s) of the exhibit(s) which is/are lying in this office duly packed and sealed.</a:t>
            </a:r>
          </a:p>
          <a:p>
            <a:pPr eaLnBrk="1" hangingPunct="1">
              <a:lnSpc>
                <a:spcPct val="80000"/>
              </a:lnSpc>
            </a:pPr>
            <a:endParaRPr lang="en-US" altLang="en-US" sz="1500" dirty="0">
              <a:latin typeface="Times New Roman" panose="02020603050405020304" pitchFamily="18" charset="0"/>
            </a:endParaRPr>
          </a:p>
          <a:p>
            <a:pPr eaLnBrk="1" hangingPunct="1">
              <a:lnSpc>
                <a:spcPct val="80000"/>
              </a:lnSpc>
            </a:pPr>
            <a:r>
              <a:rPr lang="en-US" altLang="en-US" sz="1500" dirty="0">
                <a:latin typeface="Times New Roman" panose="02020603050405020304" pitchFamily="18" charset="0"/>
              </a:rPr>
              <a:t>*4. The remnant(s) of the exhibits(s) are being lent separately by registered/ insured parcel.</a:t>
            </a:r>
          </a:p>
          <a:p>
            <a:pPr eaLnBrk="1" hangingPunct="1">
              <a:lnSpc>
                <a:spcPct val="80000"/>
              </a:lnSpc>
            </a:pPr>
            <a:endParaRPr lang="en-US" altLang="en-US" sz="1500" dirty="0">
              <a:latin typeface="Times New Roman" panose="02020603050405020304" pitchFamily="18" charset="0"/>
            </a:endParaRPr>
          </a:p>
          <a:p>
            <a:pPr eaLnBrk="1" hangingPunct="1">
              <a:lnSpc>
                <a:spcPct val="80000"/>
              </a:lnSpc>
            </a:pPr>
            <a:r>
              <a:rPr lang="en-US" altLang="en-US" sz="1500" i="1" dirty="0">
                <a:latin typeface="Times New Roman" panose="02020603050405020304" pitchFamily="18" charset="0"/>
              </a:rPr>
              <a:t>5. </a:t>
            </a:r>
            <a:r>
              <a:rPr lang="en-US" altLang="en-US" sz="1500" dirty="0">
                <a:latin typeface="Times New Roman" panose="02020603050405020304" pitchFamily="18" charset="0"/>
              </a:rPr>
              <a:t>The specimen seals which are used on the outer and inner covers of the remnants of exhibit(s) are given below.</a:t>
            </a:r>
          </a:p>
          <a:p>
            <a:pPr eaLnBrk="1" hangingPunct="1">
              <a:lnSpc>
                <a:spcPct val="80000"/>
              </a:lnSpc>
            </a:pPr>
            <a:endParaRPr lang="en-US" altLang="en-US" sz="1500" dirty="0">
              <a:latin typeface="Times New Roman" panose="02020603050405020304" pitchFamily="18" charset="0"/>
            </a:endParaRPr>
          </a:p>
          <a:p>
            <a:pPr eaLnBrk="1" hangingPunct="1">
              <a:lnSpc>
                <a:spcPct val="80000"/>
              </a:lnSpc>
            </a:pPr>
            <a:r>
              <a:rPr lang="en-US" altLang="en-US" sz="1500" dirty="0">
                <a:latin typeface="Times New Roman" panose="02020603050405020304" pitchFamily="18" charset="0"/>
              </a:rPr>
              <a:t>6. If the return of the exhibits is not required, they will be destroyed on re­ceipt of your instructions.</a:t>
            </a:r>
          </a:p>
          <a:p>
            <a:pPr eaLnBrk="1" hangingPunct="1">
              <a:lnSpc>
                <a:spcPct val="80000"/>
              </a:lnSpc>
            </a:pPr>
            <a:endParaRPr lang="en-US" altLang="en-US" sz="1500" dirty="0">
              <a:latin typeface="Times New Roman" panose="02020603050405020304" pitchFamily="18" charset="0"/>
            </a:endParaRPr>
          </a:p>
          <a:p>
            <a:pPr eaLnBrk="1" hangingPunct="1">
              <a:lnSpc>
                <a:spcPct val="80000"/>
              </a:lnSpc>
            </a:pPr>
            <a:r>
              <a:rPr lang="en-US" altLang="en-US" sz="1500" dirty="0">
                <a:latin typeface="Times New Roman" panose="02020603050405020304" pitchFamily="18" charset="0"/>
              </a:rPr>
              <a:t>**7.-----------------------------------------------------------------------------------------</a:t>
            </a:r>
          </a:p>
          <a:p>
            <a:pPr eaLnBrk="1" hangingPunct="1">
              <a:lnSpc>
                <a:spcPct val="80000"/>
              </a:lnSpc>
            </a:pPr>
            <a:endParaRPr lang="en-US" altLang="en-US" sz="1500" dirty="0">
              <a:latin typeface="Times New Roman" panose="02020603050405020304" pitchFamily="18" charset="0"/>
            </a:endParaRPr>
          </a:p>
          <a:p>
            <a:pPr eaLnBrk="1" hangingPunct="1">
              <a:lnSpc>
                <a:spcPct val="80000"/>
              </a:lnSpc>
            </a:pPr>
            <a:r>
              <a:rPr lang="en-US" altLang="en-US" sz="1500" dirty="0">
                <a:latin typeface="Times New Roman" panose="02020603050405020304" pitchFamily="18" charset="0"/>
              </a:rPr>
              <a:t>8. The receipt of this letter may please be acknowledged. 	</a:t>
            </a:r>
          </a:p>
          <a:p>
            <a:pPr eaLnBrk="1" hangingPunct="1">
              <a:lnSpc>
                <a:spcPct val="80000"/>
              </a:lnSpc>
            </a:pPr>
            <a:endParaRPr lang="en-US" altLang="en-US" sz="1500" dirty="0">
              <a:latin typeface="Times New Roman" panose="02020603050405020304" pitchFamily="18" charset="0"/>
            </a:endParaRPr>
          </a:p>
          <a:p>
            <a:pPr eaLnBrk="1" hangingPunct="1">
              <a:lnSpc>
                <a:spcPct val="80000"/>
              </a:lnSpc>
            </a:pPr>
            <a:r>
              <a:rPr lang="en-US" altLang="en-US" sz="1500" dirty="0">
                <a:latin typeface="Times New Roman" panose="02020603050405020304" pitchFamily="18" charset="0"/>
              </a:rPr>
              <a:t>Thanking you,</a:t>
            </a:r>
          </a:p>
          <a:p>
            <a:pPr eaLnBrk="1" hangingPunct="1">
              <a:lnSpc>
                <a:spcPct val="80000"/>
              </a:lnSpc>
            </a:pPr>
            <a:r>
              <a:rPr lang="en-US" altLang="en-US" sz="1500" dirty="0">
                <a:latin typeface="Times New Roman" panose="02020603050405020304" pitchFamily="18" charset="0"/>
              </a:rPr>
              <a:t>										                                                                                 Yours faithfully, 										</a:t>
            </a:r>
            <a:r>
              <a:rPr lang="en-US" altLang="en-US" sz="100" dirty="0">
                <a:latin typeface="Times New Roman" panose="02020603050405020304" pitchFamily="18" charset="0"/>
              </a:rPr>
              <a:t>	</a:t>
            </a:r>
          </a:p>
          <a:p>
            <a:pPr eaLnBrk="1" hangingPunct="1">
              <a:lnSpc>
                <a:spcPct val="80000"/>
              </a:lnSpc>
            </a:pPr>
            <a:r>
              <a:rPr lang="en-US" altLang="en-US" sz="100" dirty="0">
                <a:latin typeface="Times New Roman" panose="02020603050405020304" pitchFamily="18" charset="0"/>
              </a:rPr>
              <a:t>	</a:t>
            </a:r>
            <a:r>
              <a:rPr lang="en-US" altLang="en-US" sz="1500" dirty="0">
                <a:latin typeface="Times New Roman" panose="02020603050405020304" pitchFamily="18" charset="0"/>
              </a:rPr>
              <a:t>					                                                                                     (DIRECTOR)</a:t>
            </a:r>
          </a:p>
          <a:p>
            <a:pPr eaLnBrk="1" hangingPunct="1">
              <a:lnSpc>
                <a:spcPct val="80000"/>
              </a:lnSpc>
            </a:pPr>
            <a:r>
              <a:rPr lang="en-US" altLang="en-US" sz="1500" dirty="0" err="1">
                <a:latin typeface="Times New Roman" panose="02020603050405020304" pitchFamily="18" charset="0"/>
              </a:rPr>
              <a:t>Encl</a:t>
            </a:r>
            <a:r>
              <a:rPr lang="en-US" altLang="en-US" sz="1500" dirty="0">
                <a:latin typeface="Times New Roman" panose="02020603050405020304" pitchFamily="18" charset="0"/>
              </a:rPr>
              <a:t>:  as above.</a:t>
            </a:r>
          </a:p>
          <a:p>
            <a:pPr eaLnBrk="1" hangingPunct="1">
              <a:lnSpc>
                <a:spcPct val="80000"/>
              </a:lnSpc>
            </a:pPr>
            <a:r>
              <a:rPr lang="en-US" altLang="en-US" sz="1500" dirty="0">
                <a:latin typeface="Times New Roman" panose="02020603050405020304" pitchFamily="18" charset="0"/>
              </a:rPr>
              <a:t>				SPECIMEN SEAL</a:t>
            </a:r>
          </a:p>
          <a:p>
            <a:pPr eaLnBrk="1" hangingPunct="1">
              <a:lnSpc>
                <a:spcPct val="80000"/>
              </a:lnSpc>
            </a:pPr>
            <a:r>
              <a:rPr lang="en-US" altLang="en-US" sz="1500" dirty="0">
                <a:latin typeface="Times New Roman" panose="02020603050405020304" pitchFamily="18" charset="0"/>
              </a:rPr>
              <a:t>                                (On outer cover)		(0n inner cover)</a:t>
            </a:r>
          </a:p>
          <a:p>
            <a:pPr eaLnBrk="1" hangingPunct="1">
              <a:lnSpc>
                <a:spcPct val="80000"/>
              </a:lnSpc>
            </a:pPr>
            <a:r>
              <a:rPr lang="en-US" altLang="en-US" sz="1500" dirty="0">
                <a:latin typeface="Times New Roman" panose="02020603050405020304" pitchFamily="18" charset="0"/>
              </a:rPr>
              <a:t>*Strike out whichever is not applicable.**Any other matter may be communicated here. </a:t>
            </a:r>
          </a:p>
        </p:txBody>
      </p:sp>
      <p:sp>
        <p:nvSpPr>
          <p:cNvPr id="3" name="Text Box 11">
            <a:extLst>
              <a:ext uri="{FF2B5EF4-FFF2-40B4-BE49-F238E27FC236}">
                <a16:creationId xmlns:a16="http://schemas.microsoft.com/office/drawing/2014/main" id="{AA82E70E-608F-4418-B2B8-F371265E5CE8}"/>
              </a:ext>
            </a:extLst>
          </p:cNvPr>
          <p:cNvSpPr txBox="1">
            <a:spLocks noChangeArrowheads="1"/>
          </p:cNvSpPr>
          <p:nvPr/>
        </p:nvSpPr>
        <p:spPr bwMode="auto">
          <a:xfrm rot="21529874">
            <a:off x="7544611" y="6192712"/>
            <a:ext cx="12757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
        <p:nvSpPr>
          <p:cNvPr id="2" name="Rectangle 1">
            <a:extLst>
              <a:ext uri="{FF2B5EF4-FFF2-40B4-BE49-F238E27FC236}">
                <a16:creationId xmlns:a16="http://schemas.microsoft.com/office/drawing/2014/main" id="{32701221-B35E-43B1-AAEA-473EA18F2361}"/>
              </a:ext>
            </a:extLst>
          </p:cNvPr>
          <p:cNvSpPr/>
          <p:nvPr/>
        </p:nvSpPr>
        <p:spPr>
          <a:xfrm>
            <a:off x="6629400" y="533400"/>
            <a:ext cx="2050561" cy="369332"/>
          </a:xfrm>
          <a:prstGeom prst="rect">
            <a:avLst/>
          </a:prstGeom>
        </p:spPr>
        <p:txBody>
          <a:bodyPr wrap="none">
            <a:spAutoFit/>
          </a:bodyPr>
          <a:lstStyle/>
          <a:p>
            <a:r>
              <a:rPr lang="en-US" altLang="en-US" i="1" dirty="0">
                <a:latin typeface="Times New Roman" panose="02020603050405020304" pitchFamily="18" charset="0"/>
              </a:rPr>
              <a:t>FORM-VU(b) </a:t>
            </a:r>
            <a:r>
              <a:rPr lang="en-US" altLang="en-US" i="1" dirty="0" err="1">
                <a:latin typeface="Times New Roman" panose="02020603050405020304" pitchFamily="18" charset="0"/>
              </a:rPr>
              <a:t>contd</a:t>
            </a:r>
            <a:endParaRPr lang="en-IN" i="1" dirty="0"/>
          </a:p>
        </p:txBody>
      </p:sp>
    </p:spTree>
    <p:extLst>
      <p:ext uri="{BB962C8B-B14F-4D97-AF65-F5344CB8AC3E}">
        <p14:creationId xmlns:p14="http://schemas.microsoft.com/office/powerpoint/2010/main" val="2084546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a:extLst>
              <a:ext uri="{FF2B5EF4-FFF2-40B4-BE49-F238E27FC236}">
                <a16:creationId xmlns:a16="http://schemas.microsoft.com/office/drawing/2014/main" id="{D9C743F4-CEF6-4122-BBF0-4395B098A74C}"/>
              </a:ext>
            </a:extLst>
          </p:cNvPr>
          <p:cNvSpPr>
            <a:spLocks noChangeArrowheads="1"/>
          </p:cNvSpPr>
          <p:nvPr/>
        </p:nvSpPr>
        <p:spPr bwMode="auto">
          <a:xfrm>
            <a:off x="685800" y="150308"/>
            <a:ext cx="6955972" cy="630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2792" tIns="342792" rIns="856980" bIns="685584" anchor="ctr">
            <a:spAutoFit/>
          </a:bodyPr>
          <a:lstStyle>
            <a:lvl1pPr eaLnBrk="0" hangingPunct="0">
              <a:tabLst>
                <a:tab pos="884238" algn="l"/>
              </a:tabLst>
              <a:defRPr>
                <a:solidFill>
                  <a:schemeClr val="tx1"/>
                </a:solidFill>
                <a:latin typeface="Arial" panose="020B0604020202020204" pitchFamily="34" charset="0"/>
              </a:defRPr>
            </a:lvl1pPr>
            <a:lvl2pPr marL="742950" indent="-285750" eaLnBrk="0" hangingPunct="0">
              <a:tabLst>
                <a:tab pos="884238" algn="l"/>
              </a:tabLst>
              <a:defRPr>
                <a:solidFill>
                  <a:schemeClr val="tx1"/>
                </a:solidFill>
                <a:latin typeface="Arial" panose="020B0604020202020204" pitchFamily="34" charset="0"/>
              </a:defRPr>
            </a:lvl2pPr>
            <a:lvl3pPr marL="1143000" indent="-228600" eaLnBrk="0" hangingPunct="0">
              <a:tabLst>
                <a:tab pos="884238" algn="l"/>
              </a:tabLst>
              <a:defRPr>
                <a:solidFill>
                  <a:schemeClr val="tx1"/>
                </a:solidFill>
                <a:latin typeface="Arial" panose="020B0604020202020204" pitchFamily="34" charset="0"/>
              </a:defRPr>
            </a:lvl3pPr>
            <a:lvl4pPr marL="1600200" indent="-228600" eaLnBrk="0" hangingPunct="0">
              <a:tabLst>
                <a:tab pos="884238" algn="l"/>
              </a:tabLst>
              <a:defRPr>
                <a:solidFill>
                  <a:schemeClr val="tx1"/>
                </a:solidFill>
                <a:latin typeface="Arial" panose="020B0604020202020204" pitchFamily="34" charset="0"/>
              </a:defRPr>
            </a:lvl4pPr>
            <a:lvl5pPr marL="2057400" indent="-228600" eaLnBrk="0" hangingPunct="0">
              <a:tabLst>
                <a:tab pos="884238"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884238"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884238"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884238"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884238" algn="l"/>
              </a:tabLst>
              <a:defRPr>
                <a:solidFill>
                  <a:schemeClr val="tx1"/>
                </a:solidFill>
                <a:latin typeface="Arial" panose="020B0604020202020204" pitchFamily="34" charset="0"/>
              </a:defRPr>
            </a:lvl9pPr>
          </a:lstStyle>
          <a:p>
            <a:pPr eaLnBrk="1" hangingPunct="1"/>
            <a:r>
              <a:rPr lang="en-US" altLang="en-US" dirty="0">
                <a:latin typeface="Times New Roman" panose="02020603050405020304" pitchFamily="18" charset="0"/>
                <a:cs typeface="Times New Roman" panose="02020603050405020304" pitchFamily="18" charset="0"/>
              </a:rPr>
              <a:t>Report No...........................................                                                             Dated:</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From:  </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The Director</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 ----------------Forensic Science Laboratory</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To : </a:t>
            </a:r>
            <a:endParaRPr lang="en-US" altLang="en-US" dirty="0">
              <a:latin typeface="Times New Roman" panose="02020603050405020304" pitchFamily="18" charset="0"/>
            </a:endParaRPr>
          </a:p>
          <a:p>
            <a:endParaRPr lang="en-US" altLang="en-US" dirty="0">
              <a:latin typeface="Times New Roman" panose="02020603050405020304" pitchFamily="18" charset="0"/>
              <a:cs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Sir,</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	</a:t>
            </a:r>
          </a:p>
          <a:p>
            <a:r>
              <a:rPr lang="en-US" altLang="en-US" dirty="0">
                <a:latin typeface="Times New Roman" panose="02020603050405020304" pitchFamily="18" charset="0"/>
                <a:cs typeface="Times New Roman" panose="02020603050405020304" pitchFamily="18" charset="0"/>
              </a:rPr>
              <a:t>Your Memo/Letter No. 				dated</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advising			parcels per</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which was /were received in this office on </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in connection with Case No.                                                        Dated...</a:t>
            </a:r>
            <a:endParaRPr lang="en-US" altLang="en-US" dirty="0">
              <a:latin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P.S.                                                                u/s</a:t>
            </a:r>
            <a:endParaRPr lang="en-US" altLang="en-US" dirty="0">
              <a:latin typeface="Times New Roman" panose="02020603050405020304" pitchFamily="18" charset="0"/>
            </a:endParaRPr>
          </a:p>
          <a:p>
            <a:endParaRPr lang="en-US" altLang="en-US" dirty="0">
              <a:latin typeface="Times New Roman" panose="02020603050405020304" pitchFamily="18" charset="0"/>
            </a:endParaRPr>
          </a:p>
        </p:txBody>
      </p:sp>
      <p:graphicFrame>
        <p:nvGraphicFramePr>
          <p:cNvPr id="47218" name="Group 114">
            <a:extLst>
              <a:ext uri="{FF2B5EF4-FFF2-40B4-BE49-F238E27FC236}">
                <a16:creationId xmlns:a16="http://schemas.microsoft.com/office/drawing/2014/main" id="{C66FD907-4277-4F9A-80A5-3995DDD54132}"/>
              </a:ext>
            </a:extLst>
          </p:cNvPr>
          <p:cNvGraphicFramePr>
            <a:graphicFrameLocks noGrp="1"/>
          </p:cNvGraphicFramePr>
          <p:nvPr>
            <p:extLst/>
          </p:nvPr>
        </p:nvGraphicFramePr>
        <p:xfrm>
          <a:off x="1583532" y="4568860"/>
          <a:ext cx="6074570" cy="1165812"/>
        </p:xfrm>
        <a:graphic>
          <a:graphicData uri="http://schemas.openxmlformats.org/drawingml/2006/table">
            <a:tbl>
              <a:tblPr/>
              <a:tblGrid>
                <a:gridCol w="867796">
                  <a:extLst>
                    <a:ext uri="{9D8B030D-6E8A-4147-A177-3AD203B41FA5}">
                      <a16:colId xmlns:a16="http://schemas.microsoft.com/office/drawing/2014/main" val="20000"/>
                    </a:ext>
                  </a:extLst>
                </a:gridCol>
                <a:gridCol w="867796">
                  <a:extLst>
                    <a:ext uri="{9D8B030D-6E8A-4147-A177-3AD203B41FA5}">
                      <a16:colId xmlns:a16="http://schemas.microsoft.com/office/drawing/2014/main" val="20001"/>
                    </a:ext>
                  </a:extLst>
                </a:gridCol>
                <a:gridCol w="867796">
                  <a:extLst>
                    <a:ext uri="{9D8B030D-6E8A-4147-A177-3AD203B41FA5}">
                      <a16:colId xmlns:a16="http://schemas.microsoft.com/office/drawing/2014/main" val="20002"/>
                    </a:ext>
                  </a:extLst>
                </a:gridCol>
                <a:gridCol w="867796">
                  <a:extLst>
                    <a:ext uri="{9D8B030D-6E8A-4147-A177-3AD203B41FA5}">
                      <a16:colId xmlns:a16="http://schemas.microsoft.com/office/drawing/2014/main" val="20003"/>
                    </a:ext>
                  </a:extLst>
                </a:gridCol>
                <a:gridCol w="1382667">
                  <a:extLst>
                    <a:ext uri="{9D8B030D-6E8A-4147-A177-3AD203B41FA5}">
                      <a16:colId xmlns:a16="http://schemas.microsoft.com/office/drawing/2014/main" val="20004"/>
                    </a:ext>
                  </a:extLst>
                </a:gridCol>
                <a:gridCol w="495010">
                  <a:extLst>
                    <a:ext uri="{9D8B030D-6E8A-4147-A177-3AD203B41FA5}">
                      <a16:colId xmlns:a16="http://schemas.microsoft.com/office/drawing/2014/main" val="20005"/>
                    </a:ext>
                  </a:extLst>
                </a:gridCol>
                <a:gridCol w="725709">
                  <a:extLst>
                    <a:ext uri="{9D8B030D-6E8A-4147-A177-3AD203B41FA5}">
                      <a16:colId xmlns:a16="http://schemas.microsoft.com/office/drawing/2014/main" val="20006"/>
                    </a:ext>
                  </a:extLst>
                </a:gridCol>
              </a:tblGrid>
              <a:tr h="251444">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Parcel No.</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Outer Cover</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Inner Cover/</a:t>
                      </a:r>
                      <a:endParaRPr kumimoji="0" lang="en-US" sz="8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container</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Seal</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           Contents of the Parcel</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3432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No. &amp; Nature :Pkt./</a:t>
                      </a:r>
                      <a:endParaRPr kumimoji="0" lang="en-US" sz="8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Bundle/box, etc.</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Seal</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cs typeface="Times New Roman" pitchFamily="18" charset="0"/>
                        </a:rPr>
                        <a:t>Label</a:t>
                      </a:r>
                      <a:endParaRPr kumimoji="0" lang="en-US" sz="18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00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7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7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7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7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7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700" b="0" i="0" u="none" strike="noStrike" cap="none" normalizeH="0" baseline="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700" b="0" i="0" u="none" strike="noStrike" cap="none" normalizeH="0" baseline="0" dirty="0">
                        <a:ln>
                          <a:noFill/>
                        </a:ln>
                        <a:solidFill>
                          <a:schemeClr val="tx1"/>
                        </a:solidFill>
                        <a:effectLst/>
                        <a:latin typeface="Arial" charset="0"/>
                      </a:endParaRPr>
                    </a:p>
                  </a:txBody>
                  <a:tcPr marL="68580" marR="68580" marT="34282" marB="3428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5087" name="Rectangle 113">
            <a:extLst>
              <a:ext uri="{FF2B5EF4-FFF2-40B4-BE49-F238E27FC236}">
                <a16:creationId xmlns:a16="http://schemas.microsoft.com/office/drawing/2014/main" id="{78E6A8D1-73A5-4C38-8E0D-80A8F6E9BB57}"/>
              </a:ext>
            </a:extLst>
          </p:cNvPr>
          <p:cNvSpPr>
            <a:spLocks noChangeArrowheads="1"/>
          </p:cNvSpPr>
          <p:nvPr/>
        </p:nvSpPr>
        <p:spPr bwMode="auto">
          <a:xfrm>
            <a:off x="1583532" y="5355120"/>
            <a:ext cx="184731"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r>
              <a:rPr lang="en-US" altLang="en-US" sz="900">
                <a:cs typeface="Times New Roman" panose="02020603050405020304" pitchFamily="18" charset="0"/>
              </a:rPr>
            </a:br>
            <a:endParaRPr lang="en-US" altLang="en-US"/>
          </a:p>
        </p:txBody>
      </p:sp>
      <p:sp>
        <p:nvSpPr>
          <p:cNvPr id="5" name="Text Box 11">
            <a:extLst>
              <a:ext uri="{FF2B5EF4-FFF2-40B4-BE49-F238E27FC236}">
                <a16:creationId xmlns:a16="http://schemas.microsoft.com/office/drawing/2014/main" id="{E7EECC27-9B60-40DA-8E71-3F72A27B426E}"/>
              </a:ext>
            </a:extLst>
          </p:cNvPr>
          <p:cNvSpPr txBox="1">
            <a:spLocks noChangeArrowheads="1"/>
          </p:cNvSpPr>
          <p:nvPr/>
        </p:nvSpPr>
        <p:spPr bwMode="auto">
          <a:xfrm rot="21529874">
            <a:off x="7848026" y="6039325"/>
            <a:ext cx="11789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
        <p:nvSpPr>
          <p:cNvPr id="2" name="Rectangle 1">
            <a:extLst>
              <a:ext uri="{FF2B5EF4-FFF2-40B4-BE49-F238E27FC236}">
                <a16:creationId xmlns:a16="http://schemas.microsoft.com/office/drawing/2014/main" id="{CF86A2A0-4DAF-4C13-BAB2-7741293F6748}"/>
              </a:ext>
            </a:extLst>
          </p:cNvPr>
          <p:cNvSpPr/>
          <p:nvPr/>
        </p:nvSpPr>
        <p:spPr>
          <a:xfrm>
            <a:off x="7772400" y="164068"/>
            <a:ext cx="901978" cy="369332"/>
          </a:xfrm>
          <a:prstGeom prst="rect">
            <a:avLst/>
          </a:prstGeom>
        </p:spPr>
        <p:txBody>
          <a:bodyPr wrap="square">
            <a:spAutoFit/>
          </a:bodyPr>
          <a:lstStyle/>
          <a:p>
            <a:r>
              <a:rPr lang="en-US" altLang="en-US" dirty="0">
                <a:latin typeface="Times New Roman" panose="02020603050405020304" pitchFamily="18" charset="0"/>
                <a:cs typeface="Times New Roman" panose="02020603050405020304" pitchFamily="18" charset="0"/>
              </a:rPr>
              <a:t>Report </a:t>
            </a:r>
            <a:endParaRPr lang="en-IN" dirty="0"/>
          </a:p>
        </p:txBody>
      </p:sp>
    </p:spTree>
    <p:extLst>
      <p:ext uri="{BB962C8B-B14F-4D97-AF65-F5344CB8AC3E}">
        <p14:creationId xmlns:p14="http://schemas.microsoft.com/office/powerpoint/2010/main" val="2022800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a:extLst>
              <a:ext uri="{FF2B5EF4-FFF2-40B4-BE49-F238E27FC236}">
                <a16:creationId xmlns:a16="http://schemas.microsoft.com/office/drawing/2014/main" id="{7AA34C67-4694-45DF-B6C1-E3E37B4A0B2B}"/>
              </a:ext>
            </a:extLst>
          </p:cNvPr>
          <p:cNvSpPr>
            <a:spLocks noChangeArrowheads="1"/>
          </p:cNvSpPr>
          <p:nvPr/>
        </p:nvSpPr>
        <p:spPr bwMode="auto">
          <a:xfrm>
            <a:off x="340008" y="1191341"/>
            <a:ext cx="8366393" cy="4285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100" b="1" dirty="0">
                <a:latin typeface="Times New Roman" panose="02020603050405020304" pitchFamily="18" charset="0"/>
              </a:rPr>
              <a:t>Description of exhibits contained in the Parcel/s:</a:t>
            </a:r>
          </a:p>
          <a:p>
            <a:pPr algn="ctr" eaLnBrk="1" hangingPunct="1"/>
            <a:r>
              <a:rPr lang="en-US" altLang="en-US" sz="1500" dirty="0">
                <a:latin typeface="Times New Roman" panose="02020603050405020304" pitchFamily="18" charset="0"/>
              </a:rPr>
              <a:t>(all the exhibits should be described and labeled uniquely)</a:t>
            </a:r>
          </a:p>
          <a:p>
            <a:pPr algn="ctr" eaLnBrk="1" hangingPunct="1"/>
            <a:endParaRPr lang="en-US" altLang="en-US" sz="2400" dirty="0">
              <a:latin typeface="Times New Roman" panose="02020603050405020304" pitchFamily="18" charset="0"/>
            </a:endParaRPr>
          </a:p>
          <a:p>
            <a:pPr algn="ctr" eaLnBrk="1" hangingPunct="1"/>
            <a:endParaRPr lang="en-US" altLang="en-US" sz="100" dirty="0">
              <a:latin typeface="Times New Roman" panose="02020603050405020304" pitchFamily="18" charset="0"/>
            </a:endParaRPr>
          </a:p>
          <a:p>
            <a:pPr algn="ctr" eaLnBrk="1" hangingPunct="1"/>
            <a:r>
              <a:rPr lang="en-US" altLang="en-US" sz="2100" b="1" dirty="0">
                <a:latin typeface="Times New Roman" panose="02020603050405020304" pitchFamily="18" charset="0"/>
              </a:rPr>
              <a:t>Results of Examination</a:t>
            </a:r>
          </a:p>
          <a:p>
            <a:pPr algn="ctr" eaLnBrk="1" hangingPunct="1"/>
            <a:r>
              <a:rPr lang="en-US" altLang="en-US" dirty="0">
                <a:latin typeface="Times New Roman" panose="02020603050405020304" pitchFamily="18" charset="0"/>
              </a:rPr>
              <a:t>(methods used for examinations of different samples should be mentioned, </a:t>
            </a:r>
          </a:p>
          <a:p>
            <a:pPr algn="ctr" eaLnBrk="1" hangingPunct="1"/>
            <a:r>
              <a:rPr lang="en-US" altLang="en-US" dirty="0">
                <a:latin typeface="Times New Roman" panose="02020603050405020304" pitchFamily="18" charset="0"/>
              </a:rPr>
              <a:t>and the results of the examinations should be given)</a:t>
            </a:r>
          </a:p>
          <a:p>
            <a:pPr algn="ctr" eaLnBrk="1" hangingPunct="1"/>
            <a:endParaRPr lang="en-US" altLang="en-US" dirty="0">
              <a:latin typeface="Times New Roman" panose="02020603050405020304" pitchFamily="18" charset="0"/>
            </a:endParaRPr>
          </a:p>
          <a:p>
            <a:pPr algn="ctr" eaLnBrk="1" hangingPunct="1"/>
            <a:endParaRPr lang="en-US" altLang="en-US" sz="150" dirty="0">
              <a:latin typeface="Times New Roman" panose="02020603050405020304" pitchFamily="18" charset="0"/>
            </a:endParaRPr>
          </a:p>
          <a:p>
            <a:pPr algn="ctr" eaLnBrk="1" hangingPunct="1"/>
            <a:endParaRPr lang="en-US" altLang="en-US" dirty="0">
              <a:latin typeface="Times New Roman" panose="02020603050405020304" pitchFamily="18" charset="0"/>
            </a:endParaRPr>
          </a:p>
          <a:p>
            <a:pPr algn="ctr"/>
            <a:r>
              <a:rPr lang="en-US" altLang="en-US" sz="2100" b="1" dirty="0">
                <a:latin typeface="Times New Roman" panose="02020603050405020304" pitchFamily="18" charset="0"/>
              </a:rPr>
              <a:t>Opinion/conclusions</a:t>
            </a:r>
          </a:p>
          <a:p>
            <a:pPr algn="ctr"/>
            <a:r>
              <a:rPr lang="en-US" altLang="en-US" dirty="0">
                <a:latin typeface="Times New Roman" panose="02020603050405020304" pitchFamily="18" charset="0"/>
              </a:rPr>
              <a:t>(opinion/s based on the results of examinations, </a:t>
            </a:r>
          </a:p>
          <a:p>
            <a:pPr algn="ctr"/>
            <a:r>
              <a:rPr lang="en-US" altLang="en-US" dirty="0">
                <a:latin typeface="Times New Roman" panose="02020603050405020304" pitchFamily="18" charset="0"/>
              </a:rPr>
              <a:t>giving the strength of evidence/s should be carefully worded to express evidential value)</a:t>
            </a:r>
          </a:p>
          <a:p>
            <a:pPr algn="ctr"/>
            <a:endParaRPr lang="en-US" altLang="en-US" dirty="0">
              <a:latin typeface="Times New Roman" panose="02020603050405020304" pitchFamily="18" charset="0"/>
            </a:endParaRPr>
          </a:p>
          <a:p>
            <a:pPr algn="r"/>
            <a:endParaRPr lang="en-US" altLang="en-US" i="1" dirty="0">
              <a:latin typeface="Times New Roman" panose="02020603050405020304" pitchFamily="18" charset="0"/>
            </a:endParaRPr>
          </a:p>
          <a:p>
            <a:pPr algn="r"/>
            <a:r>
              <a:rPr lang="en-US" altLang="en-US" i="1" dirty="0">
                <a:latin typeface="Times New Roman" panose="02020603050405020304" pitchFamily="18" charset="0"/>
              </a:rPr>
              <a:t>Signature and Designation/Seal of the examiner </a:t>
            </a:r>
            <a:endParaRPr lang="en-US" altLang="en-US" sz="2400" i="1" dirty="0">
              <a:latin typeface="Times New Roman" panose="02020603050405020304" pitchFamily="18" charset="0"/>
            </a:endParaRPr>
          </a:p>
        </p:txBody>
      </p:sp>
      <p:sp>
        <p:nvSpPr>
          <p:cNvPr id="3" name="Text Box 11">
            <a:extLst>
              <a:ext uri="{FF2B5EF4-FFF2-40B4-BE49-F238E27FC236}">
                <a16:creationId xmlns:a16="http://schemas.microsoft.com/office/drawing/2014/main" id="{C9D4C4CE-D95D-4198-8246-5349DBEF219D}"/>
              </a:ext>
            </a:extLst>
          </p:cNvPr>
          <p:cNvSpPr txBox="1">
            <a:spLocks noChangeArrowheads="1"/>
          </p:cNvSpPr>
          <p:nvPr/>
        </p:nvSpPr>
        <p:spPr bwMode="auto">
          <a:xfrm rot="21529874">
            <a:off x="7547431" y="5888283"/>
            <a:ext cx="13120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897621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Text Box 4">
            <a:extLst>
              <a:ext uri="{FF2B5EF4-FFF2-40B4-BE49-F238E27FC236}">
                <a16:creationId xmlns:a16="http://schemas.microsoft.com/office/drawing/2014/main" id="{70AF2664-EDF0-42CC-900A-93E58C0A4C4E}"/>
              </a:ext>
            </a:extLst>
          </p:cNvPr>
          <p:cNvSpPr txBox="1">
            <a:spLocks noChangeArrowheads="1"/>
          </p:cNvSpPr>
          <p:nvPr/>
        </p:nvSpPr>
        <p:spPr bwMode="auto">
          <a:xfrm>
            <a:off x="1600200" y="2228850"/>
            <a:ext cx="611505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000" b="1" i="1">
                <a:solidFill>
                  <a:srgbClr val="0033CC"/>
                </a:solidFill>
                <a:latin typeface="Times New Roman" panose="02020603050405020304" pitchFamily="18" charset="0"/>
              </a:rPr>
              <a:t>	The  end users  </a:t>
            </a:r>
            <a:r>
              <a:rPr lang="en-US" altLang="en-US" sz="3000" b="1" i="1">
                <a:solidFill>
                  <a:srgbClr val="6600CC"/>
                </a:solidFill>
                <a:latin typeface="Times New Roman" panose="02020603050405020304" pitchFamily="18" charset="0"/>
              </a:rPr>
              <a:t>should become a</a:t>
            </a:r>
            <a:r>
              <a:rPr lang="en-US" altLang="en-US" sz="3000" b="1" i="1">
                <a:solidFill>
                  <a:schemeClr val="hlink"/>
                </a:solidFill>
                <a:latin typeface="Times New Roman" panose="02020603050405020304" pitchFamily="18" charset="0"/>
              </a:rPr>
              <a:t>cquainted with</a:t>
            </a:r>
            <a:r>
              <a:rPr lang="en-US" altLang="en-US" sz="3000" b="1" i="1">
                <a:solidFill>
                  <a:srgbClr val="0033CC"/>
                </a:solidFill>
                <a:latin typeface="Times New Roman" panose="02020603050405020304" pitchFamily="18" charset="0"/>
              </a:rPr>
              <a:t> the language  used  </a:t>
            </a:r>
          </a:p>
          <a:p>
            <a:pPr eaLnBrk="1" hangingPunct="1"/>
            <a:r>
              <a:rPr lang="en-US" altLang="en-US" sz="3000" b="1" i="1">
                <a:solidFill>
                  <a:srgbClr val="0033CC"/>
                </a:solidFill>
                <a:latin typeface="Times New Roman" panose="02020603050405020304" pitchFamily="18" charset="0"/>
              </a:rPr>
              <a:t>by </a:t>
            </a:r>
            <a:r>
              <a:rPr lang="en-US" altLang="en-US" sz="3000" b="1" i="1">
                <a:solidFill>
                  <a:srgbClr val="6600CC"/>
                </a:solidFill>
                <a:latin typeface="Times New Roman" panose="02020603050405020304" pitchFamily="18" charset="0"/>
              </a:rPr>
              <a:t>forensic  scientists</a:t>
            </a:r>
            <a:r>
              <a:rPr lang="en-US" altLang="en-US" sz="3000" b="1" i="1">
                <a:solidFill>
                  <a:srgbClr val="0033CC"/>
                </a:solidFill>
                <a:latin typeface="Times New Roman" panose="02020603050405020304" pitchFamily="18" charset="0"/>
              </a:rPr>
              <a:t>  </a:t>
            </a:r>
            <a:r>
              <a:rPr lang="en-US" altLang="en-US" sz="3000" b="1" i="1">
                <a:solidFill>
                  <a:srgbClr val="990033"/>
                </a:solidFill>
                <a:latin typeface="Times New Roman" panose="02020603050405020304" pitchFamily="18" charset="0"/>
              </a:rPr>
              <a:t>in reporting </a:t>
            </a:r>
          </a:p>
          <a:p>
            <a:pPr eaLnBrk="1" hangingPunct="1"/>
            <a:r>
              <a:rPr lang="en-US" altLang="en-US" sz="3000" b="1" i="1">
                <a:solidFill>
                  <a:srgbClr val="990033"/>
                </a:solidFill>
                <a:latin typeface="Times New Roman" panose="02020603050405020304" pitchFamily="18" charset="0"/>
              </a:rPr>
              <a:t>their opinion</a:t>
            </a:r>
          </a:p>
        </p:txBody>
      </p:sp>
      <p:sp>
        <p:nvSpPr>
          <p:cNvPr id="89091" name="Text Box 5">
            <a:extLst>
              <a:ext uri="{FF2B5EF4-FFF2-40B4-BE49-F238E27FC236}">
                <a16:creationId xmlns:a16="http://schemas.microsoft.com/office/drawing/2014/main" id="{C5C2ED25-BFBC-4D54-A83C-E152377766AE}"/>
              </a:ext>
            </a:extLst>
          </p:cNvPr>
          <p:cNvSpPr txBox="1">
            <a:spLocks noChangeArrowheads="1"/>
          </p:cNvSpPr>
          <p:nvPr/>
        </p:nvSpPr>
        <p:spPr bwMode="auto">
          <a:xfrm>
            <a:off x="6903244" y="539948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0904" name="Rectangle 8">
            <a:extLst>
              <a:ext uri="{FF2B5EF4-FFF2-40B4-BE49-F238E27FC236}">
                <a16:creationId xmlns:a16="http://schemas.microsoft.com/office/drawing/2014/main" id="{C94748AE-B6E7-46C6-B0E1-64CAF30A1445}"/>
              </a:ext>
            </a:extLst>
          </p:cNvPr>
          <p:cNvSpPr>
            <a:spLocks noChangeArrowheads="1"/>
          </p:cNvSpPr>
          <p:nvPr/>
        </p:nvSpPr>
        <p:spPr bwMode="auto">
          <a:xfrm>
            <a:off x="2743200" y="1352550"/>
            <a:ext cx="2992806" cy="762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4500">
                <a:latin typeface="Times New Roman" panose="02020603050405020304" pitchFamily="18" charset="0"/>
              </a:rPr>
              <a:t>Presentation</a:t>
            </a:r>
          </a:p>
        </p:txBody>
      </p:sp>
      <p:sp>
        <p:nvSpPr>
          <p:cNvPr id="89093" name="Rectangle 5">
            <a:extLst>
              <a:ext uri="{FF2B5EF4-FFF2-40B4-BE49-F238E27FC236}">
                <a16:creationId xmlns:a16="http://schemas.microsoft.com/office/drawing/2014/main" id="{E06BE393-C8AE-4E27-8812-244EC1A3BAC7}"/>
              </a:ext>
            </a:extLst>
          </p:cNvPr>
          <p:cNvSpPr>
            <a:spLocks noChangeArrowheads="1"/>
          </p:cNvSpPr>
          <p:nvPr/>
        </p:nvSpPr>
        <p:spPr bwMode="auto">
          <a:xfrm>
            <a:off x="2400300" y="4514851"/>
            <a:ext cx="4629150" cy="8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pPr>
            <a:r>
              <a:rPr lang="en-US" altLang="en-US" sz="3300" b="1">
                <a:solidFill>
                  <a:srgbClr val="3333CC"/>
                </a:solidFill>
                <a:latin typeface="Times New Roman" panose="02020603050405020304" pitchFamily="18" charset="0"/>
                <a:cs typeface="Times New Roman" panose="02020603050405020304" pitchFamily="18" charset="0"/>
              </a:rPr>
              <a:t>Level of uniqueness</a:t>
            </a:r>
            <a:r>
              <a:rPr lang="en-US" altLang="en-US" sz="3300" b="1">
                <a:latin typeface="Times New Roman" panose="02020603050405020304" pitchFamily="18" charset="0"/>
                <a:cs typeface="Times New Roman" panose="02020603050405020304" pitchFamily="18" charset="0"/>
              </a:rPr>
              <a:t> </a:t>
            </a:r>
          </a:p>
          <a:p>
            <a:pPr eaLnBrk="1" hangingPunct="1">
              <a:lnSpc>
                <a:spcPct val="80000"/>
              </a:lnSpc>
            </a:pPr>
            <a:r>
              <a:rPr lang="en-US" altLang="en-US" sz="3000" b="1" i="1">
                <a:solidFill>
                  <a:srgbClr val="3333CC"/>
                </a:solidFill>
                <a:latin typeface="Times New Roman" panose="02020603050405020304" pitchFamily="18" charset="0"/>
                <a:cs typeface="Times New Roman" panose="02020603050405020304" pitchFamily="18" charset="0"/>
              </a:rPr>
              <a:t>(degree of corroboration)</a:t>
            </a:r>
            <a:endParaRPr lang="en-US" altLang="en-US" sz="3000" i="1">
              <a:solidFill>
                <a:srgbClr val="3333CC"/>
              </a:solidFill>
              <a:latin typeface="Times New Roman" panose="02020603050405020304" pitchFamily="18" charset="0"/>
              <a:cs typeface="Times New Roman" panose="02020603050405020304" pitchFamily="18" charset="0"/>
            </a:endParaRPr>
          </a:p>
        </p:txBody>
      </p:sp>
      <p:sp>
        <p:nvSpPr>
          <p:cNvPr id="89095" name="Slide Number Placeholder 7">
            <a:extLst>
              <a:ext uri="{FF2B5EF4-FFF2-40B4-BE49-F238E27FC236}">
                <a16:creationId xmlns:a16="http://schemas.microsoft.com/office/drawing/2014/main" id="{32DFCA40-74CC-49AD-8943-9706B14593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3F9C4E-EBB0-448C-8E09-04E5BA694C45}" type="slidenum">
              <a:rPr lang="en-US" altLang="en-US"/>
              <a:pPr eaLnBrk="1" hangingPunct="1"/>
              <a:t>26</a:t>
            </a:fld>
            <a:endParaRPr lang="en-US" altLang="en-US"/>
          </a:p>
        </p:txBody>
      </p:sp>
      <p:sp>
        <p:nvSpPr>
          <p:cNvPr id="89096" name="Footer Placeholder 8">
            <a:extLst>
              <a:ext uri="{FF2B5EF4-FFF2-40B4-BE49-F238E27FC236}">
                <a16:creationId xmlns:a16="http://schemas.microsoft.com/office/drawing/2014/main" id="{477F5E0B-12D5-4D26-A4E5-FCCA8B01BD6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1873882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60000"/>
                                  </p:iterate>
                                  <p:childTnLst>
                                    <p:set>
                                      <p:cBhvr>
                                        <p:cTn id="6" dur="1" fill="hold">
                                          <p:stCondLst>
                                            <p:cond delay="0"/>
                                          </p:stCondLst>
                                        </p:cTn>
                                        <p:tgtEl>
                                          <p:spTgt spid="80900">
                                            <p:txEl>
                                              <p:pRg st="0" end="0"/>
                                            </p:txEl>
                                          </p:spTgt>
                                        </p:tgtEl>
                                        <p:attrNameLst>
                                          <p:attrName>style.visibility</p:attrName>
                                        </p:attrNameLst>
                                      </p:cBhvr>
                                      <p:to>
                                        <p:strVal val="visible"/>
                                      </p:to>
                                    </p:set>
                                    <p:anim calcmode="discrete" valueType="clr">
                                      <p:cBhvr override="childStyle">
                                        <p:cTn id="7" dur="80"/>
                                        <p:tgtEl>
                                          <p:spTgt spid="80900">
                                            <p:txEl>
                                              <p:pRg st="0" end="0"/>
                                            </p:txEl>
                                          </p:spTgt>
                                        </p:tgtEl>
                                        <p:attrNameLst>
                                          <p:attrName>style.color</p:attrName>
                                        </p:attrNameLst>
                                      </p:cBhvr>
                                      <p:tavLst>
                                        <p:tav tm="0">
                                          <p:val>
                                            <p:clrVal>
                                              <a:schemeClr val="accent2"/>
                                            </p:clrVal>
                                          </p:val>
                                        </p:tav>
                                        <p:tav tm="50000">
                                          <p:val>
                                            <p:clrVal>
                                              <a:srgbClr val="6600CC"/>
                                            </p:clrVal>
                                          </p:val>
                                        </p:tav>
                                      </p:tavLst>
                                    </p:anim>
                                    <p:anim calcmode="discrete" valueType="clr">
                                      <p:cBhvr>
                                        <p:cTn id="8" dur="80"/>
                                        <p:tgtEl>
                                          <p:spTgt spid="80900">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80900">
                                            <p:txEl>
                                              <p:pRg st="0" end="0"/>
                                            </p:txEl>
                                          </p:spTgt>
                                        </p:tgtEl>
                                        <p:attrNameLst>
                                          <p:attrName>fill.type</p:attrName>
                                        </p:attrNameLst>
                                      </p:cBhvr>
                                      <p:to>
                                        <p:strVal val="solid"/>
                                      </p:to>
                                    </p:set>
                                  </p:childTnLst>
                                </p:cTn>
                              </p:par>
                              <p:par>
                                <p:cTn id="10" presetID="27" presetClass="entr" presetSubtype="0" fill="hold" nodeType="withEffect">
                                  <p:stCondLst>
                                    <p:cond delay="0"/>
                                  </p:stCondLst>
                                  <p:iterate type="lt">
                                    <p:tmPct val="60000"/>
                                  </p:iterate>
                                  <p:childTnLst>
                                    <p:set>
                                      <p:cBhvr>
                                        <p:cTn id="11" dur="1" fill="hold">
                                          <p:stCondLst>
                                            <p:cond delay="0"/>
                                          </p:stCondLst>
                                        </p:cTn>
                                        <p:tgtEl>
                                          <p:spTgt spid="80900">
                                            <p:txEl>
                                              <p:pRg st="1" end="1"/>
                                            </p:txEl>
                                          </p:spTgt>
                                        </p:tgtEl>
                                        <p:attrNameLst>
                                          <p:attrName>style.visibility</p:attrName>
                                        </p:attrNameLst>
                                      </p:cBhvr>
                                      <p:to>
                                        <p:strVal val="visible"/>
                                      </p:to>
                                    </p:set>
                                    <p:anim calcmode="discrete" valueType="clr">
                                      <p:cBhvr override="childStyle">
                                        <p:cTn id="12" dur="80"/>
                                        <p:tgtEl>
                                          <p:spTgt spid="80900">
                                            <p:txEl>
                                              <p:pRg st="1" end="1"/>
                                            </p:txEl>
                                          </p:spTgt>
                                        </p:tgtEl>
                                        <p:attrNameLst>
                                          <p:attrName>style.color</p:attrName>
                                        </p:attrNameLst>
                                      </p:cBhvr>
                                      <p:tavLst>
                                        <p:tav tm="0">
                                          <p:val>
                                            <p:clrVal>
                                              <a:schemeClr val="accent2"/>
                                            </p:clrVal>
                                          </p:val>
                                        </p:tav>
                                        <p:tav tm="50000">
                                          <p:val>
                                            <p:clrVal>
                                              <a:srgbClr val="6600CC"/>
                                            </p:clrVal>
                                          </p:val>
                                        </p:tav>
                                      </p:tavLst>
                                    </p:anim>
                                    <p:anim calcmode="discrete" valueType="clr">
                                      <p:cBhvr>
                                        <p:cTn id="13" dur="80"/>
                                        <p:tgtEl>
                                          <p:spTgt spid="80900">
                                            <p:txEl>
                                              <p:pRg st="1" end="1"/>
                                            </p:txEl>
                                          </p:spTgt>
                                        </p:tgtEl>
                                        <p:attrNameLst>
                                          <p:attrName>fillcolor</p:attrName>
                                        </p:attrNameLst>
                                      </p:cBhvr>
                                      <p:tavLst>
                                        <p:tav tm="0">
                                          <p:val>
                                            <p:clrVal>
                                              <a:schemeClr val="accent2"/>
                                            </p:clrVal>
                                          </p:val>
                                        </p:tav>
                                        <p:tav tm="50000">
                                          <p:val>
                                            <p:clrVal>
                                              <a:schemeClr val="hlink"/>
                                            </p:clrVal>
                                          </p:val>
                                        </p:tav>
                                      </p:tavLst>
                                    </p:anim>
                                    <p:set>
                                      <p:cBhvr>
                                        <p:cTn id="14" dur="80"/>
                                        <p:tgtEl>
                                          <p:spTgt spid="80900">
                                            <p:txEl>
                                              <p:pRg st="1" end="1"/>
                                            </p:txEl>
                                          </p:spTgt>
                                        </p:tgtEl>
                                        <p:attrNameLst>
                                          <p:attrName>fill.type</p:attrName>
                                        </p:attrNameLst>
                                      </p:cBhvr>
                                      <p:to>
                                        <p:strVal val="solid"/>
                                      </p:to>
                                    </p:set>
                                  </p:childTnLst>
                                </p:cTn>
                              </p:par>
                              <p:par>
                                <p:cTn id="15" presetID="27" presetClass="entr" presetSubtype="0" fill="hold" nodeType="withEffect">
                                  <p:stCondLst>
                                    <p:cond delay="0"/>
                                  </p:stCondLst>
                                  <p:iterate type="lt">
                                    <p:tmPct val="60000"/>
                                  </p:iterate>
                                  <p:childTnLst>
                                    <p:set>
                                      <p:cBhvr>
                                        <p:cTn id="16" dur="1" fill="hold">
                                          <p:stCondLst>
                                            <p:cond delay="0"/>
                                          </p:stCondLst>
                                        </p:cTn>
                                        <p:tgtEl>
                                          <p:spTgt spid="80900">
                                            <p:txEl>
                                              <p:pRg st="2" end="2"/>
                                            </p:txEl>
                                          </p:spTgt>
                                        </p:tgtEl>
                                        <p:attrNameLst>
                                          <p:attrName>style.visibility</p:attrName>
                                        </p:attrNameLst>
                                      </p:cBhvr>
                                      <p:to>
                                        <p:strVal val="visible"/>
                                      </p:to>
                                    </p:set>
                                    <p:anim calcmode="discrete" valueType="clr">
                                      <p:cBhvr override="childStyle">
                                        <p:cTn id="17" dur="80"/>
                                        <p:tgtEl>
                                          <p:spTgt spid="80900">
                                            <p:txEl>
                                              <p:pRg st="2" end="2"/>
                                            </p:txEl>
                                          </p:spTgt>
                                        </p:tgtEl>
                                        <p:attrNameLst>
                                          <p:attrName>style.color</p:attrName>
                                        </p:attrNameLst>
                                      </p:cBhvr>
                                      <p:tavLst>
                                        <p:tav tm="0">
                                          <p:val>
                                            <p:clrVal>
                                              <a:schemeClr val="accent2"/>
                                            </p:clrVal>
                                          </p:val>
                                        </p:tav>
                                        <p:tav tm="50000">
                                          <p:val>
                                            <p:clrVal>
                                              <a:srgbClr val="6600CC"/>
                                            </p:clrVal>
                                          </p:val>
                                        </p:tav>
                                      </p:tavLst>
                                    </p:anim>
                                    <p:anim calcmode="discrete" valueType="clr">
                                      <p:cBhvr>
                                        <p:cTn id="18" dur="80"/>
                                        <p:tgtEl>
                                          <p:spTgt spid="80900">
                                            <p:txEl>
                                              <p:pRg st="2" end="2"/>
                                            </p:txEl>
                                          </p:spTgt>
                                        </p:tgtEl>
                                        <p:attrNameLst>
                                          <p:attrName>fillcolor</p:attrName>
                                        </p:attrNameLst>
                                      </p:cBhvr>
                                      <p:tavLst>
                                        <p:tav tm="0">
                                          <p:val>
                                            <p:clrVal>
                                              <a:schemeClr val="accent2"/>
                                            </p:clrVal>
                                          </p:val>
                                        </p:tav>
                                        <p:tav tm="50000">
                                          <p:val>
                                            <p:clrVal>
                                              <a:schemeClr val="hlink"/>
                                            </p:clrVal>
                                          </p:val>
                                        </p:tav>
                                      </p:tavLst>
                                    </p:anim>
                                    <p:set>
                                      <p:cBhvr>
                                        <p:cTn id="19" dur="80"/>
                                        <p:tgtEl>
                                          <p:spTgt spid="80900">
                                            <p:txEl>
                                              <p:pRg st="2" end="2"/>
                                            </p:txEl>
                                          </p:spTgt>
                                        </p:tgtEl>
                                        <p:attrNameLst>
                                          <p:attrName>fill.type</p:attrName>
                                        </p:attrNameLst>
                                      </p:cBhvr>
                                      <p:to>
                                        <p:strVal val="solid"/>
                                      </p:to>
                                    </p:set>
                                  </p:childTnLst>
                                </p:cTn>
                              </p:par>
                            </p:childTnLst>
                          </p:cTn>
                        </p:par>
                        <p:par>
                          <p:cTn id="20" fill="hold" nodeType="afterGroup">
                            <p:stCondLst>
                              <p:cond delay="2528"/>
                            </p:stCondLst>
                            <p:childTnLst>
                              <p:par>
                                <p:cTn id="21" presetID="24" presetClass="entr" presetSubtype="0" fill="hold" grpId="0" nodeType="afterEffect">
                                  <p:stCondLst>
                                    <p:cond delay="0"/>
                                  </p:stCondLst>
                                  <p:childTnLst>
                                    <p:set>
                                      <p:cBhvr>
                                        <p:cTn id="22" dur="1" fill="hold">
                                          <p:stCondLst>
                                            <p:cond delay="499"/>
                                          </p:stCondLst>
                                        </p:cTn>
                                        <p:tgtEl>
                                          <p:spTgt spid="80904"/>
                                        </p:tgtEl>
                                        <p:attrNameLst>
                                          <p:attrName>style.visibility</p:attrName>
                                        </p:attrNameLst>
                                      </p:cBhvr>
                                      <p:to>
                                        <p:strVal val="visible"/>
                                      </p:to>
                                    </p:set>
                                    <p:anim to="" calcmode="lin" valueType="num">
                                      <p:cBhvr>
                                        <p:cTn id="23" dur="1" fill="hold"/>
                                        <p:tgtEl>
                                          <p:spTgt spid="80904"/>
                                        </p:tgtEl>
                                        <p:attrNameLst>
                                          <p:attrName/>
                                        </p:attrNameLst>
                                      </p:cBhvr>
                                    </p:anim>
                                  </p:childTnLst>
                                  <p:subTnLst>
                                    <p:animClr clrSpc="rgb" dir="cw">
                                      <p:cBhvr override="childStyle">
                                        <p:cTn dur="1" fill="hold" display="0" masterRel="nextClick" afterEffect="1"/>
                                        <p:tgtEl>
                                          <p:spTgt spid="80904"/>
                                        </p:tgtEl>
                                        <p:attrNameLst>
                                          <p:attrName>ppt_c</p:attrName>
                                        </p:attrNameLst>
                                      </p:cBhvr>
                                      <p:to>
                                        <a:srgbClr val="FF33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4">
            <a:extLst>
              <a:ext uri="{FF2B5EF4-FFF2-40B4-BE49-F238E27FC236}">
                <a16:creationId xmlns:a16="http://schemas.microsoft.com/office/drawing/2014/main" id="{DFF22C3D-BD22-4A4B-9655-01CE0FDDB544}"/>
              </a:ext>
            </a:extLst>
          </p:cNvPr>
          <p:cNvSpPr>
            <a:spLocks noGrp="1"/>
          </p:cNvSpPr>
          <p:nvPr>
            <p:ph type="ftr" sz="quarter" idx="4294967295"/>
          </p:nvPr>
        </p:nvSpPr>
        <p:spPr>
          <a:xfrm>
            <a:off x="7543800" y="5600700"/>
            <a:ext cx="1371600" cy="242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err="1"/>
              <a:t>ranbsingh</a:t>
            </a:r>
            <a:endParaRPr lang="en-US" altLang="en-US" dirty="0"/>
          </a:p>
        </p:txBody>
      </p:sp>
      <p:sp>
        <p:nvSpPr>
          <p:cNvPr id="35845" name="Text Box 2">
            <a:extLst>
              <a:ext uri="{FF2B5EF4-FFF2-40B4-BE49-F238E27FC236}">
                <a16:creationId xmlns:a16="http://schemas.microsoft.com/office/drawing/2014/main" id="{EE277661-F5A8-4F74-A302-D113FA3B3EF4}"/>
              </a:ext>
            </a:extLst>
          </p:cNvPr>
          <p:cNvSpPr txBox="1">
            <a:spLocks noChangeArrowheads="1"/>
          </p:cNvSpPr>
          <p:nvPr/>
        </p:nvSpPr>
        <p:spPr bwMode="auto">
          <a:xfrm>
            <a:off x="2343150" y="2145909"/>
            <a:ext cx="4857750" cy="358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1650"/>
              </a:lnSpc>
            </a:pPr>
            <a:endParaRPr lang="en-US" altLang="en-US" sz="2700" dirty="0">
              <a:solidFill>
                <a:srgbClr val="006600"/>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3000" dirty="0">
                <a:solidFill>
                  <a:srgbClr val="006600"/>
                </a:solidFill>
                <a:latin typeface="Times New Roman" panose="02020603050405020304" pitchFamily="18" charset="0"/>
                <a:cs typeface="Times New Roman" panose="02020603050405020304" pitchFamily="18" charset="0"/>
              </a:rPr>
              <a:t>  </a:t>
            </a:r>
            <a:r>
              <a:rPr lang="en-US" altLang="en-US" sz="2700" i="1" dirty="0">
                <a:solidFill>
                  <a:srgbClr val="006600"/>
                </a:solidFill>
                <a:latin typeface="Times New Roman" panose="02020603050405020304" pitchFamily="18" charset="0"/>
                <a:cs typeface="Times New Roman" panose="02020603050405020304" pitchFamily="18" charset="0"/>
              </a:rPr>
              <a:t>consistent with</a:t>
            </a:r>
          </a:p>
          <a:p>
            <a:pPr eaLnBrk="1" hangingPunct="1">
              <a:lnSpc>
                <a:spcPts val="1650"/>
              </a:lnSpc>
              <a:buFontTx/>
              <a:buChar char="•"/>
            </a:pPr>
            <a:endParaRPr lang="en-US" altLang="en-US" i="1" dirty="0">
              <a:solidFill>
                <a:srgbClr val="990099"/>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2700" i="1" dirty="0">
                <a:solidFill>
                  <a:srgbClr val="990099"/>
                </a:solidFill>
                <a:latin typeface="Times New Roman" panose="02020603050405020304" pitchFamily="18" charset="0"/>
                <a:cs typeface="Times New Roman" panose="02020603050405020304" pitchFamily="18" charset="0"/>
              </a:rPr>
              <a:t>   similar to </a:t>
            </a:r>
          </a:p>
          <a:p>
            <a:pPr eaLnBrk="1" hangingPunct="1">
              <a:lnSpc>
                <a:spcPts val="1650"/>
              </a:lnSpc>
              <a:buFontTx/>
              <a:buChar char="•"/>
            </a:pPr>
            <a:endParaRPr lang="en-US" altLang="en-US" i="1" dirty="0">
              <a:solidFill>
                <a:srgbClr val="990099"/>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2700" i="1" dirty="0">
                <a:solidFill>
                  <a:srgbClr val="006600"/>
                </a:solidFill>
                <a:latin typeface="Times New Roman" panose="02020603050405020304" pitchFamily="18" charset="0"/>
                <a:cs typeface="Times New Roman" panose="02020603050405020304" pitchFamily="18" charset="0"/>
              </a:rPr>
              <a:t>   indistinguishable from</a:t>
            </a:r>
          </a:p>
          <a:p>
            <a:pPr eaLnBrk="1" hangingPunct="1">
              <a:lnSpc>
                <a:spcPts val="1650"/>
              </a:lnSpc>
              <a:buFontTx/>
              <a:buChar char="•"/>
            </a:pPr>
            <a:endParaRPr lang="en-US" altLang="en-US" i="1" dirty="0">
              <a:solidFill>
                <a:srgbClr val="990099"/>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2700" i="1" dirty="0">
                <a:solidFill>
                  <a:srgbClr val="990099"/>
                </a:solidFill>
                <a:latin typeface="Times New Roman" panose="02020603050405020304" pitchFamily="18" charset="0"/>
                <a:cs typeface="Times New Roman" panose="02020603050405020304" pitchFamily="18" charset="0"/>
              </a:rPr>
              <a:t>   of the type used </a:t>
            </a:r>
          </a:p>
          <a:p>
            <a:pPr eaLnBrk="1" hangingPunct="1">
              <a:lnSpc>
                <a:spcPts val="1650"/>
              </a:lnSpc>
              <a:buFontTx/>
              <a:buChar char="•"/>
            </a:pPr>
            <a:endParaRPr lang="en-US" altLang="en-US" i="1" dirty="0">
              <a:solidFill>
                <a:srgbClr val="990099"/>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2700" i="1" dirty="0">
                <a:solidFill>
                  <a:srgbClr val="006600"/>
                </a:solidFill>
                <a:latin typeface="Times New Roman" panose="02020603050405020304" pitchFamily="18" charset="0"/>
                <a:cs typeface="Times New Roman" panose="02020603050405020304" pitchFamily="18" charset="0"/>
              </a:rPr>
              <a:t>   matching</a:t>
            </a:r>
          </a:p>
          <a:p>
            <a:pPr eaLnBrk="1" hangingPunct="1">
              <a:lnSpc>
                <a:spcPts val="1650"/>
              </a:lnSpc>
              <a:buFontTx/>
              <a:buChar char="•"/>
            </a:pPr>
            <a:endParaRPr lang="en-US" altLang="en-US" i="1" dirty="0">
              <a:solidFill>
                <a:srgbClr val="990099"/>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2700" i="1" dirty="0">
                <a:solidFill>
                  <a:srgbClr val="990099"/>
                </a:solidFill>
                <a:latin typeface="Times New Roman" panose="02020603050405020304" pitchFamily="18" charset="0"/>
                <a:cs typeface="Times New Roman" panose="02020603050405020304" pitchFamily="18" charset="0"/>
              </a:rPr>
              <a:t>   indicates that</a:t>
            </a:r>
          </a:p>
          <a:p>
            <a:pPr eaLnBrk="1" hangingPunct="1">
              <a:lnSpc>
                <a:spcPts val="1650"/>
              </a:lnSpc>
              <a:buFontTx/>
              <a:buChar char="•"/>
            </a:pPr>
            <a:endParaRPr lang="en-US" altLang="en-US" i="1" dirty="0">
              <a:solidFill>
                <a:srgbClr val="990099"/>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2700" i="1" dirty="0">
                <a:solidFill>
                  <a:srgbClr val="006600"/>
                </a:solidFill>
                <a:latin typeface="Times New Roman" panose="02020603050405020304" pitchFamily="18" charset="0"/>
                <a:cs typeface="Times New Roman" panose="02020603050405020304" pitchFamily="18" charset="0"/>
              </a:rPr>
              <a:t>   has the appearance of </a:t>
            </a:r>
          </a:p>
          <a:p>
            <a:pPr eaLnBrk="1" hangingPunct="1">
              <a:lnSpc>
                <a:spcPts val="1650"/>
              </a:lnSpc>
              <a:buFontTx/>
              <a:buChar char="•"/>
            </a:pPr>
            <a:endParaRPr lang="en-US" altLang="en-US" sz="2700" i="1" dirty="0">
              <a:solidFill>
                <a:srgbClr val="006600"/>
              </a:solidFill>
              <a:latin typeface="Times New Roman" panose="02020603050405020304" pitchFamily="18" charset="0"/>
              <a:cs typeface="Times New Roman" panose="02020603050405020304" pitchFamily="18" charset="0"/>
            </a:endParaRPr>
          </a:p>
          <a:p>
            <a:pPr eaLnBrk="1" hangingPunct="1">
              <a:lnSpc>
                <a:spcPts val="1650"/>
              </a:lnSpc>
              <a:buFontTx/>
              <a:buChar char="•"/>
            </a:pPr>
            <a:r>
              <a:rPr lang="en-US" altLang="en-US" sz="2700" i="1" dirty="0">
                <a:solidFill>
                  <a:srgbClr val="006600"/>
                </a:solidFill>
                <a:latin typeface="Times New Roman" panose="02020603050405020304" pitchFamily="18" charset="0"/>
                <a:cs typeface="Times New Roman" panose="02020603050405020304" pitchFamily="18" charset="0"/>
              </a:rPr>
              <a:t>   </a:t>
            </a:r>
            <a:r>
              <a:rPr lang="en-US" altLang="en-US" sz="2700" i="1" dirty="0">
                <a:solidFill>
                  <a:srgbClr val="0033CC"/>
                </a:solidFill>
                <a:latin typeface="Times New Roman" panose="02020603050405020304" pitchFamily="18" charset="0"/>
                <a:cs typeface="Times New Roman" panose="02020603050405020304" pitchFamily="18" charset="0"/>
              </a:rPr>
              <a:t>appears to be similar to</a:t>
            </a:r>
          </a:p>
        </p:txBody>
      </p:sp>
      <p:sp>
        <p:nvSpPr>
          <p:cNvPr id="35846" name="Text Box 3">
            <a:extLst>
              <a:ext uri="{FF2B5EF4-FFF2-40B4-BE49-F238E27FC236}">
                <a16:creationId xmlns:a16="http://schemas.microsoft.com/office/drawing/2014/main" id="{7950A623-8E71-4AEB-ABB5-16D6AB259249}"/>
              </a:ext>
            </a:extLst>
          </p:cNvPr>
          <p:cNvSpPr txBox="1">
            <a:spLocks noChangeArrowheads="1"/>
          </p:cNvSpPr>
          <p:nvPr/>
        </p:nvSpPr>
        <p:spPr bwMode="auto">
          <a:xfrm>
            <a:off x="7246144" y="499943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47" name="Rectangle 6">
            <a:extLst>
              <a:ext uri="{FF2B5EF4-FFF2-40B4-BE49-F238E27FC236}">
                <a16:creationId xmlns:a16="http://schemas.microsoft.com/office/drawing/2014/main" id="{1FB5ACBE-EEC3-4515-A5CB-70A0392565F2}"/>
              </a:ext>
            </a:extLst>
          </p:cNvPr>
          <p:cNvSpPr>
            <a:spLocks noChangeArrowheads="1"/>
          </p:cNvSpPr>
          <p:nvPr/>
        </p:nvSpPr>
        <p:spPr bwMode="auto">
          <a:xfrm>
            <a:off x="5086350" y="3533488"/>
            <a:ext cx="2743200" cy="1304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70000"/>
              </a:lnSpc>
            </a:pPr>
            <a:r>
              <a:rPr lang="en-US" altLang="en-US" b="1" i="1" dirty="0">
                <a:latin typeface="Times New Roman" panose="02020603050405020304" pitchFamily="18" charset="0"/>
                <a:cs typeface="Times New Roman" panose="02020603050405020304" pitchFamily="18" charset="0"/>
              </a:rPr>
              <a:t>at times, these </a:t>
            </a:r>
            <a:r>
              <a:rPr lang="en-US" altLang="en-US" b="1" i="1" dirty="0">
                <a:solidFill>
                  <a:srgbClr val="0070C0"/>
                </a:solidFill>
                <a:latin typeface="Times New Roman" panose="02020603050405020304" pitchFamily="18" charset="0"/>
                <a:cs typeface="Times New Roman" panose="02020603050405020304" pitchFamily="18" charset="0"/>
              </a:rPr>
              <a:t>may not</a:t>
            </a:r>
            <a:r>
              <a:rPr lang="en-US" altLang="en-US" b="1" i="1" dirty="0">
                <a:latin typeface="Times New Roman" panose="02020603050405020304" pitchFamily="18" charset="0"/>
                <a:cs typeface="Times New Roman" panose="02020603050405020304" pitchFamily="18" charset="0"/>
              </a:rPr>
              <a:t> convey precise assessment of the </a:t>
            </a:r>
            <a:r>
              <a:rPr lang="en-US" altLang="en-US" b="1" i="1" dirty="0">
                <a:solidFill>
                  <a:srgbClr val="FF0000"/>
                </a:solidFill>
                <a:latin typeface="Times New Roman" panose="02020603050405020304" pitchFamily="18" charset="0"/>
                <a:cs typeface="Times New Roman" panose="02020603050405020304" pitchFamily="18" charset="0"/>
              </a:rPr>
              <a:t>evidential value </a:t>
            </a:r>
          </a:p>
          <a:p>
            <a:pPr eaLnBrk="1" hangingPunct="1">
              <a:lnSpc>
                <a:spcPct val="70000"/>
              </a:lnSpc>
            </a:pPr>
            <a:r>
              <a:rPr lang="en-US" altLang="en-US" b="1" i="1" dirty="0">
                <a:latin typeface="Times New Roman" panose="02020603050405020304" pitchFamily="18" charset="0"/>
                <a:cs typeface="Times New Roman" panose="02020603050405020304" pitchFamily="18" charset="0"/>
              </a:rPr>
              <a:t>of the opinion </a:t>
            </a:r>
            <a:r>
              <a:rPr lang="en-US" altLang="en-US" b="1" i="1" dirty="0">
                <a:solidFill>
                  <a:srgbClr val="002060"/>
                </a:solidFill>
                <a:latin typeface="Times New Roman" panose="02020603050405020304" pitchFamily="18" charset="0"/>
                <a:cs typeface="Times New Roman" panose="02020603050405020304" pitchFamily="18" charset="0"/>
              </a:rPr>
              <a:t>expressed </a:t>
            </a:r>
            <a:r>
              <a:rPr lang="en-US" altLang="en-US" b="1" i="1" dirty="0">
                <a:latin typeface="Times New Roman" panose="02020603050405020304" pitchFamily="18" charset="0"/>
                <a:cs typeface="Times New Roman" panose="02020603050405020304" pitchFamily="18" charset="0"/>
              </a:rPr>
              <a:t> by the expert</a:t>
            </a:r>
          </a:p>
          <a:p>
            <a:pPr eaLnBrk="1" hangingPunct="1">
              <a:lnSpc>
                <a:spcPct val="70000"/>
              </a:lnSpc>
            </a:pPr>
            <a:endParaRPr lang="en-US" altLang="en-US" sz="450" dirty="0">
              <a:solidFill>
                <a:srgbClr val="006600"/>
              </a:solidFill>
              <a:latin typeface="Times New Roman" panose="02020603050405020304" pitchFamily="18" charset="0"/>
              <a:cs typeface="Times New Roman" panose="02020603050405020304" pitchFamily="18" charset="0"/>
            </a:endParaRPr>
          </a:p>
          <a:p>
            <a:pPr eaLnBrk="1" hangingPunct="1">
              <a:lnSpc>
                <a:spcPct val="70000"/>
              </a:lnSpc>
            </a:pPr>
            <a:r>
              <a:rPr lang="en-US" altLang="en-US" dirty="0">
                <a:solidFill>
                  <a:srgbClr val="FF0000"/>
                </a:solidFill>
                <a:latin typeface="Times New Roman" panose="02020603050405020304" pitchFamily="18" charset="0"/>
                <a:cs typeface="Times New Roman" panose="02020603050405020304" pitchFamily="18" charset="0"/>
              </a:rPr>
              <a:t>(should be discouraged)</a:t>
            </a:r>
            <a:endParaRPr lang="en-US" altLang="en-US" b="1" i="1" dirty="0">
              <a:solidFill>
                <a:srgbClr val="FF0000"/>
              </a:solidFill>
              <a:latin typeface="Times New Roman" panose="02020603050405020304" pitchFamily="18" charset="0"/>
              <a:cs typeface="Times New Roman" panose="02020603050405020304" pitchFamily="18" charset="0"/>
            </a:endParaRPr>
          </a:p>
        </p:txBody>
      </p:sp>
      <p:sp>
        <p:nvSpPr>
          <p:cNvPr id="35848" name="Rectangle 7">
            <a:extLst>
              <a:ext uri="{FF2B5EF4-FFF2-40B4-BE49-F238E27FC236}">
                <a16:creationId xmlns:a16="http://schemas.microsoft.com/office/drawing/2014/main" id="{04118EAE-CA78-4CD6-BE87-A6921777CBE1}"/>
              </a:ext>
            </a:extLst>
          </p:cNvPr>
          <p:cNvSpPr>
            <a:spLocks noChangeArrowheads="1"/>
          </p:cNvSpPr>
          <p:nvPr/>
        </p:nvSpPr>
        <p:spPr bwMode="auto">
          <a:xfrm>
            <a:off x="2114550" y="1345808"/>
            <a:ext cx="53149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75000"/>
              </a:lnSpc>
            </a:pPr>
            <a:r>
              <a:rPr lang="en-US" altLang="en-US" sz="2700" b="1" dirty="0">
                <a:latin typeface="Times New Roman" panose="02020603050405020304" pitchFamily="18" charset="0"/>
                <a:cs typeface="Times New Roman" panose="02020603050405020304" pitchFamily="18" charset="0"/>
              </a:rPr>
              <a:t>Level of uniqueness </a:t>
            </a:r>
          </a:p>
          <a:p>
            <a:pPr algn="ctr" eaLnBrk="1" hangingPunct="1">
              <a:lnSpc>
                <a:spcPct val="75000"/>
              </a:lnSpc>
            </a:pPr>
            <a:r>
              <a:rPr lang="en-US" altLang="en-US" sz="2100" b="1" i="1" dirty="0">
                <a:latin typeface="Times New Roman" panose="02020603050405020304" pitchFamily="18" charset="0"/>
                <a:cs typeface="Times New Roman" panose="02020603050405020304" pitchFamily="18" charset="0"/>
              </a:rPr>
              <a:t>(degree of corroboration)</a:t>
            </a:r>
            <a:endParaRPr lang="en-US" altLang="en-US" sz="2400" i="1" dirty="0">
              <a:latin typeface="Times New Roman" panose="02020603050405020304" pitchFamily="18" charset="0"/>
              <a:cs typeface="Times New Roman" panose="02020603050405020304" pitchFamily="18" charset="0"/>
            </a:endParaRPr>
          </a:p>
          <a:p>
            <a:pPr algn="ctr" eaLnBrk="1" hangingPunct="1">
              <a:lnSpc>
                <a:spcPct val="75000"/>
              </a:lnSpc>
            </a:pPr>
            <a:r>
              <a:rPr lang="en-US" altLang="en-US" sz="2400" b="1" i="1" dirty="0">
                <a:solidFill>
                  <a:srgbClr val="C00000"/>
                </a:solidFill>
                <a:latin typeface="Times New Roman" panose="02020603050405020304" pitchFamily="18" charset="0"/>
                <a:cs typeface="Times New Roman" panose="02020603050405020304" pitchFamily="18" charset="0"/>
              </a:rPr>
              <a:t>expressions used, in general, are</a:t>
            </a:r>
            <a:endParaRPr lang="en-US" altLang="en-US" sz="2400" dirty="0">
              <a:solidFill>
                <a:srgbClr val="C00000"/>
              </a:solidFill>
            </a:endParaRPr>
          </a:p>
        </p:txBody>
      </p:sp>
    </p:spTree>
    <p:extLst>
      <p:ext uri="{BB962C8B-B14F-4D97-AF65-F5344CB8AC3E}">
        <p14:creationId xmlns:p14="http://schemas.microsoft.com/office/powerpoint/2010/main" val="131068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58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p:bldP spid="35847" grpId="0"/>
      <p:bldP spid="3584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Text Box 4">
            <a:extLst>
              <a:ext uri="{FF2B5EF4-FFF2-40B4-BE49-F238E27FC236}">
                <a16:creationId xmlns:a16="http://schemas.microsoft.com/office/drawing/2014/main" id="{F19905F0-6EF9-41C9-A03B-32D3F4AC2F7E}"/>
              </a:ext>
            </a:extLst>
          </p:cNvPr>
          <p:cNvSpPr txBox="1">
            <a:spLocks noChangeArrowheads="1"/>
          </p:cNvSpPr>
          <p:nvPr/>
        </p:nvSpPr>
        <p:spPr bwMode="auto">
          <a:xfrm>
            <a:off x="1485900" y="1028701"/>
            <a:ext cx="62293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i="1">
                <a:solidFill>
                  <a:srgbClr val="0033CC"/>
                </a:solidFill>
                <a:latin typeface="Times New Roman" panose="02020603050405020304" pitchFamily="18" charset="0"/>
              </a:rPr>
              <a:t>excerpted from the report of </a:t>
            </a:r>
          </a:p>
          <a:p>
            <a:pPr eaLnBrk="1" hangingPunct="1"/>
            <a:r>
              <a:rPr lang="en-US" altLang="en-US" b="1">
                <a:solidFill>
                  <a:srgbClr val="008000"/>
                </a:solidFill>
                <a:latin typeface="Times New Roman" panose="02020603050405020304" pitchFamily="18" charset="0"/>
              </a:rPr>
              <a:t>National Council Committee on </a:t>
            </a:r>
          </a:p>
          <a:p>
            <a:pPr eaLnBrk="1" hangingPunct="1"/>
            <a:r>
              <a:rPr lang="en-US" altLang="en-US" b="1">
                <a:solidFill>
                  <a:srgbClr val="008000"/>
                </a:solidFill>
                <a:latin typeface="Times New Roman" panose="02020603050405020304" pitchFamily="18" charset="0"/>
              </a:rPr>
              <a:t>Scientific Assessment of Bullet Lead Elemental Comparison</a:t>
            </a:r>
          </a:p>
        </p:txBody>
      </p:sp>
      <p:sp>
        <p:nvSpPr>
          <p:cNvPr id="160773" name="Text Box 5">
            <a:extLst>
              <a:ext uri="{FF2B5EF4-FFF2-40B4-BE49-F238E27FC236}">
                <a16:creationId xmlns:a16="http://schemas.microsoft.com/office/drawing/2014/main" id="{849DFCB7-284A-477E-B7E4-B35CD45E9666}"/>
              </a:ext>
            </a:extLst>
          </p:cNvPr>
          <p:cNvSpPr txBox="1">
            <a:spLocks noChangeArrowheads="1"/>
          </p:cNvSpPr>
          <p:nvPr/>
        </p:nvSpPr>
        <p:spPr bwMode="auto">
          <a:xfrm>
            <a:off x="1485901" y="2114550"/>
            <a:ext cx="5955506"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a:latin typeface="Times New Roman" panose="02020603050405020304" pitchFamily="18" charset="0"/>
              </a:rPr>
              <a:t>Samples:</a:t>
            </a:r>
            <a:r>
              <a:rPr lang="en-US" altLang="en-US" b="1">
                <a:latin typeface="Times New Roman" panose="02020603050405020304" pitchFamily="18" charset="0"/>
              </a:rPr>
              <a:t> </a:t>
            </a:r>
          </a:p>
          <a:p>
            <a:pPr eaLnBrk="1" hangingPunct="1"/>
            <a:r>
              <a:rPr lang="en-US" altLang="en-US" b="1">
                <a:solidFill>
                  <a:srgbClr val="FF0000"/>
                </a:solidFill>
                <a:latin typeface="Times New Roman" panose="02020603050405020304" pitchFamily="18" charset="0"/>
              </a:rPr>
              <a:t>- bullets recovered from the scene of crime; and </a:t>
            </a:r>
          </a:p>
          <a:p>
            <a:pPr eaLnBrk="1" hangingPunct="1"/>
            <a:r>
              <a:rPr lang="en-US" altLang="en-US" b="1">
                <a:solidFill>
                  <a:srgbClr val="9900CC"/>
                </a:solidFill>
                <a:latin typeface="Times New Roman" panose="02020603050405020304" pitchFamily="18" charset="0"/>
              </a:rPr>
              <a:t>- unexpanded cartridge found in the possession of a suspect</a:t>
            </a:r>
          </a:p>
        </p:txBody>
      </p:sp>
      <p:sp>
        <p:nvSpPr>
          <p:cNvPr id="160774" name="Text Box 6">
            <a:extLst>
              <a:ext uri="{FF2B5EF4-FFF2-40B4-BE49-F238E27FC236}">
                <a16:creationId xmlns:a16="http://schemas.microsoft.com/office/drawing/2014/main" id="{1CF3210A-1347-4E58-8E24-DED5AEE9C297}"/>
              </a:ext>
            </a:extLst>
          </p:cNvPr>
          <p:cNvSpPr txBox="1">
            <a:spLocks noChangeArrowheads="1"/>
          </p:cNvSpPr>
          <p:nvPr/>
        </p:nvSpPr>
        <p:spPr bwMode="auto">
          <a:xfrm>
            <a:off x="1485900" y="3162300"/>
            <a:ext cx="610671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a:latin typeface="Times New Roman" panose="02020603050405020304" pitchFamily="18" charset="0"/>
              </a:rPr>
              <a:t>Attribute studied:</a:t>
            </a:r>
          </a:p>
          <a:p>
            <a:pPr eaLnBrk="1" hangingPunct="1"/>
            <a:r>
              <a:rPr lang="en-US" altLang="en-US" b="1">
                <a:solidFill>
                  <a:srgbClr val="008000"/>
                </a:solidFill>
                <a:latin typeface="Times New Roman" panose="02020603050405020304" pitchFamily="18" charset="0"/>
              </a:rPr>
              <a:t>Compositional analysis of trace elements in the bullet lead</a:t>
            </a:r>
          </a:p>
        </p:txBody>
      </p:sp>
      <p:sp>
        <p:nvSpPr>
          <p:cNvPr id="160775" name="Text Box 7">
            <a:extLst>
              <a:ext uri="{FF2B5EF4-FFF2-40B4-BE49-F238E27FC236}">
                <a16:creationId xmlns:a16="http://schemas.microsoft.com/office/drawing/2014/main" id="{53C1A133-1372-4DCD-97B2-E615292EFC4A}"/>
              </a:ext>
            </a:extLst>
          </p:cNvPr>
          <p:cNvSpPr txBox="1">
            <a:spLocks noChangeArrowheads="1"/>
          </p:cNvSpPr>
          <p:nvPr/>
        </p:nvSpPr>
        <p:spPr bwMode="auto">
          <a:xfrm>
            <a:off x="1485900" y="4023123"/>
            <a:ext cx="625911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a:latin typeface="Times New Roman" panose="02020603050405020304" pitchFamily="18" charset="0"/>
              </a:rPr>
              <a:t>Analytical method:</a:t>
            </a:r>
          </a:p>
          <a:p>
            <a:pPr eaLnBrk="1" hangingPunct="1"/>
            <a:r>
              <a:rPr lang="en-US" altLang="en-US" b="1">
                <a:solidFill>
                  <a:srgbClr val="FF0000"/>
                </a:solidFill>
                <a:latin typeface="Times New Roman" panose="02020603050405020304" pitchFamily="18" charset="0"/>
              </a:rPr>
              <a:t>Inductively coupled plasma – optical emission spectroscopy</a:t>
            </a:r>
          </a:p>
        </p:txBody>
      </p:sp>
      <p:sp>
        <p:nvSpPr>
          <p:cNvPr id="160776" name="Text Box 8">
            <a:extLst>
              <a:ext uri="{FF2B5EF4-FFF2-40B4-BE49-F238E27FC236}">
                <a16:creationId xmlns:a16="http://schemas.microsoft.com/office/drawing/2014/main" id="{CBCC8DAD-8A9C-43CA-A6DC-0CE8BA7E2738}"/>
              </a:ext>
            </a:extLst>
          </p:cNvPr>
          <p:cNvSpPr txBox="1">
            <a:spLocks noChangeArrowheads="1"/>
          </p:cNvSpPr>
          <p:nvPr/>
        </p:nvSpPr>
        <p:spPr bwMode="auto">
          <a:xfrm>
            <a:off x="1485900" y="4823223"/>
            <a:ext cx="6406754"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a:latin typeface="Times New Roman" panose="02020603050405020304" pitchFamily="18" charset="0"/>
              </a:rPr>
              <a:t>Elements analyzed:</a:t>
            </a:r>
          </a:p>
          <a:p>
            <a:pPr eaLnBrk="1" hangingPunct="1"/>
            <a:r>
              <a:rPr lang="en-US" altLang="en-US" b="1">
                <a:solidFill>
                  <a:srgbClr val="0033CC"/>
                </a:solidFill>
                <a:latin typeface="Times New Roman" panose="02020603050405020304" pitchFamily="18" charset="0"/>
              </a:rPr>
              <a:t>antimony, arsenic, bismuth. cadmium, copper, silver, and tin </a:t>
            </a:r>
          </a:p>
        </p:txBody>
      </p:sp>
      <p:sp>
        <p:nvSpPr>
          <p:cNvPr id="92168" name="Slide Number Placeholder 8">
            <a:extLst>
              <a:ext uri="{FF2B5EF4-FFF2-40B4-BE49-F238E27FC236}">
                <a16:creationId xmlns:a16="http://schemas.microsoft.com/office/drawing/2014/main" id="{96D1C93D-104C-4482-8A14-4ADD35ED16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4DD548-E042-42F1-AFEA-55BBC7398E59}" type="slidenum">
              <a:rPr lang="en-US" altLang="en-US"/>
              <a:pPr eaLnBrk="1" hangingPunct="1"/>
              <a:t>28</a:t>
            </a:fld>
            <a:endParaRPr lang="en-US" altLang="en-US"/>
          </a:p>
        </p:txBody>
      </p:sp>
      <p:sp>
        <p:nvSpPr>
          <p:cNvPr id="92169" name="Footer Placeholder 9">
            <a:extLst>
              <a:ext uri="{FF2B5EF4-FFF2-40B4-BE49-F238E27FC236}">
                <a16:creationId xmlns:a16="http://schemas.microsoft.com/office/drawing/2014/main" id="{6CDD6D72-2261-4DDA-AA88-F4420597856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96542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160772"/>
                                        </p:tgtEl>
                                        <p:attrNameLst>
                                          <p:attrName>style.visibility</p:attrName>
                                        </p:attrNameLst>
                                      </p:cBhvr>
                                      <p:to>
                                        <p:strVal val="visible"/>
                                      </p:to>
                                    </p:set>
                                    <p:animEffect transition="in" filter="diamond(in)">
                                      <p:cBhvr>
                                        <p:cTn id="7" dur="1000"/>
                                        <p:tgtEl>
                                          <p:spTgt spid="160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60773">
                                            <p:txEl>
                                              <p:pRg st="0" end="0"/>
                                            </p:txEl>
                                          </p:spTgt>
                                        </p:tgtEl>
                                        <p:attrNameLst>
                                          <p:attrName>style.visibility</p:attrName>
                                        </p:attrNameLst>
                                      </p:cBhvr>
                                      <p:to>
                                        <p:strVal val="visible"/>
                                      </p:to>
                                    </p:set>
                                    <p:animEffect transition="in" filter="box(in)">
                                      <p:cBhvr>
                                        <p:cTn id="12" dur="500"/>
                                        <p:tgtEl>
                                          <p:spTgt spid="160773">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60773">
                                            <p:txEl>
                                              <p:pRg st="1" end="1"/>
                                            </p:txEl>
                                          </p:spTgt>
                                        </p:tgtEl>
                                        <p:attrNameLst>
                                          <p:attrName>style.visibility</p:attrName>
                                        </p:attrNameLst>
                                      </p:cBhvr>
                                      <p:to>
                                        <p:strVal val="visible"/>
                                      </p:to>
                                    </p:set>
                                    <p:animEffect transition="in" filter="box(in)">
                                      <p:cBhvr>
                                        <p:cTn id="15" dur="500"/>
                                        <p:tgtEl>
                                          <p:spTgt spid="160773">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60773">
                                            <p:txEl>
                                              <p:pRg st="2" end="2"/>
                                            </p:txEl>
                                          </p:spTgt>
                                        </p:tgtEl>
                                        <p:attrNameLst>
                                          <p:attrName>style.visibility</p:attrName>
                                        </p:attrNameLst>
                                      </p:cBhvr>
                                      <p:to>
                                        <p:strVal val="visible"/>
                                      </p:to>
                                    </p:set>
                                    <p:animEffect transition="in" filter="box(in)">
                                      <p:cBhvr>
                                        <p:cTn id="18" dur="500"/>
                                        <p:tgtEl>
                                          <p:spTgt spid="16077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60774">
                                            <p:txEl>
                                              <p:pRg st="0" end="0"/>
                                            </p:txEl>
                                          </p:spTgt>
                                        </p:tgtEl>
                                        <p:attrNameLst>
                                          <p:attrName>style.visibility</p:attrName>
                                        </p:attrNameLst>
                                      </p:cBhvr>
                                      <p:to>
                                        <p:strVal val="visible"/>
                                      </p:to>
                                    </p:set>
                                    <p:anim calcmode="lin" valueType="num">
                                      <p:cBhvr additive="base">
                                        <p:cTn id="23" dur="500" fill="hold"/>
                                        <p:tgtEl>
                                          <p:spTgt spid="160774">
                                            <p:txEl>
                                              <p:pRg st="0" end="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60774">
                                            <p:txEl>
                                              <p:pRg st="0" end="0"/>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60774">
                                            <p:txEl>
                                              <p:pRg st="1" end="1"/>
                                            </p:txEl>
                                          </p:spTgt>
                                        </p:tgtEl>
                                        <p:attrNameLst>
                                          <p:attrName>style.visibility</p:attrName>
                                        </p:attrNameLst>
                                      </p:cBhvr>
                                      <p:to>
                                        <p:strVal val="visible"/>
                                      </p:to>
                                    </p:set>
                                    <p:anim calcmode="lin" valueType="num">
                                      <p:cBhvr additive="base">
                                        <p:cTn id="27" dur="500" fill="hold"/>
                                        <p:tgtEl>
                                          <p:spTgt spid="160774">
                                            <p:txEl>
                                              <p:pRg st="1" end="1"/>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6077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60775"/>
                                        </p:tgtEl>
                                        <p:attrNameLst>
                                          <p:attrName>style.visibility</p:attrName>
                                        </p:attrNameLst>
                                      </p:cBhvr>
                                      <p:to>
                                        <p:strVal val="visible"/>
                                      </p:to>
                                    </p:set>
                                    <p:anim calcmode="lin" valueType="num">
                                      <p:cBhvr additive="base">
                                        <p:cTn id="33" dur="500" fill="hold"/>
                                        <p:tgtEl>
                                          <p:spTgt spid="160775"/>
                                        </p:tgtEl>
                                        <p:attrNameLst>
                                          <p:attrName>ppt_x</p:attrName>
                                        </p:attrNameLst>
                                      </p:cBhvr>
                                      <p:tavLst>
                                        <p:tav tm="0">
                                          <p:val>
                                            <p:strVal val="1+#ppt_w/2"/>
                                          </p:val>
                                        </p:tav>
                                        <p:tav tm="100000">
                                          <p:val>
                                            <p:strVal val="#ppt_x"/>
                                          </p:val>
                                        </p:tav>
                                      </p:tavLst>
                                    </p:anim>
                                    <p:anim calcmode="lin" valueType="num">
                                      <p:cBhvr additive="base">
                                        <p:cTn id="34" dur="500" fill="hold"/>
                                        <p:tgtEl>
                                          <p:spTgt spid="160775"/>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1" presetClass="entr" presetSubtype="8" fill="hold" grpId="0" nodeType="clickEffect">
                                  <p:stCondLst>
                                    <p:cond delay="0"/>
                                  </p:stCondLst>
                                  <p:childTnLst>
                                    <p:set>
                                      <p:cBhvr>
                                        <p:cTn id="38" dur="1" fill="hold">
                                          <p:stCondLst>
                                            <p:cond delay="0"/>
                                          </p:stCondLst>
                                        </p:cTn>
                                        <p:tgtEl>
                                          <p:spTgt spid="160776"/>
                                        </p:tgtEl>
                                        <p:attrNameLst>
                                          <p:attrName>style.visibility</p:attrName>
                                        </p:attrNameLst>
                                      </p:cBhvr>
                                      <p:to>
                                        <p:strVal val="visible"/>
                                      </p:to>
                                    </p:set>
                                    <p:animEffect transition="in" filter="wheel(8)">
                                      <p:cBhvr>
                                        <p:cTn id="39" dur="1000"/>
                                        <p:tgtEl>
                                          <p:spTgt spid="1607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2" grpId="0"/>
      <p:bldP spid="160775" grpId="0"/>
      <p:bldP spid="16077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Text Box 4">
            <a:extLst>
              <a:ext uri="{FF2B5EF4-FFF2-40B4-BE49-F238E27FC236}">
                <a16:creationId xmlns:a16="http://schemas.microsoft.com/office/drawing/2014/main" id="{89724585-097F-47FC-8BFD-57ECFBE5D454}"/>
              </a:ext>
            </a:extLst>
          </p:cNvPr>
          <p:cNvSpPr txBox="1">
            <a:spLocks noChangeArrowheads="1"/>
          </p:cNvSpPr>
          <p:nvPr/>
        </p:nvSpPr>
        <p:spPr bwMode="auto">
          <a:xfrm>
            <a:off x="1257300" y="1028701"/>
            <a:ext cx="6629400" cy="4665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en-US" altLang="en-US" sz="2100" b="1">
                <a:latin typeface="Times New Roman" panose="02020603050405020304" pitchFamily="18" charset="0"/>
              </a:rPr>
              <a:t>Expert Evidence (opinion)</a:t>
            </a:r>
          </a:p>
          <a:p>
            <a:pPr eaLnBrk="1" hangingPunct="1">
              <a:lnSpc>
                <a:spcPct val="65000"/>
              </a:lnSpc>
            </a:pPr>
            <a:endParaRPr lang="en-US" altLang="en-US" sz="2100" b="1">
              <a:latin typeface="Times New Roman" panose="02020603050405020304" pitchFamily="18" charset="0"/>
            </a:endParaRPr>
          </a:p>
          <a:p>
            <a:pPr eaLnBrk="1" hangingPunct="1">
              <a:lnSpc>
                <a:spcPct val="90000"/>
              </a:lnSpc>
              <a:buFont typeface="Wingdings" panose="05000000000000000000" pitchFamily="2" charset="2"/>
              <a:buChar char="v"/>
            </a:pPr>
            <a:r>
              <a:rPr lang="en-US" altLang="en-US" sz="2100" b="1">
                <a:solidFill>
                  <a:srgbClr val="0033CC"/>
                </a:solidFill>
                <a:latin typeface="Times New Roman" panose="02020603050405020304" pitchFamily="18" charset="0"/>
              </a:rPr>
              <a:t> Analytically indistinguishable</a:t>
            </a:r>
            <a:endParaRPr lang="en-US" altLang="en-US" sz="1500" b="1">
              <a:solidFill>
                <a:srgbClr val="0033CC"/>
              </a:solidFill>
              <a:latin typeface="Times New Roman" panose="02020603050405020304" pitchFamily="18" charset="0"/>
            </a:endParaRPr>
          </a:p>
          <a:p>
            <a:pPr eaLnBrk="1" hangingPunct="1">
              <a:lnSpc>
                <a:spcPct val="90000"/>
              </a:lnSpc>
              <a:buFont typeface="Wingdings" panose="05000000000000000000" pitchFamily="2" charset="2"/>
              <a:buChar char="v"/>
            </a:pPr>
            <a:endParaRPr lang="en-US" altLang="en-US" sz="2100" b="1">
              <a:solidFill>
                <a:srgbClr val="0033CC"/>
              </a:solidFill>
              <a:latin typeface="Times New Roman" panose="02020603050405020304" pitchFamily="18" charset="0"/>
            </a:endParaRPr>
          </a:p>
          <a:p>
            <a:pPr eaLnBrk="1" hangingPunct="1">
              <a:lnSpc>
                <a:spcPct val="90000"/>
              </a:lnSpc>
              <a:buFont typeface="Wingdings" panose="05000000000000000000" pitchFamily="2" charset="2"/>
              <a:buChar char="v"/>
            </a:pPr>
            <a:r>
              <a:rPr lang="en-US" altLang="en-US" sz="2100" b="1">
                <a:solidFill>
                  <a:srgbClr val="FF0000"/>
                </a:solidFill>
                <a:latin typeface="Times New Roman" panose="02020603050405020304" pitchFamily="18" charset="0"/>
              </a:rPr>
              <a:t> Matching bullets came from the same melt</a:t>
            </a:r>
          </a:p>
          <a:p>
            <a:pPr eaLnBrk="1" hangingPunct="1">
              <a:lnSpc>
                <a:spcPct val="90000"/>
              </a:lnSpc>
              <a:buFont typeface="Wingdings" panose="05000000000000000000" pitchFamily="2" charset="2"/>
              <a:buChar char="v"/>
            </a:pPr>
            <a:endParaRPr lang="en-US" altLang="en-US" sz="2100" b="1">
              <a:solidFill>
                <a:srgbClr val="FF0000"/>
              </a:solidFill>
              <a:latin typeface="Times New Roman" panose="02020603050405020304" pitchFamily="18" charset="0"/>
            </a:endParaRPr>
          </a:p>
          <a:p>
            <a:pPr eaLnBrk="1" hangingPunct="1">
              <a:lnSpc>
                <a:spcPct val="90000"/>
              </a:lnSpc>
              <a:buFont typeface="Wingdings" panose="05000000000000000000" pitchFamily="2" charset="2"/>
              <a:buChar char="v"/>
            </a:pPr>
            <a:r>
              <a:rPr lang="en-US" altLang="en-US" sz="2100" b="1">
                <a:solidFill>
                  <a:srgbClr val="0033CC"/>
                </a:solidFill>
                <a:latin typeface="Times New Roman" panose="02020603050405020304" pitchFamily="18" charset="0"/>
              </a:rPr>
              <a:t> Bullets could have come from the same source lead</a:t>
            </a:r>
          </a:p>
          <a:p>
            <a:pPr eaLnBrk="1" hangingPunct="1">
              <a:lnSpc>
                <a:spcPct val="90000"/>
              </a:lnSpc>
              <a:buFont typeface="Wingdings" panose="05000000000000000000" pitchFamily="2" charset="2"/>
              <a:buChar char="v"/>
            </a:pPr>
            <a:endParaRPr lang="en-US" altLang="en-US" sz="2100" b="1">
              <a:latin typeface="Times New Roman" panose="02020603050405020304" pitchFamily="18" charset="0"/>
            </a:endParaRPr>
          </a:p>
          <a:p>
            <a:pPr eaLnBrk="1" hangingPunct="1">
              <a:lnSpc>
                <a:spcPct val="90000"/>
              </a:lnSpc>
              <a:buFont typeface="Wingdings" panose="05000000000000000000" pitchFamily="2" charset="2"/>
              <a:buChar char="v"/>
            </a:pPr>
            <a:r>
              <a:rPr lang="en-US" altLang="en-US" sz="2100" b="1">
                <a:solidFill>
                  <a:srgbClr val="006600"/>
                </a:solidFill>
                <a:latin typeface="Times New Roman" panose="02020603050405020304" pitchFamily="18" charset="0"/>
              </a:rPr>
              <a:t> Bullets came from the same box of cartridges</a:t>
            </a:r>
          </a:p>
          <a:p>
            <a:pPr eaLnBrk="1" hangingPunct="1">
              <a:lnSpc>
                <a:spcPct val="90000"/>
              </a:lnSpc>
              <a:buFont typeface="Wingdings" panose="05000000000000000000" pitchFamily="2" charset="2"/>
              <a:buChar char="v"/>
            </a:pPr>
            <a:endParaRPr lang="en-US" altLang="en-US" sz="2100" b="1">
              <a:latin typeface="Times New Roman" panose="02020603050405020304" pitchFamily="18" charset="0"/>
            </a:endParaRPr>
          </a:p>
          <a:p>
            <a:pPr eaLnBrk="1" hangingPunct="1">
              <a:lnSpc>
                <a:spcPct val="90000"/>
              </a:lnSpc>
              <a:buFont typeface="Wingdings" panose="05000000000000000000" pitchFamily="2" charset="2"/>
              <a:buChar char="v"/>
            </a:pPr>
            <a:r>
              <a:rPr lang="en-US" altLang="en-US" sz="2100" b="1">
                <a:solidFill>
                  <a:srgbClr val="9900CC"/>
                </a:solidFill>
                <a:latin typeface="Times New Roman" panose="02020603050405020304" pitchFamily="18" charset="0"/>
              </a:rPr>
              <a:t> Bullets must have been manufactured at the same      </a:t>
            </a:r>
          </a:p>
          <a:p>
            <a:pPr eaLnBrk="1" hangingPunct="1">
              <a:lnSpc>
                <a:spcPct val="90000"/>
              </a:lnSpc>
              <a:buFont typeface="Wingdings" panose="05000000000000000000" pitchFamily="2" charset="2"/>
              <a:buNone/>
            </a:pPr>
            <a:r>
              <a:rPr lang="en-US" altLang="en-US" sz="2100" b="1">
                <a:solidFill>
                  <a:srgbClr val="9900CC"/>
                </a:solidFill>
                <a:latin typeface="Times New Roman" panose="02020603050405020304" pitchFamily="18" charset="0"/>
              </a:rPr>
              <a:t>     Remington factory</a:t>
            </a:r>
          </a:p>
          <a:p>
            <a:pPr eaLnBrk="1" hangingPunct="1">
              <a:lnSpc>
                <a:spcPct val="90000"/>
              </a:lnSpc>
              <a:buFont typeface="Wingdings" panose="05000000000000000000" pitchFamily="2" charset="2"/>
              <a:buChar char="v"/>
            </a:pPr>
            <a:endParaRPr lang="en-US" altLang="en-US" sz="2100" b="1">
              <a:solidFill>
                <a:srgbClr val="9900CC"/>
              </a:solidFill>
              <a:latin typeface="Times New Roman" panose="02020603050405020304" pitchFamily="18" charset="0"/>
            </a:endParaRPr>
          </a:p>
          <a:p>
            <a:pPr eaLnBrk="1" hangingPunct="1">
              <a:lnSpc>
                <a:spcPct val="90000"/>
              </a:lnSpc>
              <a:buFont typeface="Wingdings" panose="05000000000000000000" pitchFamily="2" charset="2"/>
              <a:buChar char="v"/>
            </a:pPr>
            <a:r>
              <a:rPr lang="en-US" altLang="en-US" sz="2100" b="1">
                <a:solidFill>
                  <a:srgbClr val="FF0000"/>
                </a:solidFill>
                <a:latin typeface="Times New Roman" panose="02020603050405020304" pitchFamily="18" charset="0"/>
              </a:rPr>
              <a:t> Came from the same source of lead at the   </a:t>
            </a:r>
          </a:p>
          <a:p>
            <a:pPr eaLnBrk="1" hangingPunct="1">
              <a:lnSpc>
                <a:spcPct val="90000"/>
              </a:lnSpc>
              <a:buFont typeface="Wingdings" panose="05000000000000000000" pitchFamily="2" charset="2"/>
              <a:buNone/>
            </a:pPr>
            <a:r>
              <a:rPr lang="en-US" altLang="en-US" sz="2100" b="1">
                <a:solidFill>
                  <a:srgbClr val="FF0000"/>
                </a:solidFill>
                <a:latin typeface="Times New Roman" panose="02020603050405020304" pitchFamily="18" charset="0"/>
              </a:rPr>
              <a:t>      manufacturer,  sold in the same box</a:t>
            </a:r>
          </a:p>
          <a:p>
            <a:pPr eaLnBrk="1" hangingPunct="1">
              <a:lnSpc>
                <a:spcPct val="90000"/>
              </a:lnSpc>
            </a:pPr>
            <a:r>
              <a:rPr lang="en-US" altLang="en-US" sz="2100" b="1">
                <a:solidFill>
                  <a:srgbClr val="006600"/>
                </a:solidFill>
                <a:latin typeface="Times New Roman" panose="02020603050405020304" pitchFamily="18" charset="0"/>
              </a:rPr>
              <a:t>     etc. etc. etc. </a:t>
            </a:r>
          </a:p>
        </p:txBody>
      </p:sp>
      <p:sp>
        <p:nvSpPr>
          <p:cNvPr id="93188" name="Slide Number Placeholder 4">
            <a:extLst>
              <a:ext uri="{FF2B5EF4-FFF2-40B4-BE49-F238E27FC236}">
                <a16:creationId xmlns:a16="http://schemas.microsoft.com/office/drawing/2014/main" id="{D4CDA564-3346-4034-BE03-0FDC912157FA}"/>
              </a:ext>
            </a:extLst>
          </p:cNvPr>
          <p:cNvSpPr>
            <a:spLocks noGrp="1"/>
          </p:cNvSpPr>
          <p:nvPr>
            <p:ph type="sldNum" sz="quarter" idx="12"/>
          </p:nvPr>
        </p:nvSpPr>
        <p:spPr>
          <a:xfrm>
            <a:off x="3257550" y="5688806"/>
            <a:ext cx="16002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ACEC9D-E7DA-4B96-B5A9-B4779B28DE96}" type="slidenum">
              <a:rPr lang="en-US" altLang="en-US"/>
              <a:pPr eaLnBrk="1" hangingPunct="1"/>
              <a:t>29</a:t>
            </a:fld>
            <a:endParaRPr lang="en-US" altLang="en-US"/>
          </a:p>
        </p:txBody>
      </p:sp>
      <p:sp>
        <p:nvSpPr>
          <p:cNvPr id="93189" name="Footer Placeholder 5">
            <a:extLst>
              <a:ext uri="{FF2B5EF4-FFF2-40B4-BE49-F238E27FC236}">
                <a16:creationId xmlns:a16="http://schemas.microsoft.com/office/drawing/2014/main" id="{7D941EF2-501C-429A-8D14-B039779F5F8C}"/>
              </a:ext>
            </a:extLst>
          </p:cNvPr>
          <p:cNvSpPr>
            <a:spLocks noGrp="1"/>
          </p:cNvSpPr>
          <p:nvPr>
            <p:ph type="ftr" sz="quarter" idx="11"/>
          </p:nvPr>
        </p:nvSpPr>
        <p:spPr>
          <a:xfrm>
            <a:off x="6686550" y="5688806"/>
            <a:ext cx="21717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09356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61796">
                                            <p:txEl>
                                              <p:pRg st="2" end="2"/>
                                            </p:txEl>
                                          </p:spTgt>
                                        </p:tgtEl>
                                        <p:attrNameLst>
                                          <p:attrName>style.visibility</p:attrName>
                                        </p:attrNameLst>
                                      </p:cBhvr>
                                      <p:to>
                                        <p:strVal val="visible"/>
                                      </p:to>
                                    </p:set>
                                    <p:animEffect transition="in" filter="diamond(in)">
                                      <p:cBhvr>
                                        <p:cTn id="7" dur="1000"/>
                                        <p:tgtEl>
                                          <p:spTgt spid="161796">
                                            <p:txEl>
                                              <p:pRg st="2" end="2"/>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61796">
                                            <p:txEl>
                                              <p:pRg st="4" end="4"/>
                                            </p:txEl>
                                          </p:spTgt>
                                        </p:tgtEl>
                                        <p:attrNameLst>
                                          <p:attrName>style.visibility</p:attrName>
                                        </p:attrNameLst>
                                      </p:cBhvr>
                                      <p:to>
                                        <p:strVal val="visible"/>
                                      </p:to>
                                    </p:set>
                                    <p:animEffect transition="in" filter="diamond(in)">
                                      <p:cBhvr>
                                        <p:cTn id="10" dur="1000"/>
                                        <p:tgtEl>
                                          <p:spTgt spid="161796">
                                            <p:txEl>
                                              <p:pRg st="4" end="4"/>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61796">
                                            <p:txEl>
                                              <p:pRg st="6" end="6"/>
                                            </p:txEl>
                                          </p:spTgt>
                                        </p:tgtEl>
                                        <p:attrNameLst>
                                          <p:attrName>style.visibility</p:attrName>
                                        </p:attrNameLst>
                                      </p:cBhvr>
                                      <p:to>
                                        <p:strVal val="visible"/>
                                      </p:to>
                                    </p:set>
                                    <p:animEffect transition="in" filter="diamond(in)">
                                      <p:cBhvr>
                                        <p:cTn id="13" dur="1000"/>
                                        <p:tgtEl>
                                          <p:spTgt spid="161796">
                                            <p:txEl>
                                              <p:pRg st="6" end="6"/>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61796">
                                            <p:txEl>
                                              <p:pRg st="8" end="8"/>
                                            </p:txEl>
                                          </p:spTgt>
                                        </p:tgtEl>
                                        <p:attrNameLst>
                                          <p:attrName>style.visibility</p:attrName>
                                        </p:attrNameLst>
                                      </p:cBhvr>
                                      <p:to>
                                        <p:strVal val="visible"/>
                                      </p:to>
                                    </p:set>
                                    <p:animEffect transition="in" filter="diamond(in)">
                                      <p:cBhvr>
                                        <p:cTn id="16" dur="1000"/>
                                        <p:tgtEl>
                                          <p:spTgt spid="161796">
                                            <p:txEl>
                                              <p:pRg st="8" end="8"/>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161796">
                                            <p:txEl>
                                              <p:pRg st="10" end="10"/>
                                            </p:txEl>
                                          </p:spTgt>
                                        </p:tgtEl>
                                        <p:attrNameLst>
                                          <p:attrName>style.visibility</p:attrName>
                                        </p:attrNameLst>
                                      </p:cBhvr>
                                      <p:to>
                                        <p:strVal val="visible"/>
                                      </p:to>
                                    </p:set>
                                    <p:animEffect transition="in" filter="diamond(in)">
                                      <p:cBhvr>
                                        <p:cTn id="19" dur="1000"/>
                                        <p:tgtEl>
                                          <p:spTgt spid="161796">
                                            <p:txEl>
                                              <p:pRg st="10" end="10"/>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161796">
                                            <p:txEl>
                                              <p:pRg st="11" end="11"/>
                                            </p:txEl>
                                          </p:spTgt>
                                        </p:tgtEl>
                                        <p:attrNameLst>
                                          <p:attrName>style.visibility</p:attrName>
                                        </p:attrNameLst>
                                      </p:cBhvr>
                                      <p:to>
                                        <p:strVal val="visible"/>
                                      </p:to>
                                    </p:set>
                                    <p:animEffect transition="in" filter="diamond(in)">
                                      <p:cBhvr>
                                        <p:cTn id="22" dur="1000"/>
                                        <p:tgtEl>
                                          <p:spTgt spid="161796">
                                            <p:txEl>
                                              <p:pRg st="11" end="11"/>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161796">
                                            <p:txEl>
                                              <p:pRg st="13" end="13"/>
                                            </p:txEl>
                                          </p:spTgt>
                                        </p:tgtEl>
                                        <p:attrNameLst>
                                          <p:attrName>style.visibility</p:attrName>
                                        </p:attrNameLst>
                                      </p:cBhvr>
                                      <p:to>
                                        <p:strVal val="visible"/>
                                      </p:to>
                                    </p:set>
                                    <p:animEffect transition="in" filter="diamond(in)">
                                      <p:cBhvr>
                                        <p:cTn id="25" dur="1000"/>
                                        <p:tgtEl>
                                          <p:spTgt spid="161796">
                                            <p:txEl>
                                              <p:pRg st="13" end="13"/>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161796">
                                            <p:txEl>
                                              <p:pRg st="14" end="14"/>
                                            </p:txEl>
                                          </p:spTgt>
                                        </p:tgtEl>
                                        <p:attrNameLst>
                                          <p:attrName>style.visibility</p:attrName>
                                        </p:attrNameLst>
                                      </p:cBhvr>
                                      <p:to>
                                        <p:strVal val="visible"/>
                                      </p:to>
                                    </p:set>
                                    <p:animEffect transition="in" filter="diamond(in)">
                                      <p:cBhvr>
                                        <p:cTn id="28" dur="1000"/>
                                        <p:tgtEl>
                                          <p:spTgt spid="161796">
                                            <p:txEl>
                                              <p:pRg st="14" end="14"/>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161796">
                                            <p:txEl>
                                              <p:pRg st="15" end="15"/>
                                            </p:txEl>
                                          </p:spTgt>
                                        </p:tgtEl>
                                        <p:attrNameLst>
                                          <p:attrName>style.visibility</p:attrName>
                                        </p:attrNameLst>
                                      </p:cBhvr>
                                      <p:to>
                                        <p:strVal val="visible"/>
                                      </p:to>
                                    </p:set>
                                    <p:animEffect transition="in" filter="diamond(in)">
                                      <p:cBhvr>
                                        <p:cTn id="31" dur="1000"/>
                                        <p:tgtEl>
                                          <p:spTgt spid="16179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AF43EDEF-E93A-4FF5-B852-B0F881BDB111}"/>
              </a:ext>
            </a:extLst>
          </p:cNvPr>
          <p:cNvSpPr>
            <a:spLocks noChangeArrowheads="1"/>
          </p:cNvSpPr>
          <p:nvPr/>
        </p:nvSpPr>
        <p:spPr bwMode="auto">
          <a:xfrm>
            <a:off x="1371601" y="5143501"/>
            <a:ext cx="3228647" cy="577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9056" tIns="34529" rIns="69056" bIns="34529">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300" b="1" i="1" dirty="0">
                <a:solidFill>
                  <a:srgbClr val="CC3300"/>
                </a:solidFill>
                <a:latin typeface="Times New Roman" panose="02020603050405020304" pitchFamily="18" charset="0"/>
                <a:cs typeface="Times New Roman" panose="02020603050405020304" pitchFamily="18" charset="0"/>
              </a:rPr>
              <a:t>Forensic Science</a:t>
            </a:r>
          </a:p>
        </p:txBody>
      </p:sp>
      <p:sp>
        <p:nvSpPr>
          <p:cNvPr id="132099" name="Rectangle 3">
            <a:extLst>
              <a:ext uri="{FF2B5EF4-FFF2-40B4-BE49-F238E27FC236}">
                <a16:creationId xmlns:a16="http://schemas.microsoft.com/office/drawing/2014/main" id="{33632F34-1BA5-488E-A56A-2BD0CE3E5842}"/>
              </a:ext>
            </a:extLst>
          </p:cNvPr>
          <p:cNvSpPr>
            <a:spLocks noChangeArrowheads="1"/>
          </p:cNvSpPr>
          <p:nvPr/>
        </p:nvSpPr>
        <p:spPr bwMode="auto">
          <a:xfrm>
            <a:off x="4703153" y="4754166"/>
            <a:ext cx="3809633" cy="62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300" b="1">
                <a:solidFill>
                  <a:srgbClr val="CC6600"/>
                </a:solidFill>
                <a:latin typeface="Times New Roman" panose="02020603050405020304" pitchFamily="18" charset="0"/>
              </a:rPr>
              <a:t>    *</a:t>
            </a:r>
            <a:r>
              <a:rPr lang="en-US" altLang="en-US" sz="3600" b="1">
                <a:solidFill>
                  <a:srgbClr val="CC6600"/>
                </a:solidFill>
                <a:latin typeface="Times New Roman" panose="02020603050405020304" pitchFamily="18" charset="0"/>
              </a:rPr>
              <a:t>Vocabulary</a:t>
            </a:r>
            <a:r>
              <a:rPr lang="en-US" altLang="en-US" sz="3000" i="1">
                <a:solidFill>
                  <a:srgbClr val="CC6600"/>
                </a:solidFill>
                <a:latin typeface="Times New Roman" panose="02020603050405020304" pitchFamily="18" charset="0"/>
              </a:rPr>
              <a:t>        </a:t>
            </a:r>
          </a:p>
        </p:txBody>
      </p:sp>
      <p:sp>
        <p:nvSpPr>
          <p:cNvPr id="10246" name="Rectangle 4">
            <a:extLst>
              <a:ext uri="{FF2B5EF4-FFF2-40B4-BE49-F238E27FC236}">
                <a16:creationId xmlns:a16="http://schemas.microsoft.com/office/drawing/2014/main" id="{32D274CA-13A6-475C-A012-B9CFFFA899B8}"/>
              </a:ext>
            </a:extLst>
          </p:cNvPr>
          <p:cNvSpPr>
            <a:spLocks noChangeArrowheads="1"/>
          </p:cNvSpPr>
          <p:nvPr/>
        </p:nvSpPr>
        <p:spPr bwMode="auto">
          <a:xfrm>
            <a:off x="1988345" y="4468416"/>
            <a:ext cx="139525" cy="7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100" b="1">
              <a:latin typeface="Times New Roman" panose="02020603050405020304" pitchFamily="18" charset="0"/>
            </a:endParaRPr>
          </a:p>
          <a:p>
            <a:endParaRPr lang="en-US" altLang="en-US" sz="2100" b="1">
              <a:latin typeface="Times New Roman" panose="02020603050405020304" pitchFamily="18" charset="0"/>
            </a:endParaRPr>
          </a:p>
        </p:txBody>
      </p:sp>
      <p:graphicFrame>
        <p:nvGraphicFramePr>
          <p:cNvPr id="10242" name="Object 5">
            <a:extLst>
              <a:ext uri="{FF2B5EF4-FFF2-40B4-BE49-F238E27FC236}">
                <a16:creationId xmlns:a16="http://schemas.microsoft.com/office/drawing/2014/main" id="{C94D1CC0-ED8A-40AB-8C60-B094D7CA1F65}"/>
              </a:ext>
            </a:extLst>
          </p:cNvPr>
          <p:cNvGraphicFramePr>
            <a:graphicFrameLocks/>
          </p:cNvGraphicFramePr>
          <p:nvPr>
            <p:extLst/>
          </p:nvPr>
        </p:nvGraphicFramePr>
        <p:xfrm>
          <a:off x="1085850" y="3578179"/>
          <a:ext cx="2372358" cy="1793921"/>
        </p:xfrm>
        <a:graphic>
          <a:graphicData uri="http://schemas.openxmlformats.org/presentationml/2006/ole">
            <mc:AlternateContent xmlns:mc="http://schemas.openxmlformats.org/markup-compatibility/2006">
              <mc:Choice xmlns:v="urn:schemas-microsoft-com:vml" Requires="v">
                <p:oleObj spid="_x0000_s2054" name="Clip" r:id="rId4" imgW="3657600" imgH="2692080" progId="MS_ClipArt_Gallery.2">
                  <p:embed/>
                </p:oleObj>
              </mc:Choice>
              <mc:Fallback>
                <p:oleObj name="Clip" r:id="rId4" imgW="3657600" imgH="2692080" progId="MS_ClipArt_Gallery.2">
                  <p:embed/>
                  <p:pic>
                    <p:nvPicPr>
                      <p:cNvPr id="10242" name="Object 5">
                        <a:extLst>
                          <a:ext uri="{FF2B5EF4-FFF2-40B4-BE49-F238E27FC236}">
                            <a16:creationId xmlns:a16="http://schemas.microsoft.com/office/drawing/2014/main" id="{C94D1CC0-ED8A-40AB-8C60-B094D7CA1F65}"/>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5850" y="3578179"/>
                        <a:ext cx="2372358" cy="1793921"/>
                      </a:xfrm>
                      <a:prstGeom prst="rect">
                        <a:avLst/>
                      </a:prstGeom>
                      <a:noFill/>
                      <a:ln>
                        <a:noFill/>
                      </a:ln>
                      <a:effectLst/>
                    </p:spPr>
                  </p:pic>
                </p:oleObj>
              </mc:Fallback>
            </mc:AlternateContent>
          </a:graphicData>
        </a:graphic>
      </p:graphicFrame>
      <p:graphicFrame>
        <p:nvGraphicFramePr>
          <p:cNvPr id="10243" name="Object 6">
            <a:extLst>
              <a:ext uri="{FF2B5EF4-FFF2-40B4-BE49-F238E27FC236}">
                <a16:creationId xmlns:a16="http://schemas.microsoft.com/office/drawing/2014/main" id="{C5A752C0-5715-4BE6-A910-EE9D24428CE8}"/>
              </a:ext>
            </a:extLst>
          </p:cNvPr>
          <p:cNvGraphicFramePr>
            <a:graphicFrameLocks/>
          </p:cNvGraphicFramePr>
          <p:nvPr>
            <p:extLst/>
          </p:nvPr>
        </p:nvGraphicFramePr>
        <p:xfrm>
          <a:off x="1224825" y="3088610"/>
          <a:ext cx="1757696" cy="1617838"/>
        </p:xfrm>
        <a:graphic>
          <a:graphicData uri="http://schemas.openxmlformats.org/presentationml/2006/ole">
            <mc:AlternateContent xmlns:mc="http://schemas.openxmlformats.org/markup-compatibility/2006">
              <mc:Choice xmlns:v="urn:schemas-microsoft-com:vml" Requires="v">
                <p:oleObj spid="_x0000_s2055" name="Clip" r:id="rId6" imgW="2603160" imgH="3660480" progId="MS_ClipArt_Gallery.2">
                  <p:embed/>
                </p:oleObj>
              </mc:Choice>
              <mc:Fallback>
                <p:oleObj name="Clip" r:id="rId6" imgW="2603160" imgH="3660480" progId="MS_ClipArt_Gallery.2">
                  <p:embed/>
                  <p:pic>
                    <p:nvPicPr>
                      <p:cNvPr id="10243" name="Object 6">
                        <a:extLst>
                          <a:ext uri="{FF2B5EF4-FFF2-40B4-BE49-F238E27FC236}">
                            <a16:creationId xmlns:a16="http://schemas.microsoft.com/office/drawing/2014/main" id="{C5A752C0-5715-4BE6-A910-EE9D24428CE8}"/>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4825" y="3088610"/>
                        <a:ext cx="1757696" cy="1617838"/>
                      </a:xfrm>
                      <a:prstGeom prst="rect">
                        <a:avLst/>
                      </a:prstGeom>
                      <a:noFill/>
                      <a:ln>
                        <a:noFill/>
                      </a:ln>
                      <a:effectLst/>
                    </p:spPr>
                  </p:pic>
                </p:oleObj>
              </mc:Fallback>
            </mc:AlternateContent>
          </a:graphicData>
        </a:graphic>
      </p:graphicFrame>
      <p:sp>
        <p:nvSpPr>
          <p:cNvPr id="132103" name="Rectangle 7">
            <a:extLst>
              <a:ext uri="{FF2B5EF4-FFF2-40B4-BE49-F238E27FC236}">
                <a16:creationId xmlns:a16="http://schemas.microsoft.com/office/drawing/2014/main" id="{7C33BE5D-6140-4DB0-A649-53CF3294FDD2}"/>
              </a:ext>
            </a:extLst>
          </p:cNvPr>
          <p:cNvSpPr>
            <a:spLocks noChangeArrowheads="1"/>
          </p:cNvSpPr>
          <p:nvPr/>
        </p:nvSpPr>
        <p:spPr bwMode="auto">
          <a:xfrm>
            <a:off x="5431399" y="5069304"/>
            <a:ext cx="1255151" cy="531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b="1" i="1" dirty="0">
                <a:solidFill>
                  <a:srgbClr val="CC6600"/>
                </a:solidFill>
                <a:latin typeface="Times New Roman" panose="02020603050405020304" pitchFamily="18" charset="0"/>
              </a:rPr>
              <a:t>control</a:t>
            </a:r>
            <a:r>
              <a:rPr lang="en-US" altLang="en-US" sz="3000" b="1" i="1" dirty="0">
                <a:solidFill>
                  <a:srgbClr val="CC6600"/>
                </a:solidFill>
                <a:latin typeface="Times New Roman" panose="02020603050405020304" pitchFamily="18" charset="0"/>
              </a:rPr>
              <a:t> </a:t>
            </a:r>
            <a:endParaRPr lang="en-US" altLang="en-US" sz="3000" b="1" dirty="0">
              <a:solidFill>
                <a:srgbClr val="CC6600"/>
              </a:solidFill>
              <a:latin typeface="Times New Roman" panose="02020603050405020304" pitchFamily="18" charset="0"/>
            </a:endParaRPr>
          </a:p>
        </p:txBody>
      </p:sp>
      <p:sp>
        <p:nvSpPr>
          <p:cNvPr id="132104" name="Rectangle 8">
            <a:extLst>
              <a:ext uri="{FF2B5EF4-FFF2-40B4-BE49-F238E27FC236}">
                <a16:creationId xmlns:a16="http://schemas.microsoft.com/office/drawing/2014/main" id="{3AD28A26-A771-4951-B1A2-D140FBA62C03}"/>
              </a:ext>
            </a:extLst>
          </p:cNvPr>
          <p:cNvSpPr>
            <a:spLocks noChangeArrowheads="1"/>
          </p:cNvSpPr>
          <p:nvPr/>
        </p:nvSpPr>
        <p:spPr bwMode="auto">
          <a:xfrm>
            <a:off x="5257801" y="2886620"/>
            <a:ext cx="2093107" cy="485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9056" tIns="34529" rIns="69056" bIns="34529">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b="1" i="1" dirty="0">
                <a:solidFill>
                  <a:srgbClr val="0000CC"/>
                </a:solidFill>
                <a:latin typeface="Times New Roman" panose="02020603050405020304" pitchFamily="18" charset="0"/>
              </a:rPr>
              <a:t>Subjected to</a:t>
            </a:r>
          </a:p>
        </p:txBody>
      </p:sp>
      <p:sp>
        <p:nvSpPr>
          <p:cNvPr id="132105" name="Rectangle 9">
            <a:extLst>
              <a:ext uri="{FF2B5EF4-FFF2-40B4-BE49-F238E27FC236}">
                <a16:creationId xmlns:a16="http://schemas.microsoft.com/office/drawing/2014/main" id="{F70CC236-C213-4300-9A1B-63076DFA80DF}"/>
              </a:ext>
            </a:extLst>
          </p:cNvPr>
          <p:cNvSpPr>
            <a:spLocks noChangeArrowheads="1"/>
          </p:cNvSpPr>
          <p:nvPr/>
        </p:nvSpPr>
        <p:spPr bwMode="auto">
          <a:xfrm>
            <a:off x="4966098" y="3194338"/>
            <a:ext cx="2370841" cy="577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9056" tIns="34529" rIns="69056" bIns="34529">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300" b="1" dirty="0">
                <a:latin typeface="Times New Roman" panose="02020603050405020304" pitchFamily="18" charset="0"/>
              </a:rPr>
              <a:t>*Experience</a:t>
            </a:r>
          </a:p>
        </p:txBody>
      </p:sp>
      <p:sp>
        <p:nvSpPr>
          <p:cNvPr id="10250" name="Text Box 10">
            <a:extLst>
              <a:ext uri="{FF2B5EF4-FFF2-40B4-BE49-F238E27FC236}">
                <a16:creationId xmlns:a16="http://schemas.microsoft.com/office/drawing/2014/main" id="{43652F79-2613-4579-A3B4-106F550F05BA}"/>
              </a:ext>
            </a:extLst>
          </p:cNvPr>
          <p:cNvSpPr txBox="1">
            <a:spLocks noChangeArrowheads="1"/>
          </p:cNvSpPr>
          <p:nvPr/>
        </p:nvSpPr>
        <p:spPr bwMode="auto">
          <a:xfrm>
            <a:off x="1050636" y="574595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a:latin typeface="Times New Roman" panose="02020603050405020304" pitchFamily="18" charset="0"/>
            </a:endParaRPr>
          </a:p>
        </p:txBody>
      </p:sp>
      <p:sp>
        <p:nvSpPr>
          <p:cNvPr id="132108" name="Text Box 12">
            <a:extLst>
              <a:ext uri="{FF2B5EF4-FFF2-40B4-BE49-F238E27FC236}">
                <a16:creationId xmlns:a16="http://schemas.microsoft.com/office/drawing/2014/main" id="{DC625426-B2CD-4AFE-88BC-9FF2955E29B0}"/>
              </a:ext>
            </a:extLst>
          </p:cNvPr>
          <p:cNvSpPr txBox="1">
            <a:spLocks noChangeArrowheads="1"/>
          </p:cNvSpPr>
          <p:nvPr/>
        </p:nvSpPr>
        <p:spPr bwMode="auto">
          <a:xfrm rot="21532396">
            <a:off x="1464969" y="2584598"/>
            <a:ext cx="253146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700" i="1" dirty="0">
                <a:solidFill>
                  <a:srgbClr val="CC3300"/>
                </a:solidFill>
                <a:latin typeface="Times New Roman" panose="02020603050405020304" pitchFamily="18" charset="0"/>
              </a:rPr>
              <a:t>Science is means</a:t>
            </a:r>
          </a:p>
        </p:txBody>
      </p:sp>
      <p:sp>
        <p:nvSpPr>
          <p:cNvPr id="132109" name="Text Box 13">
            <a:extLst>
              <a:ext uri="{FF2B5EF4-FFF2-40B4-BE49-F238E27FC236}">
                <a16:creationId xmlns:a16="http://schemas.microsoft.com/office/drawing/2014/main" id="{550A5D20-1184-498E-9F19-AD97FBBEBB90}"/>
              </a:ext>
            </a:extLst>
          </p:cNvPr>
          <p:cNvSpPr txBox="1">
            <a:spLocks noChangeArrowheads="1"/>
          </p:cNvSpPr>
          <p:nvPr/>
        </p:nvSpPr>
        <p:spPr bwMode="auto">
          <a:xfrm rot="21532396">
            <a:off x="2555673" y="2789385"/>
            <a:ext cx="189667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700" i="1" dirty="0">
                <a:solidFill>
                  <a:srgbClr val="CC3300"/>
                </a:solidFill>
                <a:latin typeface="Times New Roman" panose="02020603050405020304" pitchFamily="18" charset="0"/>
              </a:rPr>
              <a:t>not  the  end</a:t>
            </a:r>
          </a:p>
        </p:txBody>
      </p:sp>
      <p:sp>
        <p:nvSpPr>
          <p:cNvPr id="132110" name="Text Box 14">
            <a:extLst>
              <a:ext uri="{FF2B5EF4-FFF2-40B4-BE49-F238E27FC236}">
                <a16:creationId xmlns:a16="http://schemas.microsoft.com/office/drawing/2014/main" id="{1BD42B04-25D0-4B09-B3CF-A684FCEA24A2}"/>
              </a:ext>
            </a:extLst>
          </p:cNvPr>
          <p:cNvSpPr txBox="1">
            <a:spLocks noChangeArrowheads="1"/>
          </p:cNvSpPr>
          <p:nvPr/>
        </p:nvSpPr>
        <p:spPr bwMode="auto">
          <a:xfrm>
            <a:off x="1043908" y="1439466"/>
            <a:ext cx="36343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i="1" dirty="0">
                <a:latin typeface="Times New Roman" panose="02020603050405020304" pitchFamily="18" charset="0"/>
              </a:rPr>
              <a:t>Scientific evidence</a:t>
            </a:r>
          </a:p>
        </p:txBody>
      </p:sp>
      <p:sp>
        <p:nvSpPr>
          <p:cNvPr id="132111" name="Text Box 15">
            <a:extLst>
              <a:ext uri="{FF2B5EF4-FFF2-40B4-BE49-F238E27FC236}">
                <a16:creationId xmlns:a16="http://schemas.microsoft.com/office/drawing/2014/main" id="{B4192D15-1CCD-4311-82A0-1B5009A733B2}"/>
              </a:ext>
            </a:extLst>
          </p:cNvPr>
          <p:cNvSpPr txBox="1">
            <a:spLocks noChangeArrowheads="1"/>
          </p:cNvSpPr>
          <p:nvPr/>
        </p:nvSpPr>
        <p:spPr bwMode="auto">
          <a:xfrm>
            <a:off x="1143000" y="1937519"/>
            <a:ext cx="3318537"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300" i="1" dirty="0">
                <a:solidFill>
                  <a:srgbClr val="FF3300"/>
                </a:solidFill>
                <a:latin typeface="Times New Roman" panose="02020603050405020304" pitchFamily="18" charset="0"/>
              </a:rPr>
              <a:t>    Expert evidence</a:t>
            </a:r>
          </a:p>
        </p:txBody>
      </p:sp>
      <p:sp>
        <p:nvSpPr>
          <p:cNvPr id="132113" name="Text Box 17">
            <a:extLst>
              <a:ext uri="{FF2B5EF4-FFF2-40B4-BE49-F238E27FC236}">
                <a16:creationId xmlns:a16="http://schemas.microsoft.com/office/drawing/2014/main" id="{4916F817-FEC2-4C1A-98A0-D495909303F8}"/>
              </a:ext>
            </a:extLst>
          </p:cNvPr>
          <p:cNvSpPr txBox="1">
            <a:spLocks noChangeArrowheads="1"/>
          </p:cNvSpPr>
          <p:nvPr/>
        </p:nvSpPr>
        <p:spPr bwMode="auto">
          <a:xfrm>
            <a:off x="4882525" y="1880369"/>
            <a:ext cx="214834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300" b="1" dirty="0">
                <a:solidFill>
                  <a:srgbClr val="000000"/>
                </a:solidFill>
                <a:latin typeface="Times New Roman" panose="02020603050405020304" pitchFamily="18" charset="0"/>
              </a:rPr>
              <a:t> Definitive</a:t>
            </a:r>
            <a:r>
              <a:rPr lang="en-US" altLang="en-US" sz="3000" b="1" dirty="0">
                <a:solidFill>
                  <a:srgbClr val="000000"/>
                </a:solidFill>
                <a:latin typeface="Times New Roman" panose="02020603050405020304" pitchFamily="18" charset="0"/>
              </a:rPr>
              <a:t> </a:t>
            </a:r>
          </a:p>
        </p:txBody>
      </p:sp>
      <p:sp>
        <p:nvSpPr>
          <p:cNvPr id="132114" name="Text Box 18">
            <a:extLst>
              <a:ext uri="{FF2B5EF4-FFF2-40B4-BE49-F238E27FC236}">
                <a16:creationId xmlns:a16="http://schemas.microsoft.com/office/drawing/2014/main" id="{5137346E-6844-4E16-BFE2-49088A123EB2}"/>
              </a:ext>
            </a:extLst>
          </p:cNvPr>
          <p:cNvSpPr txBox="1">
            <a:spLocks noChangeArrowheads="1"/>
          </p:cNvSpPr>
          <p:nvPr/>
        </p:nvSpPr>
        <p:spPr bwMode="auto">
          <a:xfrm>
            <a:off x="4877146" y="2457450"/>
            <a:ext cx="244009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000" b="1" dirty="0">
                <a:solidFill>
                  <a:srgbClr val="FF3300"/>
                </a:solidFill>
                <a:latin typeface="Times New Roman" panose="02020603050405020304" pitchFamily="18" charset="0"/>
              </a:rPr>
              <a:t> Comparative</a:t>
            </a:r>
          </a:p>
        </p:txBody>
      </p:sp>
      <p:sp>
        <p:nvSpPr>
          <p:cNvPr id="132115" name="Text Box 19">
            <a:extLst>
              <a:ext uri="{FF2B5EF4-FFF2-40B4-BE49-F238E27FC236}">
                <a16:creationId xmlns:a16="http://schemas.microsoft.com/office/drawing/2014/main" id="{9B107980-3100-435D-964E-DDBAD0FFE9E4}"/>
              </a:ext>
            </a:extLst>
          </p:cNvPr>
          <p:cNvSpPr txBox="1">
            <a:spLocks noChangeArrowheads="1"/>
          </p:cNvSpPr>
          <p:nvPr/>
        </p:nvSpPr>
        <p:spPr bwMode="auto">
          <a:xfrm>
            <a:off x="5631207" y="3599529"/>
            <a:ext cx="174278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700" b="1">
                <a:solidFill>
                  <a:srgbClr val="008000"/>
                </a:solidFill>
                <a:latin typeface="Times New Roman" panose="02020603050405020304" pitchFamily="18" charset="0"/>
              </a:rPr>
              <a:t> - personal</a:t>
            </a:r>
          </a:p>
        </p:txBody>
      </p:sp>
      <p:sp>
        <p:nvSpPr>
          <p:cNvPr id="132116" name="Text Box 20">
            <a:extLst>
              <a:ext uri="{FF2B5EF4-FFF2-40B4-BE49-F238E27FC236}">
                <a16:creationId xmlns:a16="http://schemas.microsoft.com/office/drawing/2014/main" id="{633F055A-F230-4589-BE15-ABFEF9DD8A45}"/>
              </a:ext>
            </a:extLst>
          </p:cNvPr>
          <p:cNvSpPr txBox="1">
            <a:spLocks noChangeArrowheads="1"/>
          </p:cNvSpPr>
          <p:nvPr/>
        </p:nvSpPr>
        <p:spPr bwMode="auto">
          <a:xfrm>
            <a:off x="5659817" y="3942429"/>
            <a:ext cx="225587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700" b="1">
                <a:solidFill>
                  <a:srgbClr val="9900CC"/>
                </a:solidFill>
                <a:latin typeface="Times New Roman" panose="02020603050405020304" pitchFamily="18" charset="0"/>
              </a:rPr>
              <a:t> - professional</a:t>
            </a:r>
          </a:p>
        </p:txBody>
      </p:sp>
      <p:sp>
        <p:nvSpPr>
          <p:cNvPr id="132117" name="Text Box 21">
            <a:extLst>
              <a:ext uri="{FF2B5EF4-FFF2-40B4-BE49-F238E27FC236}">
                <a16:creationId xmlns:a16="http://schemas.microsoft.com/office/drawing/2014/main" id="{925D5ED5-9848-41B8-B009-BDAB04735FEE}"/>
              </a:ext>
            </a:extLst>
          </p:cNvPr>
          <p:cNvSpPr txBox="1">
            <a:spLocks noChangeArrowheads="1"/>
          </p:cNvSpPr>
          <p:nvPr/>
        </p:nvSpPr>
        <p:spPr bwMode="auto">
          <a:xfrm>
            <a:off x="5139648" y="4229100"/>
            <a:ext cx="191270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300" b="1" dirty="0">
                <a:latin typeface="Times New Roman" panose="02020603050405020304" pitchFamily="18" charset="0"/>
              </a:rPr>
              <a:t>*</a:t>
            </a:r>
            <a:r>
              <a:rPr lang="en-US" altLang="en-US" sz="3000" b="1" dirty="0">
                <a:latin typeface="Times New Roman" panose="02020603050405020304" pitchFamily="18" charset="0"/>
              </a:rPr>
              <a:t>Database</a:t>
            </a:r>
          </a:p>
        </p:txBody>
      </p:sp>
      <p:sp>
        <p:nvSpPr>
          <p:cNvPr id="10262" name="Slide Number Placeholder 22">
            <a:extLst>
              <a:ext uri="{FF2B5EF4-FFF2-40B4-BE49-F238E27FC236}">
                <a16:creationId xmlns:a16="http://schemas.microsoft.com/office/drawing/2014/main" id="{9E7DD72B-7B2E-4A7C-A16A-BAE4FD7BA76F}"/>
              </a:ext>
            </a:extLst>
          </p:cNvPr>
          <p:cNvSpPr>
            <a:spLocks noGrp="1"/>
          </p:cNvSpPr>
          <p:nvPr>
            <p:ph type="sldNum" sz="quarter" idx="12"/>
          </p:nvPr>
        </p:nvSpPr>
        <p:spPr>
          <a:xfrm>
            <a:off x="3600450" y="5757862"/>
            <a:ext cx="16002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4CDC1E-B458-48A7-8645-63722F4AE5D5}" type="slidenum">
              <a:rPr lang="en-US" altLang="en-US"/>
              <a:pPr eaLnBrk="1" hangingPunct="1"/>
              <a:t>3</a:t>
            </a:fld>
            <a:endParaRPr lang="en-US" altLang="en-US"/>
          </a:p>
        </p:txBody>
      </p:sp>
      <p:sp>
        <p:nvSpPr>
          <p:cNvPr id="10263" name="Footer Placeholder 23">
            <a:extLst>
              <a:ext uri="{FF2B5EF4-FFF2-40B4-BE49-F238E27FC236}">
                <a16:creationId xmlns:a16="http://schemas.microsoft.com/office/drawing/2014/main" id="{D6DDF610-57D5-4DA0-95B8-D47DE6A9F7FC}"/>
              </a:ext>
            </a:extLst>
          </p:cNvPr>
          <p:cNvSpPr>
            <a:spLocks noGrp="1"/>
          </p:cNvSpPr>
          <p:nvPr>
            <p:ph type="ftr" sz="quarter" idx="11"/>
          </p:nvPr>
        </p:nvSpPr>
        <p:spPr>
          <a:xfrm>
            <a:off x="6172200" y="5486401"/>
            <a:ext cx="2895600" cy="2731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a:latin typeface="Times New Roman" panose="02020603050405020304" pitchFamily="18" charset="0"/>
              </a:rPr>
              <a:t>ranbsingh</a:t>
            </a:r>
          </a:p>
        </p:txBody>
      </p:sp>
      <p:sp>
        <p:nvSpPr>
          <p:cNvPr id="24" name="Text Box 16">
            <a:extLst>
              <a:ext uri="{FF2B5EF4-FFF2-40B4-BE49-F238E27FC236}">
                <a16:creationId xmlns:a16="http://schemas.microsoft.com/office/drawing/2014/main" id="{73D388D0-8762-4961-A29D-CE88692490B4}"/>
              </a:ext>
            </a:extLst>
          </p:cNvPr>
          <p:cNvSpPr txBox="1">
            <a:spLocks noChangeArrowheads="1"/>
          </p:cNvSpPr>
          <p:nvPr/>
        </p:nvSpPr>
        <p:spPr bwMode="auto">
          <a:xfrm>
            <a:off x="4948967" y="1314450"/>
            <a:ext cx="2002471"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4050" b="1" dirty="0">
                <a:solidFill>
                  <a:srgbClr val="CC3300"/>
                </a:solidFill>
                <a:latin typeface="Times New Roman" panose="02020603050405020304" pitchFamily="18" charset="0"/>
              </a:rPr>
              <a:t>Opinion</a:t>
            </a:r>
          </a:p>
        </p:txBody>
      </p:sp>
    </p:spTree>
    <p:extLst>
      <p:ext uri="{BB962C8B-B14F-4D97-AF65-F5344CB8AC3E}">
        <p14:creationId xmlns:p14="http://schemas.microsoft.com/office/powerpoint/2010/main" val="1184840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2113"/>
                                        </p:tgtEl>
                                        <p:attrNameLst>
                                          <p:attrName>style.visibility</p:attrName>
                                        </p:attrNameLst>
                                      </p:cBhvr>
                                      <p:to>
                                        <p:strVal val="visible"/>
                                      </p:to>
                                    </p:set>
                                    <p:anim calcmode="lin" valueType="num">
                                      <p:cBhvr additive="base">
                                        <p:cTn id="7" dur="500" fill="hold"/>
                                        <p:tgtEl>
                                          <p:spTgt spid="132113"/>
                                        </p:tgtEl>
                                        <p:attrNameLst>
                                          <p:attrName>ppt_x</p:attrName>
                                        </p:attrNameLst>
                                      </p:cBhvr>
                                      <p:tavLst>
                                        <p:tav tm="0">
                                          <p:val>
                                            <p:strVal val="0-#ppt_w/2"/>
                                          </p:val>
                                        </p:tav>
                                        <p:tav tm="100000">
                                          <p:val>
                                            <p:strVal val="#ppt_x"/>
                                          </p:val>
                                        </p:tav>
                                      </p:tavLst>
                                    </p:anim>
                                    <p:anim calcmode="lin" valueType="num">
                                      <p:cBhvr additive="base">
                                        <p:cTn id="8" dur="500" fill="hold"/>
                                        <p:tgtEl>
                                          <p:spTgt spid="13211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2110"/>
                                        </p:tgtEl>
                                        <p:attrNameLst>
                                          <p:attrName>style.visibility</p:attrName>
                                        </p:attrNameLst>
                                      </p:cBhvr>
                                      <p:to>
                                        <p:strVal val="visible"/>
                                      </p:to>
                                    </p:set>
                                    <p:anim calcmode="lin" valueType="num">
                                      <p:cBhvr additive="base">
                                        <p:cTn id="12" dur="500" fill="hold"/>
                                        <p:tgtEl>
                                          <p:spTgt spid="132110"/>
                                        </p:tgtEl>
                                        <p:attrNameLst>
                                          <p:attrName>ppt_x</p:attrName>
                                        </p:attrNameLst>
                                      </p:cBhvr>
                                      <p:tavLst>
                                        <p:tav tm="0">
                                          <p:val>
                                            <p:strVal val="0-#ppt_w/2"/>
                                          </p:val>
                                        </p:tav>
                                        <p:tav tm="100000">
                                          <p:val>
                                            <p:strVal val="#ppt_x"/>
                                          </p:val>
                                        </p:tav>
                                      </p:tavLst>
                                    </p:anim>
                                    <p:anim calcmode="lin" valueType="num">
                                      <p:cBhvr additive="base">
                                        <p:cTn id="13" dur="500" fill="hold"/>
                                        <p:tgtEl>
                                          <p:spTgt spid="132110"/>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9" fill="hold" grpId="0" nodeType="clickEffect">
                                  <p:stCondLst>
                                    <p:cond delay="0"/>
                                  </p:stCondLst>
                                  <p:childTnLst>
                                    <p:set>
                                      <p:cBhvr>
                                        <p:cTn id="17" dur="1" fill="hold">
                                          <p:stCondLst>
                                            <p:cond delay="0"/>
                                          </p:stCondLst>
                                        </p:cTn>
                                        <p:tgtEl>
                                          <p:spTgt spid="132114"/>
                                        </p:tgtEl>
                                        <p:attrNameLst>
                                          <p:attrName>style.visibility</p:attrName>
                                        </p:attrNameLst>
                                      </p:cBhvr>
                                      <p:to>
                                        <p:strVal val="visible"/>
                                      </p:to>
                                    </p:set>
                                    <p:anim calcmode="lin" valueType="num">
                                      <p:cBhvr additive="base">
                                        <p:cTn id="18" dur="500" fill="hold"/>
                                        <p:tgtEl>
                                          <p:spTgt spid="132114"/>
                                        </p:tgtEl>
                                        <p:attrNameLst>
                                          <p:attrName>ppt_x</p:attrName>
                                        </p:attrNameLst>
                                      </p:cBhvr>
                                      <p:tavLst>
                                        <p:tav tm="0">
                                          <p:val>
                                            <p:strVal val="0-#ppt_w/2"/>
                                          </p:val>
                                        </p:tav>
                                        <p:tav tm="100000">
                                          <p:val>
                                            <p:strVal val="#ppt_x"/>
                                          </p:val>
                                        </p:tav>
                                      </p:tavLst>
                                    </p:anim>
                                    <p:anim calcmode="lin" valueType="num">
                                      <p:cBhvr additive="base">
                                        <p:cTn id="19" dur="500" fill="hold"/>
                                        <p:tgtEl>
                                          <p:spTgt spid="132114"/>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500"/>
                            </p:stCondLst>
                            <p:childTnLst>
                              <p:par>
                                <p:cTn id="21" presetID="2" presetClass="entr" presetSubtype="1" fill="hold" grpId="0" nodeType="afterEffect">
                                  <p:stCondLst>
                                    <p:cond delay="0"/>
                                  </p:stCondLst>
                                  <p:childTnLst>
                                    <p:set>
                                      <p:cBhvr>
                                        <p:cTn id="22" dur="1" fill="hold">
                                          <p:stCondLst>
                                            <p:cond delay="0"/>
                                          </p:stCondLst>
                                        </p:cTn>
                                        <p:tgtEl>
                                          <p:spTgt spid="132111"/>
                                        </p:tgtEl>
                                        <p:attrNameLst>
                                          <p:attrName>style.visibility</p:attrName>
                                        </p:attrNameLst>
                                      </p:cBhvr>
                                      <p:to>
                                        <p:strVal val="visible"/>
                                      </p:to>
                                    </p:set>
                                    <p:anim calcmode="lin" valueType="num">
                                      <p:cBhvr additive="base">
                                        <p:cTn id="23" dur="500" fill="hold"/>
                                        <p:tgtEl>
                                          <p:spTgt spid="132111"/>
                                        </p:tgtEl>
                                        <p:attrNameLst>
                                          <p:attrName>ppt_x</p:attrName>
                                        </p:attrNameLst>
                                      </p:cBhvr>
                                      <p:tavLst>
                                        <p:tav tm="0">
                                          <p:val>
                                            <p:strVal val="#ppt_x"/>
                                          </p:val>
                                        </p:tav>
                                        <p:tav tm="100000">
                                          <p:val>
                                            <p:strVal val="#ppt_x"/>
                                          </p:val>
                                        </p:tav>
                                      </p:tavLst>
                                    </p:anim>
                                    <p:anim calcmode="lin" valueType="num">
                                      <p:cBhvr additive="base">
                                        <p:cTn id="24" dur="500" fill="hold"/>
                                        <p:tgtEl>
                                          <p:spTgt spid="132111"/>
                                        </p:tgtEl>
                                        <p:attrNameLst>
                                          <p:attrName>ppt_y</p:attrName>
                                        </p:attrNameLst>
                                      </p:cBhvr>
                                      <p:tavLst>
                                        <p:tav tm="0">
                                          <p:val>
                                            <p:strVal val="0-#ppt_h/2"/>
                                          </p:val>
                                        </p:tav>
                                        <p:tav tm="100000">
                                          <p:val>
                                            <p:strVal val="#ppt_y"/>
                                          </p:val>
                                        </p:tav>
                                      </p:tavLst>
                                    </p:anim>
                                  </p:childTnLst>
                                </p:cTn>
                              </p:par>
                            </p:childTnLst>
                          </p:cTn>
                        </p:par>
                        <p:par>
                          <p:cTn id="25" fill="hold" nodeType="afterGroup">
                            <p:stCondLst>
                              <p:cond delay="1000"/>
                            </p:stCondLst>
                            <p:childTnLst>
                              <p:par>
                                <p:cTn id="26" presetID="2" presetClass="entr" presetSubtype="1" fill="hold" grpId="0" nodeType="afterEffect">
                                  <p:stCondLst>
                                    <p:cond delay="0"/>
                                  </p:stCondLst>
                                  <p:childTnLst>
                                    <p:set>
                                      <p:cBhvr>
                                        <p:cTn id="27" dur="1" fill="hold">
                                          <p:stCondLst>
                                            <p:cond delay="0"/>
                                          </p:stCondLst>
                                        </p:cTn>
                                        <p:tgtEl>
                                          <p:spTgt spid="132108"/>
                                        </p:tgtEl>
                                        <p:attrNameLst>
                                          <p:attrName>style.visibility</p:attrName>
                                        </p:attrNameLst>
                                      </p:cBhvr>
                                      <p:to>
                                        <p:strVal val="visible"/>
                                      </p:to>
                                    </p:set>
                                    <p:anim calcmode="lin" valueType="num">
                                      <p:cBhvr additive="base">
                                        <p:cTn id="28" dur="500" fill="hold"/>
                                        <p:tgtEl>
                                          <p:spTgt spid="132108"/>
                                        </p:tgtEl>
                                        <p:attrNameLst>
                                          <p:attrName>ppt_x</p:attrName>
                                        </p:attrNameLst>
                                      </p:cBhvr>
                                      <p:tavLst>
                                        <p:tav tm="0">
                                          <p:val>
                                            <p:strVal val="#ppt_x"/>
                                          </p:val>
                                        </p:tav>
                                        <p:tav tm="100000">
                                          <p:val>
                                            <p:strVal val="#ppt_x"/>
                                          </p:val>
                                        </p:tav>
                                      </p:tavLst>
                                    </p:anim>
                                    <p:anim calcmode="lin" valueType="num">
                                      <p:cBhvr additive="base">
                                        <p:cTn id="29" dur="500" fill="hold"/>
                                        <p:tgtEl>
                                          <p:spTgt spid="132108"/>
                                        </p:tgtEl>
                                        <p:attrNameLst>
                                          <p:attrName>ppt_y</p:attrName>
                                        </p:attrNameLst>
                                      </p:cBhvr>
                                      <p:tavLst>
                                        <p:tav tm="0">
                                          <p:val>
                                            <p:strVal val="0-#ppt_h/2"/>
                                          </p:val>
                                        </p:tav>
                                        <p:tav tm="100000">
                                          <p:val>
                                            <p:strVal val="#ppt_y"/>
                                          </p:val>
                                        </p:tav>
                                      </p:tavLst>
                                    </p:anim>
                                  </p:childTnLst>
                                </p:cTn>
                              </p:par>
                            </p:childTnLst>
                          </p:cTn>
                        </p:par>
                        <p:par>
                          <p:cTn id="30" fill="hold" nodeType="afterGroup">
                            <p:stCondLst>
                              <p:cond delay="1500"/>
                            </p:stCondLst>
                            <p:childTnLst>
                              <p:par>
                                <p:cTn id="31" presetID="2" presetClass="entr" presetSubtype="12" fill="hold" grpId="0" nodeType="afterEffect">
                                  <p:stCondLst>
                                    <p:cond delay="0"/>
                                  </p:stCondLst>
                                  <p:childTnLst>
                                    <p:set>
                                      <p:cBhvr>
                                        <p:cTn id="32" dur="1" fill="hold">
                                          <p:stCondLst>
                                            <p:cond delay="0"/>
                                          </p:stCondLst>
                                        </p:cTn>
                                        <p:tgtEl>
                                          <p:spTgt spid="132109"/>
                                        </p:tgtEl>
                                        <p:attrNameLst>
                                          <p:attrName>style.visibility</p:attrName>
                                        </p:attrNameLst>
                                      </p:cBhvr>
                                      <p:to>
                                        <p:strVal val="visible"/>
                                      </p:to>
                                    </p:set>
                                    <p:anim calcmode="lin" valueType="num">
                                      <p:cBhvr additive="base">
                                        <p:cTn id="33" dur="500" fill="hold"/>
                                        <p:tgtEl>
                                          <p:spTgt spid="132109"/>
                                        </p:tgtEl>
                                        <p:attrNameLst>
                                          <p:attrName>ppt_x</p:attrName>
                                        </p:attrNameLst>
                                      </p:cBhvr>
                                      <p:tavLst>
                                        <p:tav tm="0">
                                          <p:val>
                                            <p:strVal val="0-#ppt_w/2"/>
                                          </p:val>
                                        </p:tav>
                                        <p:tav tm="100000">
                                          <p:val>
                                            <p:strVal val="#ppt_x"/>
                                          </p:val>
                                        </p:tav>
                                      </p:tavLst>
                                    </p:anim>
                                    <p:anim calcmode="lin" valueType="num">
                                      <p:cBhvr additive="base">
                                        <p:cTn id="34" dur="500" fill="hold"/>
                                        <p:tgtEl>
                                          <p:spTgt spid="132109"/>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32104"/>
                                        </p:tgtEl>
                                        <p:attrNameLst>
                                          <p:attrName>style.visibility</p:attrName>
                                        </p:attrNameLst>
                                      </p:cBhvr>
                                      <p:to>
                                        <p:strVal val="visible"/>
                                      </p:to>
                                    </p:set>
                                    <p:animEffect transition="in" filter="blinds(horizontal)">
                                      <p:cBhvr>
                                        <p:cTn id="39" dur="500"/>
                                        <p:tgtEl>
                                          <p:spTgt spid="13210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132105"/>
                                        </p:tgtEl>
                                        <p:attrNameLst>
                                          <p:attrName>style.visibility</p:attrName>
                                        </p:attrNameLst>
                                      </p:cBhvr>
                                      <p:to>
                                        <p:strVal val="visible"/>
                                      </p:to>
                                    </p:set>
                                    <p:anim calcmode="lin" valueType="num">
                                      <p:cBhvr additive="base">
                                        <p:cTn id="44" dur="500" fill="hold"/>
                                        <p:tgtEl>
                                          <p:spTgt spid="132105"/>
                                        </p:tgtEl>
                                        <p:attrNameLst>
                                          <p:attrName>ppt_x</p:attrName>
                                        </p:attrNameLst>
                                      </p:cBhvr>
                                      <p:tavLst>
                                        <p:tav tm="0">
                                          <p:val>
                                            <p:strVal val="0-#ppt_w/2"/>
                                          </p:val>
                                        </p:tav>
                                        <p:tav tm="100000">
                                          <p:val>
                                            <p:strVal val="#ppt_x"/>
                                          </p:val>
                                        </p:tav>
                                      </p:tavLst>
                                    </p:anim>
                                    <p:anim calcmode="lin" valueType="num">
                                      <p:cBhvr additive="base">
                                        <p:cTn id="45" dur="500" fill="hold"/>
                                        <p:tgtEl>
                                          <p:spTgt spid="132105"/>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132115"/>
                                        </p:tgtEl>
                                        <p:attrNameLst>
                                          <p:attrName>style.visibility</p:attrName>
                                        </p:attrNameLst>
                                      </p:cBhvr>
                                      <p:to>
                                        <p:strVal val="visible"/>
                                      </p:to>
                                    </p:set>
                                    <p:anim calcmode="lin" valueType="num">
                                      <p:cBhvr additive="base">
                                        <p:cTn id="50" dur="500" fill="hold"/>
                                        <p:tgtEl>
                                          <p:spTgt spid="132115"/>
                                        </p:tgtEl>
                                        <p:attrNameLst>
                                          <p:attrName>ppt_x</p:attrName>
                                        </p:attrNameLst>
                                      </p:cBhvr>
                                      <p:tavLst>
                                        <p:tav tm="0">
                                          <p:val>
                                            <p:strVal val="1+#ppt_w/2"/>
                                          </p:val>
                                        </p:tav>
                                        <p:tav tm="100000">
                                          <p:val>
                                            <p:strVal val="#ppt_x"/>
                                          </p:val>
                                        </p:tav>
                                      </p:tavLst>
                                    </p:anim>
                                    <p:anim calcmode="lin" valueType="num">
                                      <p:cBhvr additive="base">
                                        <p:cTn id="51" dur="500" fill="hold"/>
                                        <p:tgtEl>
                                          <p:spTgt spid="132115"/>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500"/>
                            </p:stCondLst>
                            <p:childTnLst>
                              <p:par>
                                <p:cTn id="53" presetID="2" presetClass="entr" presetSubtype="2" fill="hold" grpId="0" nodeType="afterEffect">
                                  <p:stCondLst>
                                    <p:cond delay="0"/>
                                  </p:stCondLst>
                                  <p:childTnLst>
                                    <p:set>
                                      <p:cBhvr>
                                        <p:cTn id="54" dur="1" fill="hold">
                                          <p:stCondLst>
                                            <p:cond delay="0"/>
                                          </p:stCondLst>
                                        </p:cTn>
                                        <p:tgtEl>
                                          <p:spTgt spid="132116"/>
                                        </p:tgtEl>
                                        <p:attrNameLst>
                                          <p:attrName>style.visibility</p:attrName>
                                        </p:attrNameLst>
                                      </p:cBhvr>
                                      <p:to>
                                        <p:strVal val="visible"/>
                                      </p:to>
                                    </p:set>
                                    <p:anim calcmode="lin" valueType="num">
                                      <p:cBhvr additive="base">
                                        <p:cTn id="55" dur="500" fill="hold"/>
                                        <p:tgtEl>
                                          <p:spTgt spid="132116"/>
                                        </p:tgtEl>
                                        <p:attrNameLst>
                                          <p:attrName>ppt_x</p:attrName>
                                        </p:attrNameLst>
                                      </p:cBhvr>
                                      <p:tavLst>
                                        <p:tav tm="0">
                                          <p:val>
                                            <p:strVal val="1+#ppt_w/2"/>
                                          </p:val>
                                        </p:tav>
                                        <p:tav tm="100000">
                                          <p:val>
                                            <p:strVal val="#ppt_x"/>
                                          </p:val>
                                        </p:tav>
                                      </p:tavLst>
                                    </p:anim>
                                    <p:anim calcmode="lin" valueType="num">
                                      <p:cBhvr additive="base">
                                        <p:cTn id="56" dur="500" fill="hold"/>
                                        <p:tgtEl>
                                          <p:spTgt spid="13211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5" fill="hold" grpId="0" nodeType="clickEffect">
                                  <p:stCondLst>
                                    <p:cond delay="0"/>
                                  </p:stCondLst>
                                  <p:childTnLst>
                                    <p:set>
                                      <p:cBhvr>
                                        <p:cTn id="60" dur="1" fill="hold">
                                          <p:stCondLst>
                                            <p:cond delay="0"/>
                                          </p:stCondLst>
                                        </p:cTn>
                                        <p:tgtEl>
                                          <p:spTgt spid="132117"/>
                                        </p:tgtEl>
                                        <p:attrNameLst>
                                          <p:attrName>style.visibility</p:attrName>
                                        </p:attrNameLst>
                                      </p:cBhvr>
                                      <p:to>
                                        <p:strVal val="visible"/>
                                      </p:to>
                                    </p:set>
                                    <p:animEffect transition="in" filter="blinds(vertical)">
                                      <p:cBhvr>
                                        <p:cTn id="61" dur="500"/>
                                        <p:tgtEl>
                                          <p:spTgt spid="13211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6" fill="hold" grpId="0" nodeType="clickEffect">
                                  <p:stCondLst>
                                    <p:cond delay="0"/>
                                  </p:stCondLst>
                                  <p:childTnLst>
                                    <p:set>
                                      <p:cBhvr>
                                        <p:cTn id="65" dur="1" fill="hold">
                                          <p:stCondLst>
                                            <p:cond delay="0"/>
                                          </p:stCondLst>
                                        </p:cTn>
                                        <p:tgtEl>
                                          <p:spTgt spid="132099"/>
                                        </p:tgtEl>
                                        <p:attrNameLst>
                                          <p:attrName>style.visibility</p:attrName>
                                        </p:attrNameLst>
                                      </p:cBhvr>
                                      <p:to>
                                        <p:strVal val="visible"/>
                                      </p:to>
                                    </p:set>
                                    <p:anim calcmode="lin" valueType="num">
                                      <p:cBhvr additive="base">
                                        <p:cTn id="66" dur="500" fill="hold"/>
                                        <p:tgtEl>
                                          <p:spTgt spid="132099"/>
                                        </p:tgtEl>
                                        <p:attrNameLst>
                                          <p:attrName>ppt_x</p:attrName>
                                        </p:attrNameLst>
                                      </p:cBhvr>
                                      <p:tavLst>
                                        <p:tav tm="0">
                                          <p:val>
                                            <p:strVal val="1+#ppt_w/2"/>
                                          </p:val>
                                        </p:tav>
                                        <p:tav tm="100000">
                                          <p:val>
                                            <p:strVal val="#ppt_x"/>
                                          </p:val>
                                        </p:tav>
                                      </p:tavLst>
                                    </p:anim>
                                    <p:anim calcmode="lin" valueType="num">
                                      <p:cBhvr additive="base">
                                        <p:cTn id="67" dur="500" fill="hold"/>
                                        <p:tgtEl>
                                          <p:spTgt spid="132099"/>
                                        </p:tgtEl>
                                        <p:attrNameLst>
                                          <p:attrName>ppt_y</p:attrName>
                                        </p:attrNameLst>
                                      </p:cBhvr>
                                      <p:tavLst>
                                        <p:tav tm="0">
                                          <p:val>
                                            <p:strVal val="1+#ppt_h/2"/>
                                          </p:val>
                                        </p:tav>
                                        <p:tav tm="100000">
                                          <p:val>
                                            <p:strVal val="#ppt_y"/>
                                          </p:val>
                                        </p:tav>
                                      </p:tavLst>
                                    </p:anim>
                                  </p:childTnLst>
                                </p:cTn>
                              </p:par>
                            </p:childTnLst>
                          </p:cTn>
                        </p:par>
                        <p:par>
                          <p:cTn id="68" fill="hold" nodeType="afterGroup">
                            <p:stCondLst>
                              <p:cond delay="500"/>
                            </p:stCondLst>
                            <p:childTnLst>
                              <p:par>
                                <p:cTn id="69" presetID="2" presetClass="entr" presetSubtype="6" fill="hold" grpId="0" nodeType="afterEffect">
                                  <p:stCondLst>
                                    <p:cond delay="0"/>
                                  </p:stCondLst>
                                  <p:childTnLst>
                                    <p:set>
                                      <p:cBhvr>
                                        <p:cTn id="70" dur="1" fill="hold">
                                          <p:stCondLst>
                                            <p:cond delay="0"/>
                                          </p:stCondLst>
                                        </p:cTn>
                                        <p:tgtEl>
                                          <p:spTgt spid="132103"/>
                                        </p:tgtEl>
                                        <p:attrNameLst>
                                          <p:attrName>style.visibility</p:attrName>
                                        </p:attrNameLst>
                                      </p:cBhvr>
                                      <p:to>
                                        <p:strVal val="visible"/>
                                      </p:to>
                                    </p:set>
                                    <p:anim calcmode="lin" valueType="num">
                                      <p:cBhvr additive="base">
                                        <p:cTn id="71" dur="500" fill="hold"/>
                                        <p:tgtEl>
                                          <p:spTgt spid="132103"/>
                                        </p:tgtEl>
                                        <p:attrNameLst>
                                          <p:attrName>ppt_x</p:attrName>
                                        </p:attrNameLst>
                                      </p:cBhvr>
                                      <p:tavLst>
                                        <p:tav tm="0">
                                          <p:val>
                                            <p:strVal val="1+#ppt_w/2"/>
                                          </p:val>
                                        </p:tav>
                                        <p:tav tm="100000">
                                          <p:val>
                                            <p:strVal val="#ppt_x"/>
                                          </p:val>
                                        </p:tav>
                                      </p:tavLst>
                                    </p:anim>
                                    <p:anim calcmode="lin" valueType="num">
                                      <p:cBhvr additive="base">
                                        <p:cTn id="72" dur="500" fill="hold"/>
                                        <p:tgtEl>
                                          <p:spTgt spid="132103"/>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ppt_x"/>
                                          </p:val>
                                        </p:tav>
                                        <p:tav tm="100000">
                                          <p:val>
                                            <p:strVal val="#ppt_x"/>
                                          </p:val>
                                        </p:tav>
                                      </p:tavLst>
                                    </p:anim>
                                    <p:anim calcmode="lin" valueType="num">
                                      <p:cBhvr additive="base">
                                        <p:cTn id="78"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autoUpdateAnimBg="0"/>
      <p:bldP spid="132103" grpId="0" autoUpdateAnimBg="0"/>
      <p:bldP spid="132104" grpId="0" autoUpdateAnimBg="0"/>
      <p:bldP spid="132105" grpId="0" autoUpdateAnimBg="0"/>
      <p:bldP spid="132108" grpId="0" autoUpdateAnimBg="0"/>
      <p:bldP spid="132109" grpId="0" autoUpdateAnimBg="0"/>
      <p:bldP spid="132110" grpId="0" autoUpdateAnimBg="0"/>
      <p:bldP spid="132111" grpId="0" autoUpdateAnimBg="0"/>
      <p:bldP spid="132113" grpId="0" autoUpdateAnimBg="0"/>
      <p:bldP spid="132114" grpId="0" autoUpdateAnimBg="0"/>
      <p:bldP spid="132115" grpId="0" autoUpdateAnimBg="0"/>
      <p:bldP spid="132116" grpId="0" autoUpdateAnimBg="0"/>
      <p:bldP spid="132117" grpId="0" autoUpdateAnimBg="0"/>
      <p:bldP spid="2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4" name="Rectangle 4">
            <a:extLst>
              <a:ext uri="{FF2B5EF4-FFF2-40B4-BE49-F238E27FC236}">
                <a16:creationId xmlns:a16="http://schemas.microsoft.com/office/drawing/2014/main" id="{60549B66-5865-48FB-B583-640E92D1ACFA}"/>
              </a:ext>
            </a:extLst>
          </p:cNvPr>
          <p:cNvSpPr>
            <a:spLocks noChangeArrowheads="1"/>
          </p:cNvSpPr>
          <p:nvPr/>
        </p:nvSpPr>
        <p:spPr bwMode="auto">
          <a:xfrm>
            <a:off x="1314450" y="1437042"/>
            <a:ext cx="6572250" cy="41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pPr>
            <a:r>
              <a:rPr lang="en-US" altLang="en-US" sz="2400" b="1" dirty="0">
                <a:solidFill>
                  <a:srgbClr val="008000"/>
                </a:solidFill>
                <a:latin typeface="Times New Roman" panose="02020603050405020304" pitchFamily="18" charset="0"/>
              </a:rPr>
              <a:t>Recommendation</a:t>
            </a:r>
          </a:p>
          <a:p>
            <a:pPr eaLnBrk="1" hangingPunct="1">
              <a:lnSpc>
                <a:spcPct val="90000"/>
              </a:lnSpc>
            </a:pPr>
            <a:endParaRPr lang="en-US" altLang="en-US" sz="2400" b="1" dirty="0">
              <a:solidFill>
                <a:srgbClr val="008000"/>
              </a:solidFill>
              <a:latin typeface="Times New Roman" panose="02020603050405020304" pitchFamily="18" charset="0"/>
            </a:endParaRPr>
          </a:p>
          <a:p>
            <a:pPr eaLnBrk="1" hangingPunct="1">
              <a:lnSpc>
                <a:spcPct val="90000"/>
              </a:lnSpc>
            </a:pPr>
            <a:r>
              <a:rPr lang="en-US" altLang="en-US" sz="2100" b="1" dirty="0">
                <a:solidFill>
                  <a:srgbClr val="0033CC"/>
                </a:solidFill>
                <a:latin typeface="Times New Roman" panose="02020603050405020304" pitchFamily="18" charset="0"/>
              </a:rPr>
              <a:t>The  FBI  Laboratory’s  analytical  protocol  should be revised to contain all details of the inductively coupled plasma-optical   emission spectroscopy  procedure and to  provide  a  better  basis  for  the  statistics  of  bullet comparison</a:t>
            </a:r>
          </a:p>
          <a:p>
            <a:pPr eaLnBrk="1" hangingPunct="1">
              <a:lnSpc>
                <a:spcPct val="90000"/>
              </a:lnSpc>
            </a:pPr>
            <a:endParaRPr lang="en-US" altLang="en-US" sz="2100" b="1" dirty="0">
              <a:solidFill>
                <a:srgbClr val="0033CC"/>
              </a:solidFill>
              <a:latin typeface="Times New Roman" panose="02020603050405020304" pitchFamily="18" charset="0"/>
            </a:endParaRPr>
          </a:p>
          <a:p>
            <a:pPr eaLnBrk="1" hangingPunct="1">
              <a:lnSpc>
                <a:spcPct val="90000"/>
              </a:lnSpc>
            </a:pPr>
            <a:r>
              <a:rPr lang="en-US" altLang="en-US" sz="2100" b="1" dirty="0">
                <a:solidFill>
                  <a:srgbClr val="FF0000"/>
                </a:solidFill>
                <a:latin typeface="Times New Roman" panose="02020603050405020304" pitchFamily="18" charset="0"/>
              </a:rPr>
              <a:t>Revisions should include determining and documenting the precision and accuracy of the ICP-OES method and the concentration range of all seven elements to which the method is applicable.</a:t>
            </a:r>
          </a:p>
          <a:p>
            <a:pPr eaLnBrk="1" hangingPunct="1">
              <a:lnSpc>
                <a:spcPct val="50000"/>
              </a:lnSpc>
            </a:pPr>
            <a:endParaRPr lang="en-US" altLang="en-US" sz="2100" b="1" dirty="0">
              <a:solidFill>
                <a:srgbClr val="9900CC"/>
              </a:solidFill>
              <a:latin typeface="Times New Roman" panose="02020603050405020304" pitchFamily="18" charset="0"/>
            </a:endParaRPr>
          </a:p>
          <a:p>
            <a:pPr eaLnBrk="1" hangingPunct="1">
              <a:lnSpc>
                <a:spcPct val="90000"/>
              </a:lnSpc>
            </a:pPr>
            <a:r>
              <a:rPr lang="en-US" altLang="en-US" sz="2100" b="1" dirty="0">
                <a:solidFill>
                  <a:srgbClr val="FF0000"/>
                </a:solidFill>
                <a:latin typeface="Times New Roman" panose="02020603050405020304" pitchFamily="18" charset="0"/>
              </a:rPr>
              <a:t>-------   --------     --------    -------</a:t>
            </a:r>
          </a:p>
        </p:txBody>
      </p:sp>
      <p:sp>
        <p:nvSpPr>
          <p:cNvPr id="94212" name="Slide Number Placeholder 3">
            <a:extLst>
              <a:ext uri="{FF2B5EF4-FFF2-40B4-BE49-F238E27FC236}">
                <a16:creationId xmlns:a16="http://schemas.microsoft.com/office/drawing/2014/main" id="{5BF4A2E4-A5F2-4BC9-9AB2-47FA2890D5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94F5EA-30B4-421D-8482-4FD994508555}" type="slidenum">
              <a:rPr lang="en-US" altLang="en-US"/>
              <a:pPr eaLnBrk="1" hangingPunct="1"/>
              <a:t>30</a:t>
            </a:fld>
            <a:endParaRPr lang="en-US" altLang="en-US"/>
          </a:p>
        </p:txBody>
      </p:sp>
      <p:sp>
        <p:nvSpPr>
          <p:cNvPr id="94213" name="Footer Placeholder 4">
            <a:extLst>
              <a:ext uri="{FF2B5EF4-FFF2-40B4-BE49-F238E27FC236}">
                <a16:creationId xmlns:a16="http://schemas.microsoft.com/office/drawing/2014/main" id="{42A52CF1-5D9F-4043-8342-8524228E31D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10733773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4564"/>
                                        </p:tgtEl>
                                        <p:attrNameLst>
                                          <p:attrName>style.visibility</p:attrName>
                                        </p:attrNameLst>
                                      </p:cBhvr>
                                      <p:to>
                                        <p:strVal val="visible"/>
                                      </p:to>
                                    </p:set>
                                    <p:animEffect transition="in" filter="diamond(in)">
                                      <p:cBhvr>
                                        <p:cTn id="7" dur="1000"/>
                                        <p:tgtEl>
                                          <p:spTgt spid="194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Box 1"/>
          <p:cNvSpPr txBox="1">
            <a:spLocks noChangeArrowheads="1"/>
          </p:cNvSpPr>
          <p:nvPr/>
        </p:nvSpPr>
        <p:spPr bwMode="auto">
          <a:xfrm>
            <a:off x="1714501" y="1348767"/>
            <a:ext cx="5856685" cy="4496616"/>
          </a:xfrm>
          <a:prstGeom prst="rect">
            <a:avLst/>
          </a:prstGeom>
          <a:noFill/>
          <a:ln w="9525">
            <a:noFill/>
            <a:miter lim="800000"/>
            <a:headEnd/>
            <a:tailEnd/>
          </a:ln>
        </p:spPr>
        <p:txBody>
          <a:bodyPr>
            <a:spAutoFit/>
          </a:bodyPr>
          <a:lstStyle/>
          <a:p>
            <a:pPr>
              <a:lnSpc>
                <a:spcPct val="60000"/>
              </a:lnSpc>
            </a:pPr>
            <a:r>
              <a:rPr lang="en-US" sz="2700" dirty="0">
                <a:latin typeface="Times New Roman" pitchFamily="18" charset="0"/>
                <a:cs typeface="Times New Roman" pitchFamily="18" charset="0"/>
              </a:rPr>
              <a:t>Degree of corroboration</a:t>
            </a:r>
          </a:p>
          <a:p>
            <a:pPr>
              <a:lnSpc>
                <a:spcPct val="60000"/>
              </a:lnSpc>
            </a:pPr>
            <a:endParaRPr lang="en-US" sz="2700" dirty="0">
              <a:latin typeface="Times New Roman" pitchFamily="18" charset="0"/>
              <a:cs typeface="Times New Roman" pitchFamily="18" charset="0"/>
            </a:endParaRPr>
          </a:p>
          <a:p>
            <a:pPr>
              <a:lnSpc>
                <a:spcPct val="60000"/>
              </a:lnSpc>
            </a:pPr>
            <a:endParaRPr lang="en-US" sz="1500" dirty="0">
              <a:latin typeface="Times New Roman" pitchFamily="18" charset="0"/>
              <a:cs typeface="Times New Roman" pitchFamily="18" charset="0"/>
            </a:endParaRPr>
          </a:p>
          <a:p>
            <a:pPr>
              <a:lnSpc>
                <a:spcPct val="60000"/>
              </a:lnSpc>
              <a:buFont typeface="Wingdings" pitchFamily="2" charset="2"/>
              <a:buChar char="v"/>
            </a:pPr>
            <a:r>
              <a:rPr lang="en-US" sz="2400" dirty="0">
                <a:solidFill>
                  <a:srgbClr val="006600"/>
                </a:solidFill>
                <a:latin typeface="Times New Roman" pitchFamily="18" charset="0"/>
                <a:cs typeface="Times New Roman" pitchFamily="18" charset="0"/>
              </a:rPr>
              <a:t>Identification	</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Definite conclusion of </a:t>
            </a:r>
          </a:p>
          <a:p>
            <a:pPr>
              <a:lnSpc>
                <a:spcPct val="60000"/>
              </a:lnSpc>
              <a:buFont typeface="Wingdings" pitchFamily="2" charset="2"/>
              <a:buNone/>
            </a:pPr>
            <a:r>
              <a:rPr lang="en-US" sz="2400" dirty="0">
                <a:solidFill>
                  <a:srgbClr val="FF0000"/>
                </a:solidFill>
                <a:latin typeface="Times New Roman" pitchFamily="18" charset="0"/>
                <a:cs typeface="Times New Roman" pitchFamily="18" charset="0"/>
              </a:rPr>
              <a:t>                                   identity/association</a:t>
            </a:r>
          </a:p>
          <a:p>
            <a:pPr>
              <a:lnSpc>
                <a:spcPct val="60000"/>
              </a:lnSpc>
              <a:buFont typeface="Wingdings" pitchFamily="2" charset="2"/>
              <a:buChar char="v"/>
            </a:pPr>
            <a:endParaRPr lang="en-US" sz="2400" dirty="0">
              <a:solidFill>
                <a:srgbClr val="FF0000"/>
              </a:solidFill>
              <a:latin typeface="Times New Roman" pitchFamily="18" charset="0"/>
              <a:cs typeface="Times New Roman" pitchFamily="18" charset="0"/>
            </a:endParaRPr>
          </a:p>
          <a:p>
            <a:pPr>
              <a:lnSpc>
                <a:spcPct val="60000"/>
              </a:lnSpc>
              <a:buFont typeface="Wingdings" pitchFamily="2" charset="2"/>
              <a:buChar char="v"/>
            </a:pPr>
            <a:r>
              <a:rPr lang="en-US" sz="2400" dirty="0">
                <a:solidFill>
                  <a:srgbClr val="660033"/>
                </a:solidFill>
                <a:latin typeface="Times New Roman" pitchFamily="18" charset="0"/>
                <a:cs typeface="Times New Roman" pitchFamily="18" charset="0"/>
              </a:rPr>
              <a:t>Probably</a:t>
            </a:r>
            <a:r>
              <a:rPr lang="en-US" sz="2400" dirty="0">
                <a:latin typeface="Times New Roman" pitchFamily="18" charset="0"/>
                <a:cs typeface="Times New Roman" pitchFamily="18" charset="0"/>
              </a:rPr>
              <a:t>	        </a:t>
            </a:r>
            <a:r>
              <a:rPr lang="en-US" sz="2400" dirty="0">
                <a:solidFill>
                  <a:srgbClr val="006600"/>
                </a:solidFill>
                <a:latin typeface="Times New Roman" pitchFamily="18" charset="0"/>
                <a:cs typeface="Times New Roman" pitchFamily="18" charset="0"/>
              </a:rPr>
              <a:t>Very high degree of </a:t>
            </a:r>
          </a:p>
          <a:p>
            <a:pPr>
              <a:lnSpc>
                <a:spcPct val="60000"/>
              </a:lnSpc>
              <a:buFont typeface="Wingdings" pitchFamily="2" charset="2"/>
              <a:buNone/>
            </a:pPr>
            <a:r>
              <a:rPr lang="en-US" sz="2400" dirty="0">
                <a:solidFill>
                  <a:srgbClr val="006600"/>
                </a:solidFill>
                <a:latin typeface="Times New Roman" pitchFamily="18" charset="0"/>
                <a:cs typeface="Times New Roman" pitchFamily="18" charset="0"/>
              </a:rPr>
              <a:t>                                   association</a:t>
            </a:r>
          </a:p>
          <a:p>
            <a:pPr>
              <a:lnSpc>
                <a:spcPct val="60000"/>
              </a:lnSpc>
              <a:buFont typeface="Wingdings" pitchFamily="2" charset="2"/>
              <a:buChar char="v"/>
            </a:pPr>
            <a:endParaRPr lang="en-US" sz="2400" dirty="0">
              <a:solidFill>
                <a:srgbClr val="006600"/>
              </a:solidFill>
              <a:latin typeface="Times New Roman" pitchFamily="18" charset="0"/>
              <a:cs typeface="Times New Roman" pitchFamily="18" charset="0"/>
            </a:endParaRPr>
          </a:p>
          <a:p>
            <a:pPr>
              <a:lnSpc>
                <a:spcPct val="60000"/>
              </a:lnSpc>
              <a:buFont typeface="Wingdings" pitchFamily="2" charset="2"/>
              <a:buChar char="v"/>
            </a:pPr>
            <a:r>
              <a:rPr lang="en-US" sz="2400" dirty="0">
                <a:solidFill>
                  <a:srgbClr val="FF0000"/>
                </a:solidFill>
                <a:latin typeface="Times New Roman" pitchFamily="18" charset="0"/>
                <a:cs typeface="Times New Roman" pitchFamily="18" charset="0"/>
              </a:rPr>
              <a:t>Could have</a:t>
            </a:r>
            <a:r>
              <a:rPr lang="en-US" sz="2400" dirty="0">
                <a:latin typeface="Times New Roman" pitchFamily="18" charset="0"/>
                <a:cs typeface="Times New Roman" pitchFamily="18" charset="0"/>
              </a:rPr>
              <a:t>		</a:t>
            </a:r>
            <a:r>
              <a:rPr lang="en-US" sz="2400" dirty="0">
                <a:solidFill>
                  <a:srgbClr val="CC3300"/>
                </a:solidFill>
                <a:latin typeface="Times New Roman" pitchFamily="18" charset="0"/>
                <a:cs typeface="Times New Roman" pitchFamily="18" charset="0"/>
              </a:rPr>
              <a:t>Significant association</a:t>
            </a:r>
          </a:p>
          <a:p>
            <a:pPr>
              <a:lnSpc>
                <a:spcPct val="60000"/>
              </a:lnSpc>
              <a:buFont typeface="Wingdings" pitchFamily="2" charset="2"/>
              <a:buChar char="v"/>
            </a:pPr>
            <a:endParaRPr lang="en-US" sz="2400" dirty="0">
              <a:latin typeface="Times New Roman" pitchFamily="18" charset="0"/>
              <a:cs typeface="Times New Roman" pitchFamily="18" charset="0"/>
            </a:endParaRPr>
          </a:p>
          <a:p>
            <a:pPr>
              <a:lnSpc>
                <a:spcPct val="60000"/>
              </a:lnSpc>
              <a:buFont typeface="Wingdings" pitchFamily="2" charset="2"/>
              <a:buChar char="v"/>
            </a:pPr>
            <a:r>
              <a:rPr lang="en-US" sz="2400" dirty="0">
                <a:solidFill>
                  <a:schemeClr val="accent2"/>
                </a:solidFill>
                <a:latin typeface="Times New Roman" pitchFamily="18" charset="0"/>
                <a:cs typeface="Times New Roman" pitchFamily="18" charset="0"/>
              </a:rPr>
              <a:t>Inconclusive	</a:t>
            </a:r>
            <a:r>
              <a:rPr lang="en-US" sz="2400" dirty="0">
                <a:latin typeface="Times New Roman" pitchFamily="18" charset="0"/>
                <a:cs typeface="Times New Roman" pitchFamily="18" charset="0"/>
              </a:rPr>
              <a:t>	</a:t>
            </a:r>
            <a:r>
              <a:rPr lang="en-US" sz="2400" dirty="0">
                <a:solidFill>
                  <a:schemeClr val="folHlink"/>
                </a:solidFill>
                <a:latin typeface="Times New Roman" pitchFamily="18" charset="0"/>
                <a:cs typeface="Times New Roman" pitchFamily="18" charset="0"/>
              </a:rPr>
              <a:t>Limited association</a:t>
            </a:r>
          </a:p>
          <a:p>
            <a:pPr>
              <a:lnSpc>
                <a:spcPct val="60000"/>
              </a:lnSpc>
              <a:buFont typeface="Wingdings" pitchFamily="2" charset="2"/>
              <a:buChar char="v"/>
            </a:pPr>
            <a:endParaRPr lang="en-US" sz="2400" dirty="0">
              <a:solidFill>
                <a:schemeClr val="folHlink"/>
              </a:solidFill>
              <a:latin typeface="Times New Roman" pitchFamily="18" charset="0"/>
              <a:cs typeface="Times New Roman" pitchFamily="18" charset="0"/>
            </a:endParaRPr>
          </a:p>
          <a:p>
            <a:pPr>
              <a:lnSpc>
                <a:spcPct val="60000"/>
              </a:lnSpc>
              <a:buFont typeface="Wingdings" pitchFamily="2" charset="2"/>
              <a:buChar char="v"/>
            </a:pPr>
            <a:r>
              <a:rPr lang="en-US" sz="2400" dirty="0">
                <a:solidFill>
                  <a:srgbClr val="FF0000"/>
                </a:solidFill>
                <a:latin typeface="Times New Roman" pitchFamily="18" charset="0"/>
                <a:cs typeface="Times New Roman" pitchFamily="18" charset="0"/>
              </a:rPr>
              <a:t>Probably did not</a:t>
            </a:r>
            <a:r>
              <a:rPr lang="en-US" sz="2400" dirty="0">
                <a:latin typeface="Times New Roman" pitchFamily="18" charset="0"/>
                <a:cs typeface="Times New Roman" pitchFamily="18" charset="0"/>
              </a:rPr>
              <a:t>	</a:t>
            </a:r>
            <a:r>
              <a:rPr lang="en-US" sz="2400" dirty="0">
                <a:solidFill>
                  <a:srgbClr val="0000FF"/>
                </a:solidFill>
                <a:latin typeface="Times New Roman" pitchFamily="18" charset="0"/>
                <a:cs typeface="Times New Roman" pitchFamily="18" charset="0"/>
              </a:rPr>
              <a:t>Very high degree of    </a:t>
            </a:r>
          </a:p>
          <a:p>
            <a:pPr>
              <a:lnSpc>
                <a:spcPct val="60000"/>
              </a:lnSpc>
              <a:buFont typeface="Wingdings" pitchFamily="2" charset="2"/>
              <a:buNone/>
            </a:pPr>
            <a:r>
              <a:rPr lang="en-US" sz="2400" dirty="0">
                <a:solidFill>
                  <a:srgbClr val="0000FF"/>
                </a:solidFill>
                <a:latin typeface="Times New Roman" pitchFamily="18" charset="0"/>
                <a:cs typeface="Times New Roman" pitchFamily="18" charset="0"/>
              </a:rPr>
              <a:t>                                    non-association</a:t>
            </a:r>
            <a:br>
              <a:rPr lang="en-US" sz="2400" dirty="0">
                <a:solidFill>
                  <a:srgbClr val="0000FF"/>
                </a:solidFill>
                <a:latin typeface="Times New Roman" pitchFamily="18" charset="0"/>
                <a:cs typeface="Times New Roman" pitchFamily="18" charset="0"/>
              </a:rPr>
            </a:br>
            <a:endParaRPr lang="en-US" sz="2400" dirty="0">
              <a:solidFill>
                <a:srgbClr val="0000FF"/>
              </a:solidFill>
              <a:latin typeface="Times New Roman" pitchFamily="18" charset="0"/>
              <a:cs typeface="Times New Roman" pitchFamily="18" charset="0"/>
            </a:endParaRPr>
          </a:p>
          <a:p>
            <a:pPr>
              <a:lnSpc>
                <a:spcPct val="60000"/>
              </a:lnSpc>
              <a:buFont typeface="Wingdings" pitchFamily="2" charset="2"/>
              <a:buChar char="v"/>
            </a:pPr>
            <a:r>
              <a:rPr lang="en-US" sz="2400" dirty="0">
                <a:solidFill>
                  <a:srgbClr val="0000FF"/>
                </a:solidFill>
                <a:latin typeface="Times New Roman" pitchFamily="18" charset="0"/>
                <a:cs typeface="Times New Roman" pitchFamily="18" charset="0"/>
              </a:rPr>
              <a:t>Elimination	</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Definite exclusion</a:t>
            </a:r>
          </a:p>
          <a:p>
            <a:pPr>
              <a:lnSpc>
                <a:spcPct val="60000"/>
              </a:lnSpc>
              <a:buFont typeface="Wingdings" pitchFamily="2" charset="2"/>
              <a:buNone/>
            </a:pPr>
            <a:r>
              <a:rPr lang="en-US" sz="2400" dirty="0">
                <a:latin typeface="Times New Roman" pitchFamily="18" charset="0"/>
                <a:cs typeface="Times New Roman" pitchFamily="18" charset="0"/>
              </a:rPr>
              <a:t> </a:t>
            </a:r>
          </a:p>
          <a:p>
            <a:pPr>
              <a:lnSpc>
                <a:spcPct val="60000"/>
              </a:lnSpc>
              <a:buFont typeface="Wingdings" pitchFamily="2" charset="2"/>
              <a:buChar char="v"/>
            </a:pPr>
            <a:r>
              <a:rPr lang="en-US" sz="2400" dirty="0">
                <a:latin typeface="Times New Roman" pitchFamily="18" charset="0"/>
                <a:cs typeface="Times New Roman" pitchFamily="18" charset="0"/>
              </a:rPr>
              <a:t>Unsuitable	</a:t>
            </a:r>
          </a:p>
        </p:txBody>
      </p:sp>
      <p:sp>
        <p:nvSpPr>
          <p:cNvPr id="5" name="Footer Placeholder 4"/>
          <p:cNvSpPr>
            <a:spLocks noGrp="1"/>
          </p:cNvSpPr>
          <p:nvPr>
            <p:ph type="ftr" sz="quarter" idx="4294967295"/>
          </p:nvPr>
        </p:nvSpPr>
        <p:spPr>
          <a:xfrm>
            <a:off x="7429499" y="6156117"/>
            <a:ext cx="1314451" cy="244683"/>
          </a:xfrm>
        </p:spPr>
        <p:txBody>
          <a:bodyPr/>
          <a:lstStyle/>
          <a:p>
            <a:pPr>
              <a:defRPr/>
            </a:pPr>
            <a:r>
              <a:rPr lang="en-US" dirty="0" err="1"/>
              <a:t>ranbsingh</a:t>
            </a:r>
            <a:endParaRPr lang="en-US" dirty="0"/>
          </a:p>
        </p:txBody>
      </p:sp>
    </p:spTree>
    <p:extLst>
      <p:ext uri="{BB962C8B-B14F-4D97-AF65-F5344CB8AC3E}">
        <p14:creationId xmlns:p14="http://schemas.microsoft.com/office/powerpoint/2010/main" val="60310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diamond(in)">
                                      <p:cBhvr>
                                        <p:cTn id="7"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a:extLst>
              <a:ext uri="{FF2B5EF4-FFF2-40B4-BE49-F238E27FC236}">
                <a16:creationId xmlns:a16="http://schemas.microsoft.com/office/drawing/2014/main" id="{82B96DAE-4D8D-42CF-8906-60623452A201}"/>
              </a:ext>
            </a:extLst>
          </p:cNvPr>
          <p:cNvSpPr txBox="1">
            <a:spLocks noChangeArrowheads="1"/>
          </p:cNvSpPr>
          <p:nvPr/>
        </p:nvSpPr>
        <p:spPr bwMode="auto">
          <a:xfrm>
            <a:off x="4579144" y="1269206"/>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b="1">
              <a:solidFill>
                <a:schemeClr val="tx2"/>
              </a:solidFill>
              <a:latin typeface="Book Antiqua" panose="02040602050305030304" pitchFamily="18" charset="0"/>
            </a:endParaRPr>
          </a:p>
        </p:txBody>
      </p:sp>
      <p:sp>
        <p:nvSpPr>
          <p:cNvPr id="39939" name="Text Box 3">
            <a:extLst>
              <a:ext uri="{FF2B5EF4-FFF2-40B4-BE49-F238E27FC236}">
                <a16:creationId xmlns:a16="http://schemas.microsoft.com/office/drawing/2014/main" id="{38B44AB0-B1D6-4182-8CD9-6BAA7041EE9D}"/>
              </a:ext>
            </a:extLst>
          </p:cNvPr>
          <p:cNvSpPr txBox="1">
            <a:spLocks noChangeArrowheads="1"/>
          </p:cNvSpPr>
          <p:nvPr/>
        </p:nvSpPr>
        <p:spPr bwMode="auto">
          <a:xfrm>
            <a:off x="6457950" y="222885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en-US" altLang="en-US" sz="2775" b="1" dirty="0">
                <a:solidFill>
                  <a:srgbClr val="008000"/>
                </a:solidFill>
                <a:latin typeface="Book Antiqua" panose="02040602050305030304" pitchFamily="18" charset="0"/>
              </a:rPr>
              <a:t>Identification Strength Scale</a:t>
            </a:r>
            <a:endParaRPr lang="en-US" altLang="en-US" b="1" dirty="0">
              <a:solidFill>
                <a:srgbClr val="008000"/>
              </a:solidFill>
              <a:latin typeface="Book Antiqua" panose="02040602050305030304" pitchFamily="18" charset="0"/>
            </a:endParaRPr>
          </a:p>
        </p:txBody>
      </p:sp>
      <p:sp>
        <p:nvSpPr>
          <p:cNvPr id="39940" name="Text Box 4">
            <a:extLst>
              <a:ext uri="{FF2B5EF4-FFF2-40B4-BE49-F238E27FC236}">
                <a16:creationId xmlns:a16="http://schemas.microsoft.com/office/drawing/2014/main" id="{66E8CB7F-8372-42DF-B15B-C0FDF6754C64}"/>
              </a:ext>
            </a:extLst>
          </p:cNvPr>
          <p:cNvSpPr txBox="1">
            <a:spLocks noChangeArrowheads="1"/>
          </p:cNvSpPr>
          <p:nvPr/>
        </p:nvSpPr>
        <p:spPr bwMode="auto">
          <a:xfrm>
            <a:off x="1322785" y="3556397"/>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en-US" altLang="en-US" b="1">
              <a:solidFill>
                <a:schemeClr val="tx2"/>
              </a:solidFill>
              <a:latin typeface="Times New Roman" panose="02020603050405020304" pitchFamily="18" charset="0"/>
            </a:endParaRPr>
          </a:p>
        </p:txBody>
      </p:sp>
      <p:sp>
        <p:nvSpPr>
          <p:cNvPr id="39941" name="Text Box 5">
            <a:extLst>
              <a:ext uri="{FF2B5EF4-FFF2-40B4-BE49-F238E27FC236}">
                <a16:creationId xmlns:a16="http://schemas.microsoft.com/office/drawing/2014/main" id="{B16875A7-F732-43A1-8750-715F0E611764}"/>
              </a:ext>
            </a:extLst>
          </p:cNvPr>
          <p:cNvSpPr txBox="1">
            <a:spLocks noChangeArrowheads="1"/>
          </p:cNvSpPr>
          <p:nvPr/>
        </p:nvSpPr>
        <p:spPr bwMode="auto">
          <a:xfrm>
            <a:off x="1143000" y="1371600"/>
            <a:ext cx="6572250"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75000"/>
              </a:lnSpc>
            </a:pPr>
            <a:r>
              <a:rPr lang="en-US" altLang="en-US" sz="2700" b="1" dirty="0">
                <a:solidFill>
                  <a:srgbClr val="6600CC"/>
                </a:solidFill>
                <a:latin typeface="Book Antiqua" panose="02040602050305030304" pitchFamily="18" charset="0"/>
              </a:rPr>
              <a:t>Standard set of terms concerning</a:t>
            </a:r>
            <a:endParaRPr lang="en-US" altLang="en-US" b="1" dirty="0">
              <a:solidFill>
                <a:srgbClr val="6600CC"/>
              </a:solidFill>
              <a:latin typeface="Book Antiqua" panose="02040602050305030304" pitchFamily="18" charset="0"/>
            </a:endParaRPr>
          </a:p>
          <a:p>
            <a:pPr eaLnBrk="1" hangingPunct="1">
              <a:lnSpc>
                <a:spcPct val="75000"/>
              </a:lnSpc>
            </a:pPr>
            <a:r>
              <a:rPr lang="en-US" altLang="en-US" sz="2700" b="1" i="1" dirty="0">
                <a:solidFill>
                  <a:srgbClr val="3333CC"/>
                </a:solidFill>
                <a:latin typeface="Book Antiqua" panose="02040602050305030304" pitchFamily="18" charset="0"/>
              </a:rPr>
              <a:t>the degree of positivity </a:t>
            </a:r>
            <a:r>
              <a:rPr lang="en-US" altLang="en-US" sz="2400" b="1" dirty="0">
                <a:solidFill>
                  <a:srgbClr val="A50021"/>
                </a:solidFill>
                <a:latin typeface="Book Antiqua" panose="02040602050305030304" pitchFamily="18" charset="0"/>
              </a:rPr>
              <a:t>of an identification</a:t>
            </a:r>
          </a:p>
        </p:txBody>
      </p:sp>
      <p:sp>
        <p:nvSpPr>
          <p:cNvPr id="39942" name="Text Box 6">
            <a:extLst>
              <a:ext uri="{FF2B5EF4-FFF2-40B4-BE49-F238E27FC236}">
                <a16:creationId xmlns:a16="http://schemas.microsoft.com/office/drawing/2014/main" id="{0AC26E2A-024A-4431-AFDA-6DA35A1A1E57}"/>
              </a:ext>
            </a:extLst>
          </p:cNvPr>
          <p:cNvSpPr txBox="1">
            <a:spLocks noChangeArrowheads="1"/>
          </p:cNvSpPr>
          <p:nvPr/>
        </p:nvSpPr>
        <p:spPr bwMode="auto">
          <a:xfrm>
            <a:off x="1143001" y="2828925"/>
            <a:ext cx="7338869" cy="51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5000"/>
              </a:lnSpc>
            </a:pPr>
            <a:r>
              <a:rPr lang="en-US" altLang="en-US" sz="2100" b="1" i="1" dirty="0">
                <a:solidFill>
                  <a:srgbClr val="FF0000"/>
                </a:solidFill>
                <a:latin typeface="Book Antiqua" panose="02040602050305030304" pitchFamily="18" charset="0"/>
              </a:rPr>
              <a:t>    5 	Positive 		:within reasonable certainty </a:t>
            </a:r>
            <a:endParaRPr lang="en-US" altLang="en-US" b="1" i="1" dirty="0">
              <a:solidFill>
                <a:srgbClr val="FF0000"/>
              </a:solidFill>
              <a:latin typeface="Book Antiqua" panose="02040602050305030304" pitchFamily="18" charset="0"/>
            </a:endParaRPr>
          </a:p>
          <a:p>
            <a:pPr eaLnBrk="1" hangingPunct="1">
              <a:lnSpc>
                <a:spcPct val="65000"/>
              </a:lnSpc>
            </a:pPr>
            <a:r>
              <a:rPr lang="en-US" altLang="en-US" b="1" i="1" dirty="0">
                <a:solidFill>
                  <a:srgbClr val="FF0000"/>
                </a:solidFill>
                <a:latin typeface="Book Antiqua" panose="02040602050305030304" pitchFamily="18" charset="0"/>
              </a:rPr>
              <a:t>                                                                 </a:t>
            </a:r>
            <a:r>
              <a:rPr lang="en-US" altLang="en-US" sz="2100" b="1" i="1" dirty="0">
                <a:solidFill>
                  <a:srgbClr val="FF0000"/>
                </a:solidFill>
                <a:latin typeface="Book Antiqua" panose="02040602050305030304" pitchFamily="18" charset="0"/>
              </a:rPr>
              <a:t>absolute certainty</a:t>
            </a:r>
          </a:p>
        </p:txBody>
      </p:sp>
      <p:sp>
        <p:nvSpPr>
          <p:cNvPr id="39943" name="Text Box 7">
            <a:extLst>
              <a:ext uri="{FF2B5EF4-FFF2-40B4-BE49-F238E27FC236}">
                <a16:creationId xmlns:a16="http://schemas.microsoft.com/office/drawing/2014/main" id="{311FFC8D-4093-489C-92D7-062D5BBE20D8}"/>
              </a:ext>
            </a:extLst>
          </p:cNvPr>
          <p:cNvSpPr txBox="1">
            <a:spLocks noChangeArrowheads="1"/>
          </p:cNvSpPr>
          <p:nvPr/>
        </p:nvSpPr>
        <p:spPr bwMode="auto">
          <a:xfrm>
            <a:off x="1143000" y="3343275"/>
            <a:ext cx="6000361" cy="51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65000"/>
              </a:lnSpc>
            </a:pPr>
            <a:r>
              <a:rPr lang="en-US" altLang="en-US" sz="2100" b="1" i="1" dirty="0">
                <a:solidFill>
                  <a:srgbClr val="6600CC"/>
                </a:solidFill>
                <a:latin typeface="Book Antiqua" panose="02040602050305030304" pitchFamily="18" charset="0"/>
              </a:rPr>
              <a:t>   4 	Very probable    	:highly consistent</a:t>
            </a:r>
            <a:endParaRPr lang="en-US" altLang="en-US" b="1" i="1" dirty="0">
              <a:solidFill>
                <a:srgbClr val="6600CC"/>
              </a:solidFill>
              <a:latin typeface="Book Antiqua" panose="02040602050305030304" pitchFamily="18" charset="0"/>
            </a:endParaRPr>
          </a:p>
          <a:p>
            <a:pPr eaLnBrk="1" hangingPunct="1">
              <a:lnSpc>
                <a:spcPct val="65000"/>
              </a:lnSpc>
            </a:pPr>
            <a:r>
              <a:rPr lang="en-US" altLang="en-US" sz="2100" b="1" i="1" dirty="0">
                <a:solidFill>
                  <a:srgbClr val="6600CC"/>
                </a:solidFill>
                <a:latin typeface="Book Antiqua" panose="02040602050305030304" pitchFamily="18" charset="0"/>
              </a:rPr>
              <a:t>   	Highly Probable           most likely</a:t>
            </a:r>
          </a:p>
        </p:txBody>
      </p:sp>
      <p:sp>
        <p:nvSpPr>
          <p:cNvPr id="39944" name="Text Box 8">
            <a:extLst>
              <a:ext uri="{FF2B5EF4-FFF2-40B4-BE49-F238E27FC236}">
                <a16:creationId xmlns:a16="http://schemas.microsoft.com/office/drawing/2014/main" id="{862B49DF-78C2-4B91-84F8-9CD7858EE5EE}"/>
              </a:ext>
            </a:extLst>
          </p:cNvPr>
          <p:cNvSpPr txBox="1">
            <a:spLocks noChangeArrowheads="1"/>
          </p:cNvSpPr>
          <p:nvPr/>
        </p:nvSpPr>
        <p:spPr bwMode="auto">
          <a:xfrm>
            <a:off x="1102520" y="3886201"/>
            <a:ext cx="580639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i="1" dirty="0">
                <a:solidFill>
                  <a:schemeClr val="tx2"/>
                </a:solidFill>
                <a:latin typeface="Book Antiqua" panose="02040602050305030304" pitchFamily="18" charset="0"/>
              </a:rPr>
              <a:t>    3 	Probable 		:consistent with</a:t>
            </a:r>
          </a:p>
        </p:txBody>
      </p:sp>
      <p:sp>
        <p:nvSpPr>
          <p:cNvPr id="39945" name="Text Box 9">
            <a:extLst>
              <a:ext uri="{FF2B5EF4-FFF2-40B4-BE49-F238E27FC236}">
                <a16:creationId xmlns:a16="http://schemas.microsoft.com/office/drawing/2014/main" id="{76FCE5FC-A13A-4C3B-9D22-B9970DD3BFDB}"/>
              </a:ext>
            </a:extLst>
          </p:cNvPr>
          <p:cNvSpPr txBox="1">
            <a:spLocks noChangeArrowheads="1"/>
          </p:cNvSpPr>
          <p:nvPr/>
        </p:nvSpPr>
        <p:spPr bwMode="auto">
          <a:xfrm>
            <a:off x="1143001" y="4286250"/>
            <a:ext cx="536076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100" b="1" i="1" dirty="0">
                <a:solidFill>
                  <a:srgbClr val="008000"/>
                </a:solidFill>
                <a:latin typeface="Book Antiqua" panose="02040602050305030304" pitchFamily="18" charset="0"/>
              </a:rPr>
              <a:t>   2 	Presumptive 	            :	by exclusion</a:t>
            </a:r>
            <a:endParaRPr lang="en-US" altLang="en-US" i="1" dirty="0">
              <a:solidFill>
                <a:srgbClr val="008000"/>
              </a:solidFill>
              <a:latin typeface="Book Antiqua" panose="02040602050305030304" pitchFamily="18" charset="0"/>
            </a:endParaRPr>
          </a:p>
        </p:txBody>
      </p:sp>
      <p:sp>
        <p:nvSpPr>
          <p:cNvPr id="39946" name="Text Box 10">
            <a:extLst>
              <a:ext uri="{FF2B5EF4-FFF2-40B4-BE49-F238E27FC236}">
                <a16:creationId xmlns:a16="http://schemas.microsoft.com/office/drawing/2014/main" id="{38021793-414B-4A1E-B005-D71AFAD6B65E}"/>
              </a:ext>
            </a:extLst>
          </p:cNvPr>
          <p:cNvSpPr txBox="1">
            <a:spLocks noChangeArrowheads="1"/>
          </p:cNvSpPr>
          <p:nvPr/>
        </p:nvSpPr>
        <p:spPr bwMode="auto">
          <a:xfrm>
            <a:off x="1143001" y="4743451"/>
            <a:ext cx="5437707"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i="1" dirty="0">
                <a:solidFill>
                  <a:srgbClr val="FF0000"/>
                </a:solidFill>
                <a:latin typeface="Book Antiqua" panose="02040602050305030304" pitchFamily="18" charset="0"/>
              </a:rPr>
              <a:t>   1 	Can't exclude 	             :can't exclude</a:t>
            </a:r>
          </a:p>
        </p:txBody>
      </p:sp>
      <p:sp>
        <p:nvSpPr>
          <p:cNvPr id="39947" name="Text Box 11">
            <a:extLst>
              <a:ext uri="{FF2B5EF4-FFF2-40B4-BE49-F238E27FC236}">
                <a16:creationId xmlns:a16="http://schemas.microsoft.com/office/drawing/2014/main" id="{F9FE3CCE-FD73-4F33-AB9A-CD2DB0E7241F}"/>
              </a:ext>
            </a:extLst>
          </p:cNvPr>
          <p:cNvSpPr txBox="1">
            <a:spLocks noChangeArrowheads="1"/>
          </p:cNvSpPr>
          <p:nvPr/>
        </p:nvSpPr>
        <p:spPr bwMode="auto">
          <a:xfrm>
            <a:off x="1143001" y="5257800"/>
            <a:ext cx="5394425"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i="1" dirty="0">
                <a:solidFill>
                  <a:srgbClr val="A50021"/>
                </a:solidFill>
                <a:latin typeface="Book Antiqua" panose="02040602050305030304" pitchFamily="18" charset="0"/>
              </a:rPr>
              <a:t>   0 	Mismatch 		:unidentified</a:t>
            </a:r>
          </a:p>
        </p:txBody>
      </p:sp>
      <p:sp>
        <p:nvSpPr>
          <p:cNvPr id="39948" name="Text Box 12">
            <a:extLst>
              <a:ext uri="{FF2B5EF4-FFF2-40B4-BE49-F238E27FC236}">
                <a16:creationId xmlns:a16="http://schemas.microsoft.com/office/drawing/2014/main" id="{5BBDF5F6-8380-43EE-882F-D04C5DEF06E9}"/>
              </a:ext>
            </a:extLst>
          </p:cNvPr>
          <p:cNvSpPr txBox="1">
            <a:spLocks noChangeArrowheads="1"/>
          </p:cNvSpPr>
          <p:nvPr/>
        </p:nvSpPr>
        <p:spPr bwMode="auto">
          <a:xfrm>
            <a:off x="7239000" y="6260068"/>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i="1" dirty="0" err="1">
                <a:latin typeface="Times New Roman" panose="02020603050405020304" pitchFamily="18" charset="0"/>
              </a:rPr>
              <a:t>ranbsingh</a:t>
            </a:r>
            <a:endParaRPr lang="en-US" altLang="en-US" i="1" dirty="0">
              <a:latin typeface="Times New Roman" panose="02020603050405020304" pitchFamily="18" charset="0"/>
            </a:endParaRPr>
          </a:p>
        </p:txBody>
      </p:sp>
    </p:spTree>
    <p:extLst>
      <p:ext uri="{BB962C8B-B14F-4D97-AF65-F5344CB8AC3E}">
        <p14:creationId xmlns:p14="http://schemas.microsoft.com/office/powerpoint/2010/main" val="4234010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a:extLst>
              <a:ext uri="{FF2B5EF4-FFF2-40B4-BE49-F238E27FC236}">
                <a16:creationId xmlns:a16="http://schemas.microsoft.com/office/drawing/2014/main" id="{5F4B0C06-73BC-4285-A4DE-8B8C2F574787}"/>
              </a:ext>
            </a:extLst>
          </p:cNvPr>
          <p:cNvSpPr txBox="1">
            <a:spLocks noChangeArrowheads="1"/>
          </p:cNvSpPr>
          <p:nvPr/>
        </p:nvSpPr>
        <p:spPr bwMode="auto">
          <a:xfrm>
            <a:off x="1369240" y="1404938"/>
            <a:ext cx="587212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70000"/>
              </a:lnSpc>
            </a:pPr>
            <a:r>
              <a:rPr lang="en-US" altLang="en-US" sz="3000" b="1" i="1" dirty="0">
                <a:solidFill>
                  <a:srgbClr val="6600CC"/>
                </a:solidFill>
                <a:latin typeface="Times New Roman" panose="02020603050405020304" pitchFamily="18" charset="0"/>
                <a:cs typeface="Arial" panose="020B0604020202020204" pitchFamily="34" charset="0"/>
              </a:rPr>
              <a:t>Approximate probability ranges for </a:t>
            </a:r>
          </a:p>
          <a:p>
            <a:pPr algn="ctr" eaLnBrk="1" hangingPunct="1">
              <a:lnSpc>
                <a:spcPct val="70000"/>
              </a:lnSpc>
            </a:pPr>
            <a:r>
              <a:rPr lang="en-US" altLang="en-US" sz="3000" b="1" i="1" dirty="0">
                <a:solidFill>
                  <a:srgbClr val="6600CC"/>
                </a:solidFill>
                <a:latin typeface="Times New Roman" panose="02020603050405020304" pitchFamily="18" charset="0"/>
                <a:cs typeface="Arial" panose="020B0604020202020204" pitchFamily="34" charset="0"/>
              </a:rPr>
              <a:t>the adverbs to be used in reporting</a:t>
            </a:r>
          </a:p>
        </p:txBody>
      </p:sp>
      <p:sp>
        <p:nvSpPr>
          <p:cNvPr id="71683" name="Text Box 3">
            <a:extLst>
              <a:ext uri="{FF2B5EF4-FFF2-40B4-BE49-F238E27FC236}">
                <a16:creationId xmlns:a16="http://schemas.microsoft.com/office/drawing/2014/main" id="{15D6669B-8808-4CE1-AF51-A7A5F6BE9E88}"/>
              </a:ext>
            </a:extLst>
          </p:cNvPr>
          <p:cNvSpPr txBox="1">
            <a:spLocks noChangeArrowheads="1"/>
          </p:cNvSpPr>
          <p:nvPr/>
        </p:nvSpPr>
        <p:spPr bwMode="auto">
          <a:xfrm>
            <a:off x="1371600" y="2228851"/>
            <a:ext cx="6343650" cy="3162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75000"/>
              </a:lnSpc>
            </a:pPr>
            <a:r>
              <a:rPr lang="en-US" altLang="en-US" sz="2100" b="1" dirty="0">
                <a:latin typeface="Times New Roman" panose="02020603050405020304" pitchFamily="18" charset="0"/>
                <a:cs typeface="Arial" panose="020B0604020202020204" pitchFamily="34" charset="0"/>
              </a:rPr>
              <a:t>			    </a:t>
            </a:r>
            <a:r>
              <a:rPr lang="en-US" altLang="en-US" sz="2100" b="1" i="1" dirty="0">
                <a:solidFill>
                  <a:srgbClr val="0033CC"/>
                </a:solidFill>
                <a:latin typeface="Times New Roman" panose="02020603050405020304" pitchFamily="18" charset="0"/>
                <a:cs typeface="Arial" panose="020B0604020202020204" pitchFamily="34" charset="0"/>
              </a:rPr>
              <a:t>Probability that two samples</a:t>
            </a:r>
          </a:p>
          <a:p>
            <a:pPr eaLnBrk="1" hangingPunct="1">
              <a:lnSpc>
                <a:spcPct val="75000"/>
              </a:lnSpc>
            </a:pPr>
            <a:r>
              <a:rPr lang="en-US" altLang="en-US" sz="2100" b="1" i="1" dirty="0">
                <a:solidFill>
                  <a:srgbClr val="0033CC"/>
                </a:solidFill>
                <a:latin typeface="Times New Roman" panose="02020603050405020304" pitchFamily="18" charset="0"/>
                <a:cs typeface="Arial" panose="020B0604020202020204" pitchFamily="34" charset="0"/>
              </a:rPr>
              <a:t>Adverb	                                have the same source</a:t>
            </a:r>
          </a:p>
          <a:p>
            <a:pPr eaLnBrk="1" hangingPunct="1"/>
            <a:endParaRPr lang="en-US" altLang="en-US" sz="2100" b="1" dirty="0">
              <a:solidFill>
                <a:srgbClr val="0033CC"/>
              </a:solidFill>
              <a:latin typeface="Times New Roman" panose="02020603050405020304" pitchFamily="18" charset="0"/>
              <a:cs typeface="Arial" panose="020B0604020202020204" pitchFamily="34" charset="0"/>
            </a:endParaRPr>
          </a:p>
          <a:p>
            <a:pPr eaLnBrk="1" hangingPunct="1"/>
            <a:r>
              <a:rPr lang="en-US" altLang="en-US" sz="2100" b="1" dirty="0">
                <a:solidFill>
                  <a:srgbClr val="FF0000"/>
                </a:solidFill>
                <a:latin typeface="Times New Roman" panose="02020603050405020304" pitchFamily="18" charset="0"/>
                <a:cs typeface="Arial" panose="020B0604020202020204" pitchFamily="34" charset="0"/>
              </a:rPr>
              <a:t>Possibly		0.5-0.9       (50 – 90 %)</a:t>
            </a:r>
          </a:p>
          <a:p>
            <a:pPr eaLnBrk="1" hangingPunct="1"/>
            <a:endParaRPr lang="en-US" altLang="en-US" sz="2100" b="1" dirty="0">
              <a:solidFill>
                <a:srgbClr val="FF0000"/>
              </a:solidFill>
              <a:latin typeface="Times New Roman" panose="02020603050405020304" pitchFamily="18" charset="0"/>
              <a:cs typeface="Arial" panose="020B0604020202020204" pitchFamily="34" charset="0"/>
            </a:endParaRPr>
          </a:p>
          <a:p>
            <a:pPr eaLnBrk="1" hangingPunct="1"/>
            <a:r>
              <a:rPr lang="en-US" altLang="en-US" sz="2100" b="1" dirty="0">
                <a:solidFill>
                  <a:srgbClr val="339933"/>
                </a:solidFill>
                <a:latin typeface="Times New Roman" panose="02020603050405020304" pitchFamily="18" charset="0"/>
                <a:cs typeface="Arial" panose="020B0604020202020204" pitchFamily="34" charset="0"/>
              </a:rPr>
              <a:t>Probably		0.9-0.99     (90 – 99%)</a:t>
            </a:r>
          </a:p>
          <a:p>
            <a:pPr eaLnBrk="1" hangingPunct="1"/>
            <a:endParaRPr lang="en-US" altLang="en-US" sz="2100" b="1" dirty="0">
              <a:latin typeface="Times New Roman" panose="02020603050405020304" pitchFamily="18" charset="0"/>
              <a:cs typeface="Arial" panose="020B0604020202020204" pitchFamily="34" charset="0"/>
            </a:endParaRPr>
          </a:p>
          <a:p>
            <a:pPr eaLnBrk="1" hangingPunct="1"/>
            <a:r>
              <a:rPr lang="en-US" altLang="en-US" sz="2100" b="1" dirty="0">
                <a:solidFill>
                  <a:srgbClr val="0000FF"/>
                </a:solidFill>
                <a:latin typeface="Times New Roman" panose="02020603050405020304" pitchFamily="18" charset="0"/>
                <a:cs typeface="Arial" panose="020B0604020202020204" pitchFamily="34" charset="0"/>
              </a:rPr>
              <a:t>Very probably		0.99-0.999 (99 – 99.9%)</a:t>
            </a:r>
          </a:p>
          <a:p>
            <a:pPr eaLnBrk="1" hangingPunct="1"/>
            <a:endParaRPr lang="en-US" altLang="en-US" sz="2100" b="1" dirty="0">
              <a:solidFill>
                <a:srgbClr val="0000FF"/>
              </a:solidFill>
              <a:latin typeface="Times New Roman" panose="02020603050405020304" pitchFamily="18" charset="0"/>
              <a:cs typeface="Arial" panose="020B0604020202020204" pitchFamily="34" charset="0"/>
            </a:endParaRPr>
          </a:p>
          <a:p>
            <a:pPr eaLnBrk="1" hangingPunct="1"/>
            <a:r>
              <a:rPr lang="en-US" altLang="en-US" sz="2100" b="1" dirty="0">
                <a:solidFill>
                  <a:srgbClr val="FF0000"/>
                </a:solidFill>
                <a:latin typeface="Times New Roman" panose="02020603050405020304" pitchFamily="18" charset="0"/>
                <a:cs typeface="Arial" panose="020B0604020202020204" pitchFamily="34" charset="0"/>
              </a:rPr>
              <a:t>Almost certainly	  &gt;0.999 (&gt;99.9%)</a:t>
            </a:r>
          </a:p>
        </p:txBody>
      </p:sp>
      <p:sp>
        <p:nvSpPr>
          <p:cNvPr id="4" name="Text Box 11">
            <a:extLst>
              <a:ext uri="{FF2B5EF4-FFF2-40B4-BE49-F238E27FC236}">
                <a16:creationId xmlns:a16="http://schemas.microsoft.com/office/drawing/2014/main" id="{01333686-7154-45BF-8662-15C903D8F5FE}"/>
              </a:ext>
            </a:extLst>
          </p:cNvPr>
          <p:cNvSpPr txBox="1">
            <a:spLocks noChangeArrowheads="1"/>
          </p:cNvSpPr>
          <p:nvPr/>
        </p:nvSpPr>
        <p:spPr bwMode="auto">
          <a:xfrm rot="21529874">
            <a:off x="7240153" y="5616473"/>
            <a:ext cx="1386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428011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diamond(in)">
                                      <p:cBhvr>
                                        <p:cTn id="7" dur="2000"/>
                                        <p:tgtEl>
                                          <p:spTgt spid="7168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71683"/>
                                        </p:tgtEl>
                                        <p:attrNameLst>
                                          <p:attrName>style.visibility</p:attrName>
                                        </p:attrNameLst>
                                      </p:cBhvr>
                                      <p:to>
                                        <p:strVal val="visible"/>
                                      </p:to>
                                    </p:set>
                                    <p:animEffect transition="in" filter="diamond(in)">
                                      <p:cBhvr>
                                        <p:cTn id="10" dur="2000"/>
                                        <p:tgtEl>
                                          <p:spTgt spid="71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ext Box 2">
            <a:extLst>
              <a:ext uri="{FF2B5EF4-FFF2-40B4-BE49-F238E27FC236}">
                <a16:creationId xmlns:a16="http://schemas.microsoft.com/office/drawing/2014/main" id="{DA6677F8-CFAE-4C20-AC89-7992CA049B16}"/>
              </a:ext>
            </a:extLst>
          </p:cNvPr>
          <p:cNvSpPr txBox="1">
            <a:spLocks noChangeArrowheads="1"/>
          </p:cNvSpPr>
          <p:nvPr/>
        </p:nvSpPr>
        <p:spPr bwMode="auto">
          <a:xfrm>
            <a:off x="2628901" y="2057400"/>
            <a:ext cx="334097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000" dirty="0">
                <a:solidFill>
                  <a:srgbClr val="FF0000"/>
                </a:solidFill>
                <a:latin typeface="Times New Roman" panose="02020603050405020304" pitchFamily="18" charset="0"/>
              </a:rPr>
              <a:t>Comparative studies</a:t>
            </a:r>
          </a:p>
        </p:txBody>
      </p:sp>
      <p:sp>
        <p:nvSpPr>
          <p:cNvPr id="199683" name="Text Box 3">
            <a:extLst>
              <a:ext uri="{FF2B5EF4-FFF2-40B4-BE49-F238E27FC236}">
                <a16:creationId xmlns:a16="http://schemas.microsoft.com/office/drawing/2014/main" id="{7427E415-0CFD-49E9-A787-266A15A2C962}"/>
              </a:ext>
            </a:extLst>
          </p:cNvPr>
          <p:cNvSpPr txBox="1">
            <a:spLocks noChangeArrowheads="1"/>
          </p:cNvSpPr>
          <p:nvPr/>
        </p:nvSpPr>
        <p:spPr bwMode="auto">
          <a:xfrm>
            <a:off x="2845624" y="2974820"/>
            <a:ext cx="3207929"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241102" indent="-241102">
              <a:buFont typeface="Wingdings" panose="05000000000000000000" pitchFamily="2" charset="2"/>
              <a:buChar char="v"/>
            </a:pPr>
            <a:r>
              <a:rPr lang="en-US" altLang="en-US" sz="2100" dirty="0">
                <a:solidFill>
                  <a:srgbClr val="9900CC"/>
                </a:solidFill>
                <a:latin typeface="Times New Roman" panose="02020603050405020304" pitchFamily="18" charset="0"/>
              </a:rPr>
              <a:t>Quantifiable comparisons</a:t>
            </a:r>
          </a:p>
        </p:txBody>
      </p:sp>
      <p:sp>
        <p:nvSpPr>
          <p:cNvPr id="199685" name="Text Box 5">
            <a:extLst>
              <a:ext uri="{FF2B5EF4-FFF2-40B4-BE49-F238E27FC236}">
                <a16:creationId xmlns:a16="http://schemas.microsoft.com/office/drawing/2014/main" id="{FEFFE2A4-5728-478C-A800-9FCFDABB99FF}"/>
              </a:ext>
            </a:extLst>
          </p:cNvPr>
          <p:cNvSpPr txBox="1">
            <a:spLocks noChangeArrowheads="1"/>
          </p:cNvSpPr>
          <p:nvPr/>
        </p:nvSpPr>
        <p:spPr bwMode="auto">
          <a:xfrm>
            <a:off x="2811335" y="3865798"/>
            <a:ext cx="371046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41102" indent="-241102">
              <a:buFont typeface="Wingdings" panose="05000000000000000000" pitchFamily="2" charset="2"/>
              <a:buChar char="v"/>
            </a:pPr>
            <a:r>
              <a:rPr lang="en-US" altLang="en-US" sz="2100" dirty="0">
                <a:solidFill>
                  <a:srgbClr val="006600"/>
                </a:solidFill>
                <a:latin typeface="Times New Roman" panose="02020603050405020304" pitchFamily="18" charset="0"/>
              </a:rPr>
              <a:t>Non-quantifiable  comparisons</a:t>
            </a:r>
          </a:p>
        </p:txBody>
      </p:sp>
      <p:sp>
        <p:nvSpPr>
          <p:cNvPr id="6" name="Text Box 11">
            <a:extLst>
              <a:ext uri="{FF2B5EF4-FFF2-40B4-BE49-F238E27FC236}">
                <a16:creationId xmlns:a16="http://schemas.microsoft.com/office/drawing/2014/main" id="{BC8111A8-9221-4F94-86DD-71B1AAC2307C}"/>
              </a:ext>
            </a:extLst>
          </p:cNvPr>
          <p:cNvSpPr txBox="1">
            <a:spLocks noChangeArrowheads="1"/>
          </p:cNvSpPr>
          <p:nvPr/>
        </p:nvSpPr>
        <p:spPr bwMode="auto">
          <a:xfrm rot="21529874">
            <a:off x="7242619" y="5556444"/>
            <a:ext cx="14262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
        <p:nvSpPr>
          <p:cNvPr id="7" name="TextBox 6">
            <a:extLst>
              <a:ext uri="{FF2B5EF4-FFF2-40B4-BE49-F238E27FC236}">
                <a16:creationId xmlns:a16="http://schemas.microsoft.com/office/drawing/2014/main" id="{D46400DB-3341-4C5F-B048-F63A960F83D0}"/>
              </a:ext>
            </a:extLst>
          </p:cNvPr>
          <p:cNvSpPr txBox="1"/>
          <p:nvPr/>
        </p:nvSpPr>
        <p:spPr>
          <a:xfrm>
            <a:off x="6248400" y="1028700"/>
            <a:ext cx="1638301" cy="323165"/>
          </a:xfrm>
          <a:prstGeom prst="rect">
            <a:avLst/>
          </a:prstGeom>
          <a:noFill/>
        </p:spPr>
        <p:txBody>
          <a:bodyPr wrap="square" rtlCol="0">
            <a:spAutoFit/>
          </a:bodyPr>
          <a:lstStyle/>
          <a:p>
            <a:r>
              <a:rPr lang="en-IN" sz="1500" b="1" i="1" dirty="0">
                <a:latin typeface="Times New Roman" panose="02020603050405020304" pitchFamily="18" charset="0"/>
                <a:cs typeface="Times New Roman" panose="02020603050405020304" pitchFamily="18" charset="0"/>
              </a:rPr>
              <a:t>Retrospection</a:t>
            </a:r>
          </a:p>
        </p:txBody>
      </p:sp>
    </p:spTree>
    <p:extLst>
      <p:ext uri="{BB962C8B-B14F-4D97-AF65-F5344CB8AC3E}">
        <p14:creationId xmlns:p14="http://schemas.microsoft.com/office/powerpoint/2010/main" val="9064540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144374F-9BA8-43FA-98F7-80F88E63622F}"/>
              </a:ext>
            </a:extLst>
          </p:cNvPr>
          <p:cNvSpPr>
            <a:spLocks noGrp="1"/>
          </p:cNvSpPr>
          <p:nvPr>
            <p:ph type="ftr" sz="quarter" idx="11"/>
          </p:nvPr>
        </p:nvSpPr>
        <p:spPr>
          <a:xfrm>
            <a:off x="6600825" y="5608188"/>
            <a:ext cx="2314575" cy="221112"/>
          </a:xfrm>
          <a:prstGeom prst="rect">
            <a:avLst/>
          </a:prstGeom>
        </p:spPr>
        <p:txBody>
          <a:bodyPr/>
          <a:lstStyle/>
          <a:p>
            <a:pPr algn="r"/>
            <a:r>
              <a:rPr lang="en-IN" dirty="0"/>
              <a:t>Ran B Singh</a:t>
            </a:r>
          </a:p>
        </p:txBody>
      </p:sp>
      <p:sp>
        <p:nvSpPr>
          <p:cNvPr id="5" name="TextBox 4">
            <a:extLst>
              <a:ext uri="{FF2B5EF4-FFF2-40B4-BE49-F238E27FC236}">
                <a16:creationId xmlns:a16="http://schemas.microsoft.com/office/drawing/2014/main" id="{324009DC-F05C-4B82-9ED5-E1CF5E217BBB}"/>
              </a:ext>
            </a:extLst>
          </p:cNvPr>
          <p:cNvSpPr txBox="1"/>
          <p:nvPr/>
        </p:nvSpPr>
        <p:spPr>
          <a:xfrm flipH="1">
            <a:off x="3771901" y="2000250"/>
            <a:ext cx="2363153" cy="2677656"/>
          </a:xfrm>
          <a:prstGeom prst="rect">
            <a:avLst/>
          </a:prstGeom>
          <a:noFill/>
        </p:spPr>
        <p:txBody>
          <a:bodyPr wrap="square" rtlCol="0">
            <a:spAutoFit/>
          </a:bodyPr>
          <a:lstStyle/>
          <a:p>
            <a:r>
              <a:rPr lang="en-IN" sz="2400" dirty="0">
                <a:latin typeface="Times New Roman" panose="02020603050405020304" pitchFamily="18" charset="0"/>
                <a:cs typeface="Times New Roman" panose="02020603050405020304" pitchFamily="18" charset="0"/>
              </a:rPr>
              <a:t>Opinions</a:t>
            </a:r>
          </a:p>
          <a:p>
            <a:endParaRPr lang="en-IN" sz="2400" dirty="0">
              <a:latin typeface="Times New Roman" panose="02020603050405020304" pitchFamily="18" charset="0"/>
              <a:cs typeface="Times New Roman" panose="02020603050405020304" pitchFamily="18" charset="0"/>
            </a:endParaRPr>
          </a:p>
          <a:p>
            <a:pPr marL="257169" indent="-257169">
              <a:buFont typeface="Wingdings" panose="05000000000000000000" pitchFamily="2" charset="2"/>
              <a:buChar char="v"/>
            </a:pPr>
            <a:r>
              <a:rPr lang="en-IN" sz="2400" dirty="0">
                <a:latin typeface="Times New Roman" panose="02020603050405020304" pitchFamily="18" charset="0"/>
                <a:cs typeface="Times New Roman" panose="02020603050405020304" pitchFamily="18" charset="0"/>
              </a:rPr>
              <a:t>Subjective</a:t>
            </a:r>
          </a:p>
          <a:p>
            <a:pPr marL="257169" indent="-257169">
              <a:buFont typeface="Wingdings" panose="05000000000000000000" pitchFamily="2" charset="2"/>
              <a:buChar char="v"/>
            </a:pPr>
            <a:endParaRPr lang="en-IN" sz="2400" dirty="0">
              <a:latin typeface="Times New Roman" panose="02020603050405020304" pitchFamily="18" charset="0"/>
              <a:cs typeface="Times New Roman" panose="02020603050405020304" pitchFamily="18" charset="0"/>
            </a:endParaRPr>
          </a:p>
          <a:p>
            <a:pPr marL="257169" indent="-257169">
              <a:buFont typeface="Wingdings" panose="05000000000000000000" pitchFamily="2" charset="2"/>
              <a:buChar char="v"/>
            </a:pPr>
            <a:r>
              <a:rPr lang="en-IN" sz="2400" dirty="0">
                <a:latin typeface="Times New Roman" panose="02020603050405020304" pitchFamily="18" charset="0"/>
                <a:cs typeface="Times New Roman" panose="02020603050405020304" pitchFamily="18" charset="0"/>
              </a:rPr>
              <a:t>Objective</a:t>
            </a:r>
          </a:p>
          <a:p>
            <a:pPr marL="257169" indent="-257169">
              <a:buFont typeface="Wingdings" panose="05000000000000000000" pitchFamily="2" charset="2"/>
              <a:buChar char="v"/>
            </a:pPr>
            <a:endParaRPr lang="en-IN" sz="2400" dirty="0">
              <a:latin typeface="Times New Roman" panose="02020603050405020304" pitchFamily="18" charset="0"/>
              <a:cs typeface="Times New Roman" panose="02020603050405020304" pitchFamily="18" charset="0"/>
            </a:endParaRPr>
          </a:p>
          <a:p>
            <a:pPr marL="257169" indent="-257169">
              <a:buFont typeface="Wingdings" panose="05000000000000000000" pitchFamily="2" charset="2"/>
              <a:buChar char="v"/>
            </a:pPr>
            <a:r>
              <a:rPr lang="en-IN" sz="2400" dirty="0">
                <a:latin typeface="Times New Roman" panose="02020603050405020304" pitchFamily="18" charset="0"/>
                <a:cs typeface="Times New Roman" panose="02020603050405020304" pitchFamily="18" charset="0"/>
              </a:rPr>
              <a:t>Evaluative</a:t>
            </a:r>
          </a:p>
        </p:txBody>
      </p:sp>
      <p:sp>
        <p:nvSpPr>
          <p:cNvPr id="4" name="TextBox 3">
            <a:extLst>
              <a:ext uri="{FF2B5EF4-FFF2-40B4-BE49-F238E27FC236}">
                <a16:creationId xmlns:a16="http://schemas.microsoft.com/office/drawing/2014/main" id="{0D9EC4D9-CD73-4E4C-AD65-6A0BEB3B19E3}"/>
              </a:ext>
            </a:extLst>
          </p:cNvPr>
          <p:cNvSpPr txBox="1"/>
          <p:nvPr/>
        </p:nvSpPr>
        <p:spPr>
          <a:xfrm>
            <a:off x="6515100" y="1028700"/>
            <a:ext cx="1371600" cy="323165"/>
          </a:xfrm>
          <a:prstGeom prst="rect">
            <a:avLst/>
          </a:prstGeom>
          <a:noFill/>
        </p:spPr>
        <p:txBody>
          <a:bodyPr wrap="square" rtlCol="0">
            <a:spAutoFit/>
          </a:bodyPr>
          <a:lstStyle/>
          <a:p>
            <a:r>
              <a:rPr lang="en-IN" sz="1500" dirty="0">
                <a:latin typeface="Times New Roman" panose="02020603050405020304" pitchFamily="18" charset="0"/>
                <a:cs typeface="Times New Roman" panose="02020603050405020304" pitchFamily="18" charset="0"/>
              </a:rPr>
              <a:t>Introspection</a:t>
            </a:r>
          </a:p>
        </p:txBody>
      </p:sp>
    </p:spTree>
    <p:extLst>
      <p:ext uri="{BB962C8B-B14F-4D97-AF65-F5344CB8AC3E}">
        <p14:creationId xmlns:p14="http://schemas.microsoft.com/office/powerpoint/2010/main" val="287110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 calcmode="lin" valueType="num">
                                      <p:cBhvr additive="base">
                                        <p:cTn id="1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5D682A4-402E-49E8-BB17-AC9C4E4781A1}"/>
              </a:ext>
            </a:extLst>
          </p:cNvPr>
          <p:cNvSpPr>
            <a:spLocks noGrp="1"/>
          </p:cNvSpPr>
          <p:nvPr>
            <p:ph type="ftr" sz="quarter" idx="11"/>
          </p:nvPr>
        </p:nvSpPr>
        <p:spPr>
          <a:xfrm>
            <a:off x="6703868" y="5996853"/>
            <a:ext cx="2135332" cy="403947"/>
          </a:xfrm>
          <a:prstGeom prst="rect">
            <a:avLst/>
          </a:prstGeom>
        </p:spPr>
        <p:txBody>
          <a:bodyPr/>
          <a:lstStyle/>
          <a:p>
            <a:r>
              <a:rPr lang="en-IN" dirty="0"/>
              <a:t>Ran B Singh            </a:t>
            </a:r>
          </a:p>
        </p:txBody>
      </p:sp>
      <p:sp>
        <p:nvSpPr>
          <p:cNvPr id="5" name="Rectangle 4">
            <a:extLst>
              <a:ext uri="{FF2B5EF4-FFF2-40B4-BE49-F238E27FC236}">
                <a16:creationId xmlns:a16="http://schemas.microsoft.com/office/drawing/2014/main" id="{1D714DAA-E7C4-405F-9E84-525668452B4E}"/>
              </a:ext>
            </a:extLst>
          </p:cNvPr>
          <p:cNvSpPr/>
          <p:nvPr/>
        </p:nvSpPr>
        <p:spPr>
          <a:xfrm>
            <a:off x="1501616" y="1681089"/>
            <a:ext cx="5990429" cy="2278316"/>
          </a:xfrm>
          <a:prstGeom prst="rect">
            <a:avLst/>
          </a:prstGeom>
        </p:spPr>
        <p:txBody>
          <a:bodyPr wrap="square">
            <a:spAutoFit/>
          </a:bodyPr>
          <a:lstStyle/>
          <a:p>
            <a:pPr>
              <a:lnSpc>
                <a:spcPct val="107000"/>
              </a:lnSpc>
            </a:pPr>
            <a:r>
              <a:rPr lang="en-IN" sz="2100" dirty="0">
                <a:latin typeface="TimesNewRomanPSMT"/>
                <a:ea typeface="Calibri" panose="020F0502020204030204" pitchFamily="34" charset="0"/>
                <a:cs typeface="TimesNewRomanPSMT"/>
              </a:rPr>
              <a:t>	The most </a:t>
            </a:r>
            <a:r>
              <a:rPr lang="en-IN" sz="2100" b="1" i="1" dirty="0">
                <a:latin typeface="TimesNewRomanPSMT"/>
                <a:ea typeface="Calibri" panose="020F0502020204030204" pitchFamily="34" charset="0"/>
                <a:cs typeface="TimesNewRomanPSMT"/>
              </a:rPr>
              <a:t>crucial contribution </a:t>
            </a:r>
            <a:r>
              <a:rPr lang="en-IN" sz="2100" dirty="0">
                <a:latin typeface="TimesNewRomanPSMT"/>
                <a:ea typeface="Calibri" panose="020F0502020204030204" pitchFamily="34" charset="0"/>
                <a:cs typeface="TimesNewRomanPSMT"/>
              </a:rPr>
              <a:t>that the forensic expert makes to any criminal case is the </a:t>
            </a:r>
            <a:r>
              <a:rPr lang="en-IN" sz="2100" b="1" i="1" dirty="0">
                <a:latin typeface="TimesNewRomanPSMT"/>
                <a:ea typeface="Calibri" panose="020F0502020204030204" pitchFamily="34" charset="0"/>
                <a:cs typeface="TimesNewRomanPSMT"/>
              </a:rPr>
              <a:t>providing of </a:t>
            </a:r>
            <a:r>
              <a:rPr lang="en-IN" sz="2100" b="1" i="1" dirty="0">
                <a:latin typeface="TimesNewRomanPS-ItalicMT"/>
                <a:ea typeface="Calibri" panose="020F0502020204030204" pitchFamily="34" charset="0"/>
                <a:cs typeface="TimesNewRomanPS-ItalicMT"/>
              </a:rPr>
              <a:t>evaluative opinions</a:t>
            </a:r>
            <a:r>
              <a:rPr lang="en-IN" sz="2100" b="1" i="1" dirty="0">
                <a:latin typeface="TimesNewRomanPSMT"/>
                <a:ea typeface="Calibri" panose="020F0502020204030204" pitchFamily="34" charset="0"/>
                <a:cs typeface="TimesNewRomanPSMT"/>
              </a:rPr>
              <a:t>. </a:t>
            </a:r>
          </a:p>
          <a:p>
            <a:pPr>
              <a:lnSpc>
                <a:spcPct val="107000"/>
              </a:lnSpc>
            </a:pPr>
            <a:endParaRPr lang="en-IN" sz="450" b="1" i="1" dirty="0">
              <a:latin typeface="TimesNewRomanPSMT"/>
              <a:ea typeface="Calibri" panose="020F0502020204030204" pitchFamily="34" charset="0"/>
              <a:cs typeface="TimesNewRomanPSMT"/>
            </a:endParaRPr>
          </a:p>
          <a:p>
            <a:pPr>
              <a:lnSpc>
                <a:spcPct val="107000"/>
              </a:lnSpc>
            </a:pPr>
            <a:endParaRPr lang="en-IN" sz="225" dirty="0">
              <a:latin typeface="TimesNewRomanPSMT"/>
              <a:ea typeface="Calibri" panose="020F0502020204030204" pitchFamily="34" charset="0"/>
              <a:cs typeface="TimesNewRomanPSMT"/>
            </a:endParaRPr>
          </a:p>
          <a:p>
            <a:pPr>
              <a:lnSpc>
                <a:spcPct val="107000"/>
              </a:lnSpc>
            </a:pPr>
            <a:r>
              <a:rPr lang="en-IN" sz="2100" dirty="0">
                <a:latin typeface="TimesNewRomanPSMT"/>
                <a:ea typeface="Calibri" panose="020F0502020204030204" pitchFamily="34" charset="0"/>
                <a:cs typeface="TimesNewRomanPSMT"/>
              </a:rPr>
              <a:t>	These opinions require the interpretation of the observations made through the operation of a range of technical procedures and skills. </a:t>
            </a:r>
            <a:endParaRPr lang="en-IN" sz="2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14DDFD18-2420-4D54-BEFC-641D52AF52A2}"/>
              </a:ext>
            </a:extLst>
          </p:cNvPr>
          <p:cNvSpPr txBox="1"/>
          <p:nvPr/>
        </p:nvSpPr>
        <p:spPr>
          <a:xfrm flipH="1">
            <a:off x="1543050" y="4010189"/>
            <a:ext cx="5907561" cy="1384995"/>
          </a:xfrm>
          <a:prstGeom prst="rect">
            <a:avLst/>
          </a:prstGeom>
          <a:noFill/>
        </p:spPr>
        <p:txBody>
          <a:bodyPr wrap="square" rtlCol="0">
            <a:spAutoFit/>
          </a:bodyPr>
          <a:lstStyle/>
          <a:p>
            <a:r>
              <a:rPr lang="en-IN" sz="2100" dirty="0">
                <a:latin typeface="TimesNewRomanPSMT"/>
              </a:rPr>
              <a:t>	Standard terminology to express the strength of scientific/expert  opinion  should  be  used uniformly by the experts throughout the country to enable the courts to consider the evidential value</a:t>
            </a:r>
          </a:p>
        </p:txBody>
      </p:sp>
      <p:sp>
        <p:nvSpPr>
          <p:cNvPr id="8" name="TextBox 7">
            <a:extLst>
              <a:ext uri="{FF2B5EF4-FFF2-40B4-BE49-F238E27FC236}">
                <a16:creationId xmlns:a16="http://schemas.microsoft.com/office/drawing/2014/main" id="{A2224CCC-B64A-4BE7-8121-9545C043028B}"/>
              </a:ext>
            </a:extLst>
          </p:cNvPr>
          <p:cNvSpPr txBox="1"/>
          <p:nvPr/>
        </p:nvSpPr>
        <p:spPr>
          <a:xfrm>
            <a:off x="6515100" y="1028700"/>
            <a:ext cx="1371600" cy="323165"/>
          </a:xfrm>
          <a:prstGeom prst="rect">
            <a:avLst/>
          </a:prstGeom>
          <a:noFill/>
        </p:spPr>
        <p:txBody>
          <a:bodyPr wrap="square" rtlCol="0">
            <a:spAutoFit/>
          </a:bodyPr>
          <a:lstStyle/>
          <a:p>
            <a:r>
              <a:rPr lang="en-IN" sz="1500" dirty="0">
                <a:latin typeface="Times New Roman" panose="02020603050405020304" pitchFamily="18" charset="0"/>
                <a:cs typeface="Times New Roman" panose="02020603050405020304" pitchFamily="18" charset="0"/>
              </a:rPr>
              <a:t>Introspection</a:t>
            </a:r>
          </a:p>
        </p:txBody>
      </p:sp>
    </p:spTree>
    <p:extLst>
      <p:ext uri="{BB962C8B-B14F-4D97-AF65-F5344CB8AC3E}">
        <p14:creationId xmlns:p14="http://schemas.microsoft.com/office/powerpoint/2010/main" val="758074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C163DC6-76A6-44DD-9081-849285D29D05}"/>
              </a:ext>
            </a:extLst>
          </p:cNvPr>
          <p:cNvSpPr>
            <a:spLocks noGrp="1"/>
          </p:cNvSpPr>
          <p:nvPr>
            <p:ph type="ftr" sz="quarter" idx="11"/>
          </p:nvPr>
        </p:nvSpPr>
        <p:spPr>
          <a:xfrm>
            <a:off x="6694714" y="5640844"/>
            <a:ext cx="2334986" cy="245606"/>
          </a:xfrm>
          <a:prstGeom prst="rect">
            <a:avLst/>
          </a:prstGeom>
        </p:spPr>
        <p:txBody>
          <a:bodyPr/>
          <a:lstStyle/>
          <a:p>
            <a:pPr algn="r"/>
            <a:r>
              <a:rPr lang="en-IN" dirty="0"/>
              <a:t>Ran B Singh</a:t>
            </a:r>
          </a:p>
        </p:txBody>
      </p:sp>
      <p:sp>
        <p:nvSpPr>
          <p:cNvPr id="5" name="Rectangle 4">
            <a:extLst>
              <a:ext uri="{FF2B5EF4-FFF2-40B4-BE49-F238E27FC236}">
                <a16:creationId xmlns:a16="http://schemas.microsoft.com/office/drawing/2014/main" id="{526276F9-274D-454A-AA2D-49D4657F83CE}"/>
              </a:ext>
            </a:extLst>
          </p:cNvPr>
          <p:cNvSpPr/>
          <p:nvPr/>
        </p:nvSpPr>
        <p:spPr>
          <a:xfrm>
            <a:off x="914400" y="1661364"/>
            <a:ext cx="6800850" cy="3636765"/>
          </a:xfrm>
          <a:prstGeom prst="rect">
            <a:avLst/>
          </a:prstGeom>
        </p:spPr>
        <p:txBody>
          <a:bodyPr wrap="square">
            <a:spAutoFit/>
          </a:bodyPr>
          <a:lstStyle/>
          <a:p>
            <a:pPr>
              <a:lnSpc>
                <a:spcPct val="107000"/>
              </a:lnSpc>
            </a:pPr>
            <a:r>
              <a:rPr lang="en-IN" sz="2100" dirty="0">
                <a:latin typeface="TimesNewRomanPSMT"/>
                <a:ea typeface="Calibri" panose="020F0502020204030204" pitchFamily="34" charset="0"/>
                <a:cs typeface="TimesNewRomanPSMT"/>
              </a:rPr>
              <a:t>the standards for the formulation of evaluative forensic expert opinions are to be applied in any forensic discipline, regardless of whether they draw on quantitative data or qualitative expert opinion based on experience. </a:t>
            </a:r>
            <a:endParaRPr lang="en-IN" sz="15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825" dirty="0">
                <a:latin typeface="TimesNewRomanPSMT"/>
                <a:ea typeface="Calibri" panose="020F0502020204030204" pitchFamily="34" charset="0"/>
                <a:cs typeface="TimesNewRomanPSMT"/>
              </a:rPr>
              <a:t> </a:t>
            </a:r>
            <a:endParaRPr lang="en-IN" sz="7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2100" dirty="0">
                <a:latin typeface="TimesNewRomanPSMT"/>
                <a:ea typeface="Calibri" panose="020F0502020204030204" pitchFamily="34" charset="0"/>
                <a:cs typeface="TimesNewRomanPSMT"/>
              </a:rPr>
              <a:t>the expert’s evaluative opinion is based upon case-specific propositions and the </a:t>
            </a:r>
            <a:r>
              <a:rPr lang="en-IN" sz="2100" i="1" dirty="0">
                <a:latin typeface="TimesNewRomanPS-ItalicMT"/>
                <a:ea typeface="Calibri" panose="020F0502020204030204" pitchFamily="34" charset="0"/>
                <a:cs typeface="TimesNewRomanPS-ItalicMT"/>
              </a:rPr>
              <a:t>framework of circumstances</a:t>
            </a:r>
            <a:r>
              <a:rPr lang="en-IN" sz="2100" dirty="0">
                <a:latin typeface="TimesNewRomanPSMT"/>
                <a:ea typeface="Calibri" panose="020F0502020204030204" pitchFamily="34" charset="0"/>
                <a:cs typeface="TimesNewRomanPSMT"/>
              </a:rPr>
              <a:t>.</a:t>
            </a:r>
            <a:endParaRPr lang="en-IN" sz="15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dirty="0">
                <a:latin typeface="TimesNewRomanPSMT"/>
                <a:ea typeface="Calibri" panose="020F0502020204030204" pitchFamily="34" charset="0"/>
                <a:cs typeface="TimesNewRomanPSMT"/>
              </a:rPr>
              <a:t> </a:t>
            </a:r>
            <a:endParaRPr lang="en-IN" sz="10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2100" dirty="0">
                <a:latin typeface="TimesNewRomanPSMT"/>
                <a:ea typeface="Calibri" panose="020F0502020204030204" pitchFamily="34" charset="0"/>
                <a:cs typeface="TimesNewRomanPSMT"/>
              </a:rPr>
              <a:t>The framework of circumstances, conditions</a:t>
            </a:r>
            <a:r>
              <a:rPr lang="en-IN" sz="2100" i="1" dirty="0">
                <a:latin typeface="TimesNewRomanPS-ItalicMT"/>
                <a:ea typeface="Calibri" panose="020F0502020204030204" pitchFamily="34" charset="0"/>
                <a:cs typeface="TimesNewRomanPS-ItalicMT"/>
              </a:rPr>
              <a:t> </a:t>
            </a:r>
            <a:r>
              <a:rPr lang="en-IN" sz="2100" dirty="0">
                <a:latin typeface="TimesNewRomanPSMT"/>
                <a:ea typeface="Calibri" panose="020F0502020204030204" pitchFamily="34" charset="0"/>
                <a:cs typeface="TimesNewRomanPSMT"/>
              </a:rPr>
              <a:t>the scientist’s interpretation of the evidence and must be clearly expressed in the expert’s report. </a:t>
            </a:r>
            <a:endParaRPr lang="en-IN" sz="15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37AD332-F25A-4133-9408-8DB64D7B428C}"/>
              </a:ext>
            </a:extLst>
          </p:cNvPr>
          <p:cNvSpPr txBox="1"/>
          <p:nvPr/>
        </p:nvSpPr>
        <p:spPr>
          <a:xfrm>
            <a:off x="6515100" y="1028700"/>
            <a:ext cx="1371600" cy="323165"/>
          </a:xfrm>
          <a:prstGeom prst="rect">
            <a:avLst/>
          </a:prstGeom>
          <a:noFill/>
        </p:spPr>
        <p:txBody>
          <a:bodyPr wrap="square" rtlCol="0">
            <a:spAutoFit/>
          </a:bodyPr>
          <a:lstStyle/>
          <a:p>
            <a:r>
              <a:rPr lang="en-IN" sz="1500" dirty="0">
                <a:latin typeface="Times New Roman" panose="02020603050405020304" pitchFamily="18" charset="0"/>
                <a:cs typeface="Times New Roman" panose="02020603050405020304" pitchFamily="18" charset="0"/>
              </a:rPr>
              <a:t>Introspection</a:t>
            </a:r>
          </a:p>
        </p:txBody>
      </p:sp>
    </p:spTree>
    <p:extLst>
      <p:ext uri="{BB962C8B-B14F-4D97-AF65-F5344CB8AC3E}">
        <p14:creationId xmlns:p14="http://schemas.microsoft.com/office/powerpoint/2010/main" val="3747788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607CB3F-ABAF-44DD-BE89-6743B8C833BE}"/>
              </a:ext>
            </a:extLst>
          </p:cNvPr>
          <p:cNvSpPr>
            <a:spLocks noGrp="1"/>
          </p:cNvSpPr>
          <p:nvPr>
            <p:ph type="ftr" sz="quarter" idx="11"/>
          </p:nvPr>
        </p:nvSpPr>
        <p:spPr>
          <a:xfrm>
            <a:off x="6600825" y="5624517"/>
            <a:ext cx="2314575" cy="273844"/>
          </a:xfrm>
          <a:prstGeom prst="rect">
            <a:avLst/>
          </a:prstGeom>
        </p:spPr>
        <p:txBody>
          <a:bodyPr/>
          <a:lstStyle/>
          <a:p>
            <a:pPr algn="r"/>
            <a:r>
              <a:rPr lang="en-IN" dirty="0"/>
              <a:t>Ran B Singh</a:t>
            </a:r>
          </a:p>
        </p:txBody>
      </p:sp>
      <p:sp>
        <p:nvSpPr>
          <p:cNvPr id="5" name="Rectangle 4">
            <a:extLst>
              <a:ext uri="{FF2B5EF4-FFF2-40B4-BE49-F238E27FC236}">
                <a16:creationId xmlns:a16="http://schemas.microsoft.com/office/drawing/2014/main" id="{131426EA-1C09-4E9A-B4AC-D85F5FE0247E}"/>
              </a:ext>
            </a:extLst>
          </p:cNvPr>
          <p:cNvSpPr/>
          <p:nvPr/>
        </p:nvSpPr>
        <p:spPr>
          <a:xfrm>
            <a:off x="857250" y="1719063"/>
            <a:ext cx="7258050" cy="3582519"/>
          </a:xfrm>
          <a:prstGeom prst="rect">
            <a:avLst/>
          </a:prstGeom>
        </p:spPr>
        <p:txBody>
          <a:bodyPr wrap="square">
            <a:spAutoFit/>
          </a:bodyPr>
          <a:lstStyle/>
          <a:p>
            <a:pPr algn="just">
              <a:lnSpc>
                <a:spcPct val="90000"/>
              </a:lnSpc>
            </a:pPr>
            <a:r>
              <a:rPr lang="en-IN" sz="2100" dirty="0">
                <a:latin typeface="TimesNewRomanPSMT"/>
                <a:ea typeface="Calibri" panose="020F0502020204030204" pitchFamily="34" charset="0"/>
                <a:cs typeface="TimesNewRomanPSMT"/>
              </a:rPr>
              <a:t>Understandably, the framework may contain elements that are uncertain, unreliable, or even erroneous. hence is liable to change many times between the start of the investigation and subsequent court proceedings.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pPr>
            <a:r>
              <a:rPr lang="en-IN" sz="2100" dirty="0">
                <a:latin typeface="TimesNewRomanPSMT"/>
                <a:ea typeface="Calibri" panose="020F0502020204030204" pitchFamily="34" charset="0"/>
                <a:cs typeface="TimesNewRomanPSMT"/>
              </a:rPr>
              <a:t>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pPr>
            <a:r>
              <a:rPr lang="en-IN" sz="2100" dirty="0">
                <a:latin typeface="TimesNewRomanPSMT"/>
                <a:ea typeface="Calibri" panose="020F0502020204030204" pitchFamily="34" charset="0"/>
                <a:cs typeface="TimesNewRomanPSMT"/>
              </a:rPr>
              <a:t>Hence, if the framework changes, the scientist must review the evidential interpretation he has made initially</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pPr>
            <a:r>
              <a:rPr lang="en-IN" sz="2100" dirty="0">
                <a:latin typeface="TimesNewRomanPSMT"/>
                <a:ea typeface="Calibri" panose="020F0502020204030204" pitchFamily="34" charset="0"/>
                <a:cs typeface="TimesNewRomanPSMT"/>
              </a:rPr>
              <a:t>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pPr>
            <a:r>
              <a:rPr lang="en-IN" sz="2100" dirty="0">
                <a:latin typeface="TimesNewRomanPSMT"/>
                <a:ea typeface="Calibri" panose="020F0502020204030204" pitchFamily="34" charset="0"/>
                <a:cs typeface="TimesNewRomanPSMT"/>
              </a:rPr>
              <a:t>Finally, in order to give an opinion of evidential weight, the expert must evaluate the extent to which the observations (test results) support each of the two competing propositions.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pPr>
            <a:r>
              <a:rPr lang="en-IN" sz="2100" dirty="0">
                <a:latin typeface="TimesNewRomanPSMT"/>
                <a:ea typeface="Calibri" panose="020F0502020204030204" pitchFamily="34" charset="0"/>
                <a:cs typeface="TimesNewRomanPSMT"/>
              </a:rPr>
              <a:t> </a:t>
            </a:r>
            <a:endParaRPr lang="en-IN" sz="2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E9B3718-FA7E-438A-9B22-EB5F01D2FC5A}"/>
              </a:ext>
            </a:extLst>
          </p:cNvPr>
          <p:cNvSpPr txBox="1"/>
          <p:nvPr/>
        </p:nvSpPr>
        <p:spPr>
          <a:xfrm>
            <a:off x="6515100" y="1028700"/>
            <a:ext cx="1371600" cy="323165"/>
          </a:xfrm>
          <a:prstGeom prst="rect">
            <a:avLst/>
          </a:prstGeom>
          <a:noFill/>
        </p:spPr>
        <p:txBody>
          <a:bodyPr wrap="square" rtlCol="0">
            <a:spAutoFit/>
          </a:bodyPr>
          <a:lstStyle/>
          <a:p>
            <a:r>
              <a:rPr lang="en-IN" sz="1500" dirty="0">
                <a:latin typeface="Times New Roman" panose="02020603050405020304" pitchFamily="18" charset="0"/>
                <a:cs typeface="Times New Roman" panose="02020603050405020304" pitchFamily="18" charset="0"/>
              </a:rPr>
              <a:t>Introspection</a:t>
            </a:r>
          </a:p>
        </p:txBody>
      </p:sp>
    </p:spTree>
    <p:extLst>
      <p:ext uri="{BB962C8B-B14F-4D97-AF65-F5344CB8AC3E}">
        <p14:creationId xmlns:p14="http://schemas.microsoft.com/office/powerpoint/2010/main" val="4452133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a:extLst>
              <a:ext uri="{FF2B5EF4-FFF2-40B4-BE49-F238E27FC236}">
                <a16:creationId xmlns:a16="http://schemas.microsoft.com/office/drawing/2014/main" id="{6A71C72C-927F-4797-8041-B7A41F8A881B}"/>
              </a:ext>
            </a:extLst>
          </p:cNvPr>
          <p:cNvSpPr txBox="1">
            <a:spLocks noChangeArrowheads="1"/>
          </p:cNvSpPr>
          <p:nvPr/>
        </p:nvSpPr>
        <p:spPr bwMode="auto">
          <a:xfrm>
            <a:off x="1600200" y="1314451"/>
            <a:ext cx="626674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lnSpc>
                <a:spcPct val="100000"/>
              </a:lnSpc>
              <a:buFontTx/>
              <a:buNone/>
            </a:pPr>
            <a:r>
              <a:rPr lang="en-US" altLang="en-US" i="1" dirty="0">
                <a:solidFill>
                  <a:srgbClr val="FF0000"/>
                </a:solidFill>
              </a:rPr>
              <a:t>	The   </a:t>
            </a:r>
            <a:r>
              <a:rPr lang="en-US" altLang="en-US" b="1" i="1" dirty="0">
                <a:solidFill>
                  <a:srgbClr val="FF0000"/>
                </a:solidFill>
              </a:rPr>
              <a:t>Bayesian </a:t>
            </a:r>
            <a:r>
              <a:rPr lang="en-US" altLang="en-US" i="1" dirty="0">
                <a:solidFill>
                  <a:srgbClr val="FF0000"/>
                </a:solidFill>
              </a:rPr>
              <a:t>  </a:t>
            </a:r>
            <a:r>
              <a:rPr lang="en-US" altLang="en-US" b="1" i="1" dirty="0">
                <a:solidFill>
                  <a:srgbClr val="FF0000"/>
                </a:solidFill>
              </a:rPr>
              <a:t>approach</a:t>
            </a:r>
            <a:r>
              <a:rPr lang="en-US" altLang="en-US" i="1" dirty="0">
                <a:solidFill>
                  <a:srgbClr val="FF0000"/>
                </a:solidFill>
              </a:rPr>
              <a:t>   to  interpretation   of forensic  science   evidences has been advocated by many  forensic  scientists  in  the recent years</a:t>
            </a:r>
            <a:r>
              <a:rPr lang="en-US" altLang="en-US" i="1" dirty="0"/>
              <a:t> </a:t>
            </a:r>
          </a:p>
        </p:txBody>
      </p:sp>
      <p:sp>
        <p:nvSpPr>
          <p:cNvPr id="52227" name="Text Box 3">
            <a:extLst>
              <a:ext uri="{FF2B5EF4-FFF2-40B4-BE49-F238E27FC236}">
                <a16:creationId xmlns:a16="http://schemas.microsoft.com/office/drawing/2014/main" id="{74340CEF-F568-4FB9-98B9-023DF07671AA}"/>
              </a:ext>
            </a:extLst>
          </p:cNvPr>
          <p:cNvSpPr txBox="1">
            <a:spLocks noChangeArrowheads="1"/>
          </p:cNvSpPr>
          <p:nvPr/>
        </p:nvSpPr>
        <p:spPr bwMode="auto">
          <a:xfrm>
            <a:off x="8073132" y="5621552"/>
            <a:ext cx="84226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00000"/>
              </a:lnSpc>
              <a:buFontTx/>
              <a:buNone/>
            </a:pPr>
            <a:r>
              <a:rPr lang="en-US" altLang="en-US" sz="900" i="1" dirty="0" err="1"/>
              <a:t>ranbsingh</a:t>
            </a:r>
            <a:endParaRPr lang="en-US" altLang="en-US" sz="900" i="1" dirty="0"/>
          </a:p>
        </p:txBody>
      </p:sp>
      <p:sp>
        <p:nvSpPr>
          <p:cNvPr id="52228" name="Text Box 4">
            <a:extLst>
              <a:ext uri="{FF2B5EF4-FFF2-40B4-BE49-F238E27FC236}">
                <a16:creationId xmlns:a16="http://schemas.microsoft.com/office/drawing/2014/main" id="{38E53F8D-7861-4EB7-B33A-829E69C6A9CD}"/>
              </a:ext>
            </a:extLst>
          </p:cNvPr>
          <p:cNvSpPr txBox="1">
            <a:spLocks noChangeArrowheads="1"/>
          </p:cNvSpPr>
          <p:nvPr/>
        </p:nvSpPr>
        <p:spPr bwMode="auto">
          <a:xfrm>
            <a:off x="1636096" y="2343151"/>
            <a:ext cx="593399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lnSpc>
                <a:spcPct val="100000"/>
              </a:lnSpc>
              <a:buFontTx/>
              <a:buNone/>
            </a:pPr>
            <a:r>
              <a:rPr lang="en-US" altLang="en-US" i="1" dirty="0">
                <a:solidFill>
                  <a:srgbClr val="A50021"/>
                </a:solidFill>
              </a:rPr>
              <a:t>	Bayes  propounded that the probabilities  should be revised  when  new  information is  available</a:t>
            </a:r>
            <a:r>
              <a:rPr lang="en-US" altLang="en-US" i="1" dirty="0"/>
              <a:t> </a:t>
            </a:r>
          </a:p>
        </p:txBody>
      </p:sp>
      <p:sp>
        <p:nvSpPr>
          <p:cNvPr id="52229" name="Text Box 5">
            <a:extLst>
              <a:ext uri="{FF2B5EF4-FFF2-40B4-BE49-F238E27FC236}">
                <a16:creationId xmlns:a16="http://schemas.microsoft.com/office/drawing/2014/main" id="{C744C5A7-8AD1-4701-B61B-529601FAA1D8}"/>
              </a:ext>
            </a:extLst>
          </p:cNvPr>
          <p:cNvSpPr txBox="1">
            <a:spLocks noChangeArrowheads="1"/>
          </p:cNvSpPr>
          <p:nvPr/>
        </p:nvSpPr>
        <p:spPr bwMode="auto">
          <a:xfrm>
            <a:off x="1647430" y="3086101"/>
            <a:ext cx="621951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lnSpc>
                <a:spcPct val="100000"/>
              </a:lnSpc>
              <a:buFontTx/>
              <a:buNone/>
            </a:pPr>
            <a:r>
              <a:rPr lang="en-US" altLang="en-US" i="1" dirty="0">
                <a:solidFill>
                  <a:schemeClr val="accent2"/>
                </a:solidFill>
              </a:rPr>
              <a:t>	The  need  to  revise probabilities   arises from a need to make better use of available information and thereby </a:t>
            </a:r>
            <a:r>
              <a:rPr lang="en-US" altLang="en-US" b="1" i="1" dirty="0">
                <a:solidFill>
                  <a:srgbClr val="FF0000"/>
                </a:solidFill>
              </a:rPr>
              <a:t>reduce the risk</a:t>
            </a:r>
            <a:r>
              <a:rPr lang="en-US" altLang="en-US" b="1" i="1" dirty="0">
                <a:solidFill>
                  <a:schemeClr val="accent2"/>
                </a:solidFill>
              </a:rPr>
              <a:t> involved</a:t>
            </a:r>
            <a:r>
              <a:rPr lang="en-US" altLang="en-US" i="1" dirty="0">
                <a:solidFill>
                  <a:schemeClr val="accent2"/>
                </a:solidFill>
              </a:rPr>
              <a:t> </a:t>
            </a:r>
            <a:r>
              <a:rPr lang="en-US" altLang="en-US" b="1" i="1" dirty="0">
                <a:solidFill>
                  <a:schemeClr val="accent2"/>
                </a:solidFill>
              </a:rPr>
              <a:t>in decision making</a:t>
            </a:r>
            <a:endParaRPr lang="en-US" altLang="en-US" dirty="0"/>
          </a:p>
        </p:txBody>
      </p:sp>
      <p:sp>
        <p:nvSpPr>
          <p:cNvPr id="2" name="Rectangle 1">
            <a:extLst>
              <a:ext uri="{FF2B5EF4-FFF2-40B4-BE49-F238E27FC236}">
                <a16:creationId xmlns:a16="http://schemas.microsoft.com/office/drawing/2014/main" id="{F66ECD1D-4671-494F-B63C-1374757CDB05}"/>
              </a:ext>
            </a:extLst>
          </p:cNvPr>
          <p:cNvSpPr/>
          <p:nvPr/>
        </p:nvSpPr>
        <p:spPr>
          <a:xfrm>
            <a:off x="1600200" y="4114800"/>
            <a:ext cx="6266748" cy="1089529"/>
          </a:xfrm>
          <a:prstGeom prst="rect">
            <a:avLst/>
          </a:prstGeom>
        </p:spPr>
        <p:txBody>
          <a:bodyPr wrap="square">
            <a:spAutoFit/>
          </a:bodyPr>
          <a:lstStyle/>
          <a:p>
            <a:pPr algn="just">
              <a:lnSpc>
                <a:spcPct val="90000"/>
              </a:lnSpc>
            </a:pPr>
            <a:r>
              <a:rPr lang="en-IN" dirty="0">
                <a:latin typeface="TimesNewRomanPSMT"/>
                <a:ea typeface="Calibri" panose="020F0502020204030204" pitchFamily="34" charset="0"/>
                <a:cs typeface="TimesNewRomanPSMT"/>
              </a:rPr>
              <a:t>	The extent of support is expressed in terms of a numerical value of the likelihood ratio where sufficiently robust data is available, or a verbal scale related to the magnitude of the likelihood ratio, when it is not. </a:t>
            </a: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8747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0-#ppt_w/2"/>
                                          </p:val>
                                        </p:tav>
                                        <p:tav tm="100000">
                                          <p:val>
                                            <p:strVal val="#ppt_x"/>
                                          </p:val>
                                        </p:tav>
                                      </p:tavLst>
                                    </p:anim>
                                    <p:anim calcmode="lin" valueType="num">
                                      <p:cBhvr additive="base">
                                        <p:cTn id="8" dur="500" fill="hold"/>
                                        <p:tgtEl>
                                          <p:spTgt spid="522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2228"/>
                                        </p:tgtEl>
                                        <p:attrNameLst>
                                          <p:attrName>style.visibility</p:attrName>
                                        </p:attrNameLst>
                                      </p:cBhvr>
                                      <p:to>
                                        <p:strVal val="visible"/>
                                      </p:to>
                                    </p:set>
                                    <p:anim calcmode="lin" valueType="num">
                                      <p:cBhvr additive="base">
                                        <p:cTn id="13" dur="500" fill="hold"/>
                                        <p:tgtEl>
                                          <p:spTgt spid="52228"/>
                                        </p:tgtEl>
                                        <p:attrNameLst>
                                          <p:attrName>ppt_x</p:attrName>
                                        </p:attrNameLst>
                                      </p:cBhvr>
                                      <p:tavLst>
                                        <p:tav tm="0">
                                          <p:val>
                                            <p:strVal val="0-#ppt_w/2"/>
                                          </p:val>
                                        </p:tav>
                                        <p:tav tm="100000">
                                          <p:val>
                                            <p:strVal val="#ppt_x"/>
                                          </p:val>
                                        </p:tav>
                                      </p:tavLst>
                                    </p:anim>
                                    <p:anim calcmode="lin" valueType="num">
                                      <p:cBhvr additive="base">
                                        <p:cTn id="14" dur="500" fill="hold"/>
                                        <p:tgtEl>
                                          <p:spTgt spid="52228"/>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52229"/>
                                        </p:tgtEl>
                                        <p:attrNameLst>
                                          <p:attrName>style.visibility</p:attrName>
                                        </p:attrNameLst>
                                      </p:cBhvr>
                                      <p:to>
                                        <p:strVal val="visible"/>
                                      </p:to>
                                    </p:set>
                                    <p:anim calcmode="lin" valueType="num">
                                      <p:cBhvr additive="base">
                                        <p:cTn id="19" dur="500" fill="hold"/>
                                        <p:tgtEl>
                                          <p:spTgt spid="52229"/>
                                        </p:tgtEl>
                                        <p:attrNameLst>
                                          <p:attrName>ppt_x</p:attrName>
                                        </p:attrNameLst>
                                      </p:cBhvr>
                                      <p:tavLst>
                                        <p:tav tm="0">
                                          <p:val>
                                            <p:strVal val="1+#ppt_w/2"/>
                                          </p:val>
                                        </p:tav>
                                        <p:tav tm="100000">
                                          <p:val>
                                            <p:strVal val="#ppt_x"/>
                                          </p:val>
                                        </p:tav>
                                      </p:tavLst>
                                    </p:anim>
                                    <p:anim calcmode="lin" valueType="num">
                                      <p:cBhvr additive="base">
                                        <p:cTn id="20" dur="500" fill="hold"/>
                                        <p:tgtEl>
                                          <p:spTgt spid="522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8" grpId="0" autoUpdateAnimBg="0"/>
      <p:bldP spid="52229" grpId="0" autoUpdateAnimBg="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CC52BE-2A1B-4B5E-86AC-A8BD0CC5D3F4}"/>
              </a:ext>
            </a:extLst>
          </p:cNvPr>
          <p:cNvSpPr/>
          <p:nvPr/>
        </p:nvSpPr>
        <p:spPr>
          <a:xfrm>
            <a:off x="457200" y="1428751"/>
            <a:ext cx="8286750" cy="3837654"/>
          </a:xfrm>
          <a:prstGeom prst="rect">
            <a:avLst/>
          </a:prstGeom>
        </p:spPr>
        <p:txBody>
          <a:bodyPr wrap="square">
            <a:spAutoFit/>
          </a:bodyPr>
          <a:lstStyle/>
          <a:p>
            <a:r>
              <a:rPr lang="en-IN" sz="2400" dirty="0">
                <a:solidFill>
                  <a:srgbClr val="000000"/>
                </a:solidFill>
                <a:latin typeface="Linux Libertine"/>
              </a:rPr>
              <a:t>Presumptive test mistake</a:t>
            </a:r>
          </a:p>
          <a:p>
            <a:endParaRPr lang="en-IN" sz="788" dirty="0">
              <a:solidFill>
                <a:srgbClr val="000000"/>
              </a:solidFill>
              <a:latin typeface="Linux Libertine"/>
            </a:endParaRPr>
          </a:p>
          <a:p>
            <a:r>
              <a:rPr lang="en-IN" sz="2100" dirty="0">
                <a:solidFill>
                  <a:srgbClr val="000000"/>
                </a:solidFill>
                <a:latin typeface="Times New Roman" panose="02020603050405020304" pitchFamily="18" charset="0"/>
                <a:cs typeface="Times New Roman" panose="02020603050405020304" pitchFamily="18" charset="0"/>
              </a:rPr>
              <a:t>In March 2010, Australian Customs and Border Protection Service arrested and held for 5 days, a Filipino national at Melbourne Airport as the result of a presumptive test. </a:t>
            </a:r>
          </a:p>
          <a:p>
            <a:endParaRPr lang="en-IN" sz="1050" dirty="0">
              <a:solidFill>
                <a:srgbClr val="000000"/>
              </a:solidFill>
              <a:latin typeface="Times New Roman" panose="02020603050405020304" pitchFamily="18" charset="0"/>
              <a:cs typeface="Times New Roman" panose="02020603050405020304" pitchFamily="18" charset="0"/>
            </a:endParaRPr>
          </a:p>
          <a:p>
            <a:r>
              <a:rPr lang="en-IN" sz="2100" dirty="0">
                <a:solidFill>
                  <a:srgbClr val="000000"/>
                </a:solidFill>
                <a:latin typeface="Times New Roman" panose="02020603050405020304" pitchFamily="18" charset="0"/>
                <a:cs typeface="Times New Roman" panose="02020603050405020304" pitchFamily="18" charset="0"/>
              </a:rPr>
              <a:t>A presumptive test swab of a 2.4 kg package of  iced tea powder located in the passenger's baggage returned a positive result for methamphetamine and a second test showed  amphetamine. </a:t>
            </a:r>
          </a:p>
          <a:p>
            <a:endParaRPr lang="en-IN" sz="1200" dirty="0">
              <a:solidFill>
                <a:srgbClr val="000000"/>
              </a:solidFill>
              <a:latin typeface="Times New Roman" panose="02020603050405020304" pitchFamily="18" charset="0"/>
              <a:cs typeface="Times New Roman" panose="02020603050405020304" pitchFamily="18" charset="0"/>
            </a:endParaRPr>
          </a:p>
          <a:p>
            <a:r>
              <a:rPr lang="en-IN" sz="2100" dirty="0">
                <a:solidFill>
                  <a:srgbClr val="000000"/>
                </a:solidFill>
                <a:latin typeface="Times New Roman" panose="02020603050405020304" pitchFamily="18" charset="0"/>
                <a:cs typeface="Times New Roman" panose="02020603050405020304" pitchFamily="18" charset="0"/>
              </a:rPr>
              <a:t>Subsequent testing showed the powder was indeed iced tea.</a:t>
            </a:r>
          </a:p>
          <a:p>
            <a:r>
              <a:rPr lang="en-IN" sz="2100" dirty="0">
                <a:solidFill>
                  <a:srgbClr val="000000"/>
                </a:solidFill>
                <a:latin typeface="Times New Roman" panose="02020603050405020304" pitchFamily="18" charset="0"/>
                <a:cs typeface="Times New Roman" panose="02020603050405020304" pitchFamily="18" charset="0"/>
              </a:rPr>
              <a:t>The Australian Customs and Border Protection Service was ordered to pay $5,000 as damages to the Filipino.</a:t>
            </a:r>
          </a:p>
        </p:txBody>
      </p:sp>
    </p:spTree>
    <p:extLst>
      <p:ext uri="{BB962C8B-B14F-4D97-AF65-F5344CB8AC3E}">
        <p14:creationId xmlns:p14="http://schemas.microsoft.com/office/powerpoint/2010/main" val="18765706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5EA0E49-270D-4DCC-AE14-4A26F872BA83}"/>
              </a:ext>
            </a:extLst>
          </p:cNvPr>
          <p:cNvSpPr>
            <a:spLocks noGrp="1"/>
          </p:cNvSpPr>
          <p:nvPr>
            <p:ph type="ftr" sz="quarter" idx="11"/>
          </p:nvPr>
        </p:nvSpPr>
        <p:spPr>
          <a:xfrm>
            <a:off x="6600825" y="5657850"/>
            <a:ext cx="2314575" cy="273844"/>
          </a:xfrm>
          <a:prstGeom prst="rect">
            <a:avLst/>
          </a:prstGeom>
        </p:spPr>
        <p:txBody>
          <a:bodyPr/>
          <a:lstStyle/>
          <a:p>
            <a:pPr algn="r"/>
            <a:r>
              <a:rPr lang="en-IN" dirty="0"/>
              <a:t>Ran B Singh</a:t>
            </a:r>
          </a:p>
        </p:txBody>
      </p:sp>
      <p:sp>
        <p:nvSpPr>
          <p:cNvPr id="5" name="Rectangle 4">
            <a:extLst>
              <a:ext uri="{FF2B5EF4-FFF2-40B4-BE49-F238E27FC236}">
                <a16:creationId xmlns:a16="http://schemas.microsoft.com/office/drawing/2014/main" id="{F0A9F770-49B0-4B49-80FE-A52E35D630D0}"/>
              </a:ext>
            </a:extLst>
          </p:cNvPr>
          <p:cNvSpPr/>
          <p:nvPr/>
        </p:nvSpPr>
        <p:spPr>
          <a:xfrm>
            <a:off x="1485900" y="1322029"/>
            <a:ext cx="6286500" cy="4429098"/>
          </a:xfrm>
          <a:prstGeom prst="rect">
            <a:avLst/>
          </a:prstGeom>
        </p:spPr>
        <p:txBody>
          <a:bodyPr wrap="square">
            <a:spAutoFit/>
          </a:bodyPr>
          <a:lstStyle/>
          <a:p>
            <a:pPr>
              <a:lnSpc>
                <a:spcPct val="107000"/>
              </a:lnSpc>
            </a:pPr>
            <a:r>
              <a:rPr lang="en-IN" dirty="0">
                <a:latin typeface="TimesNewRomanPSMT"/>
                <a:ea typeface="Calibri" panose="020F0502020204030204" pitchFamily="34" charset="0"/>
                <a:cs typeface="TimesNewRomanPSMT"/>
              </a:rPr>
              <a:t>Likelihood ratio is the ratio of two probabilities: </a:t>
            </a:r>
          </a:p>
          <a:p>
            <a:pPr>
              <a:lnSpc>
                <a:spcPct val="107000"/>
              </a:lnSpc>
            </a:pPr>
            <a:r>
              <a:rPr lang="en-IN" dirty="0">
                <a:latin typeface="TimesNewRomanPSMT"/>
              </a:rPr>
              <a:t>	LR= p(E|PP) / p(E|DP)</a:t>
            </a:r>
          </a:p>
          <a:p>
            <a:pPr>
              <a:lnSpc>
                <a:spcPct val="107000"/>
              </a:lnSpc>
            </a:pPr>
            <a:endParaRPr lang="en-IN" sz="750" dirty="0">
              <a:latin typeface="Calibri" panose="020F0502020204030204" pitchFamily="34" charset="0"/>
              <a:ea typeface="Calibri" panose="020F0502020204030204" pitchFamily="34" charset="0"/>
              <a:cs typeface="Times New Roman" panose="02020603050405020304" pitchFamily="18" charset="0"/>
            </a:endParaRPr>
          </a:p>
          <a:p>
            <a:pPr lvl="2">
              <a:lnSpc>
                <a:spcPct val="80000"/>
              </a:lnSpc>
            </a:pPr>
            <a:r>
              <a:rPr lang="en-IN" dirty="0">
                <a:latin typeface="TimesNewRomanPSMT"/>
                <a:ea typeface="Calibri" panose="020F0502020204030204" pitchFamily="34" charset="0"/>
                <a:cs typeface="TimesNewRomanPSMT"/>
              </a:rPr>
              <a:t>the probability of the evidence given that the </a:t>
            </a:r>
          </a:p>
          <a:p>
            <a:pPr lvl="2">
              <a:lnSpc>
                <a:spcPct val="80000"/>
              </a:lnSpc>
            </a:pPr>
            <a:r>
              <a:rPr lang="en-IN" dirty="0">
                <a:latin typeface="TimesNewRomanPSMT"/>
                <a:ea typeface="Calibri" panose="020F0502020204030204" pitchFamily="34" charset="0"/>
                <a:cs typeface="TimesNewRomanPSMT"/>
              </a:rPr>
              <a:t>prosecution proposition is true </a:t>
            </a:r>
            <a:endParaRPr lang="en-IN" dirty="0">
              <a:latin typeface="Calibri" panose="020F0502020204030204" pitchFamily="34" charset="0"/>
              <a:ea typeface="Calibri" panose="020F0502020204030204" pitchFamily="34" charset="0"/>
              <a:cs typeface="Times New Roman" panose="02020603050405020304" pitchFamily="18" charset="0"/>
            </a:endParaRPr>
          </a:p>
          <a:p>
            <a:pPr>
              <a:lnSpc>
                <a:spcPct val="80000"/>
              </a:lnSpc>
            </a:pPr>
            <a:r>
              <a:rPr lang="en-IN" sz="600" dirty="0">
                <a:latin typeface="TimesNewRomanPSMT"/>
                <a:ea typeface="Calibri" panose="020F0502020204030204" pitchFamily="34" charset="0"/>
                <a:cs typeface="TimesNewRomanPSMT"/>
              </a:rPr>
              <a:t> </a:t>
            </a:r>
            <a:endParaRPr lang="en-IN" sz="600" dirty="0">
              <a:latin typeface="Calibri" panose="020F0502020204030204" pitchFamily="34" charset="0"/>
              <a:ea typeface="Calibri" panose="020F0502020204030204" pitchFamily="34" charset="0"/>
              <a:cs typeface="Times New Roman" panose="02020603050405020304" pitchFamily="18" charset="0"/>
            </a:endParaRPr>
          </a:p>
          <a:p>
            <a:pPr>
              <a:lnSpc>
                <a:spcPct val="80000"/>
              </a:lnSpc>
            </a:pPr>
            <a:r>
              <a:rPr lang="en-IN" i="1" dirty="0">
                <a:latin typeface="TimesNewRomanPSMT"/>
                <a:ea typeface="Calibri" panose="020F0502020204030204" pitchFamily="34" charset="0"/>
                <a:cs typeface="TimesNewRomanPSMT"/>
              </a:rPr>
              <a:t>divided by </a:t>
            </a:r>
            <a:endParaRPr lang="en-IN" dirty="0">
              <a:latin typeface="Calibri" panose="020F0502020204030204" pitchFamily="34" charset="0"/>
              <a:ea typeface="Calibri" panose="020F0502020204030204" pitchFamily="34" charset="0"/>
              <a:cs typeface="Times New Roman" panose="02020603050405020304" pitchFamily="18" charset="0"/>
            </a:endParaRPr>
          </a:p>
          <a:p>
            <a:pPr>
              <a:lnSpc>
                <a:spcPct val="80000"/>
              </a:lnSpc>
            </a:pPr>
            <a:r>
              <a:rPr lang="en-IN" sz="450" dirty="0">
                <a:latin typeface="TimesNewRomanPSMT"/>
                <a:ea typeface="Calibri" panose="020F0502020204030204" pitchFamily="34" charset="0"/>
                <a:cs typeface="TimesNewRomanPSMT"/>
              </a:rPr>
              <a:t> </a:t>
            </a:r>
            <a:endParaRPr lang="en-IN" sz="450" dirty="0">
              <a:latin typeface="Calibri" panose="020F0502020204030204" pitchFamily="34" charset="0"/>
              <a:ea typeface="Calibri" panose="020F0502020204030204" pitchFamily="34" charset="0"/>
              <a:cs typeface="Times New Roman" panose="02020603050405020304" pitchFamily="18" charset="0"/>
            </a:endParaRPr>
          </a:p>
          <a:p>
            <a:pPr lvl="2">
              <a:lnSpc>
                <a:spcPct val="80000"/>
              </a:lnSpc>
            </a:pPr>
            <a:r>
              <a:rPr lang="en-IN" dirty="0">
                <a:latin typeface="TimesNewRomanPSMT"/>
                <a:ea typeface="Calibri" panose="020F0502020204030204" pitchFamily="34" charset="0"/>
                <a:cs typeface="TimesNewRomanPSMT"/>
              </a:rPr>
              <a:t>the probability of the evidence given that the alternative </a:t>
            </a:r>
          </a:p>
          <a:p>
            <a:pPr lvl="2">
              <a:lnSpc>
                <a:spcPct val="80000"/>
              </a:lnSpc>
            </a:pPr>
            <a:r>
              <a:rPr lang="en-IN" dirty="0" err="1">
                <a:latin typeface="TimesNewRomanPSMT"/>
                <a:ea typeface="Calibri" panose="020F0502020204030204" pitchFamily="34" charset="0"/>
                <a:cs typeface="TimesNewRomanPSMT"/>
              </a:rPr>
              <a:t>defense</a:t>
            </a:r>
            <a:r>
              <a:rPr lang="en-IN" dirty="0">
                <a:latin typeface="TimesNewRomanPSMT"/>
                <a:ea typeface="Calibri" panose="020F0502020204030204" pitchFamily="34" charset="0"/>
                <a:cs typeface="TimesNewRomanPSMT"/>
              </a:rPr>
              <a:t> proposition is true. </a:t>
            </a:r>
            <a:endParaRPr lang="en-IN"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825" dirty="0">
                <a:latin typeface="TimesNewRomanPSMT"/>
                <a:ea typeface="Calibri" panose="020F0502020204030204" pitchFamily="34" charset="0"/>
                <a:cs typeface="TimesNewRomanPSMT"/>
              </a:rPr>
              <a:t> </a:t>
            </a:r>
            <a:endParaRPr lang="en-IN" sz="825"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dirty="0">
                <a:latin typeface="TimesNewRomanPSMT"/>
                <a:ea typeface="Calibri" panose="020F0502020204030204" pitchFamily="34" charset="0"/>
                <a:cs typeface="TimesNewRomanPSMT"/>
              </a:rPr>
              <a:t>	These probabilities are assigned on the basis of the expert’s expectations of the outcome of examinations–given that each of the propositions is true</a:t>
            </a:r>
            <a:endParaRPr lang="en-IN"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1050" dirty="0">
                <a:latin typeface="TimesNewRomanPSMT"/>
                <a:ea typeface="Calibri" panose="020F0502020204030204" pitchFamily="34" charset="0"/>
                <a:cs typeface="TimesNewRomanPSMT"/>
              </a:rPr>
              <a:t> </a:t>
            </a:r>
            <a:endParaRPr lang="en-IN" sz="10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dirty="0">
                <a:latin typeface="TimesNewRomanPSMT"/>
                <a:ea typeface="Calibri" panose="020F0502020204030204" pitchFamily="34" charset="0"/>
                <a:cs typeface="TimesNewRomanPSMT"/>
              </a:rPr>
              <a:t>	If the likelihood ratio is more than 1, the evidence supports the prosecution proposition. If the ratio is less than 1, then it tells against that proposition. If the ratio is exactly 1, then the evidence is neutral</a:t>
            </a:r>
            <a:endParaRPr lang="en-IN"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57FAA907-28CA-4DB2-BC40-DAF01C568354}"/>
              </a:ext>
            </a:extLst>
          </p:cNvPr>
          <p:cNvSpPr/>
          <p:nvPr/>
        </p:nvSpPr>
        <p:spPr>
          <a:xfrm>
            <a:off x="6424839" y="1028700"/>
            <a:ext cx="1838965" cy="369332"/>
          </a:xfrm>
          <a:prstGeom prst="rect">
            <a:avLst/>
          </a:prstGeom>
        </p:spPr>
        <p:txBody>
          <a:bodyPr wrap="none">
            <a:spAutoFit/>
          </a:bodyPr>
          <a:lstStyle/>
          <a:p>
            <a:r>
              <a:rPr lang="en-IN" b="1" dirty="0">
                <a:latin typeface="TimesNewRomanPSMT"/>
                <a:ea typeface="Calibri" panose="020F0502020204030204" pitchFamily="34" charset="0"/>
                <a:cs typeface="TimesNewRomanPSMT"/>
              </a:rPr>
              <a:t>Likelihood ratio </a:t>
            </a:r>
            <a:endParaRPr lang="en-IN" b="1" dirty="0"/>
          </a:p>
        </p:txBody>
      </p:sp>
    </p:spTree>
    <p:extLst>
      <p:ext uri="{BB962C8B-B14F-4D97-AF65-F5344CB8AC3E}">
        <p14:creationId xmlns:p14="http://schemas.microsoft.com/office/powerpoint/2010/main" val="366956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72A6C40-AEC3-40E2-9F7F-5D3781E032F6}"/>
              </a:ext>
            </a:extLst>
          </p:cNvPr>
          <p:cNvSpPr>
            <a:spLocks noGrp="1"/>
          </p:cNvSpPr>
          <p:nvPr>
            <p:ph type="ftr" sz="quarter" idx="11"/>
          </p:nvPr>
        </p:nvSpPr>
        <p:spPr>
          <a:xfrm>
            <a:off x="6772275" y="5657850"/>
            <a:ext cx="2314575" cy="273844"/>
          </a:xfrm>
          <a:prstGeom prst="rect">
            <a:avLst/>
          </a:prstGeom>
        </p:spPr>
        <p:txBody>
          <a:bodyPr/>
          <a:lstStyle/>
          <a:p>
            <a:pPr algn="r"/>
            <a:r>
              <a:rPr lang="en-IN" dirty="0"/>
              <a:t>Ran B Singh</a:t>
            </a:r>
          </a:p>
        </p:txBody>
      </p:sp>
      <p:sp>
        <p:nvSpPr>
          <p:cNvPr id="5" name="Rectangle 4">
            <a:extLst>
              <a:ext uri="{FF2B5EF4-FFF2-40B4-BE49-F238E27FC236}">
                <a16:creationId xmlns:a16="http://schemas.microsoft.com/office/drawing/2014/main" id="{E5271843-4717-4942-BACC-163CAC5368B0}"/>
              </a:ext>
            </a:extLst>
          </p:cNvPr>
          <p:cNvSpPr/>
          <p:nvPr/>
        </p:nvSpPr>
        <p:spPr>
          <a:xfrm>
            <a:off x="971550" y="1314450"/>
            <a:ext cx="7086600" cy="4439549"/>
          </a:xfrm>
          <a:prstGeom prst="rect">
            <a:avLst/>
          </a:prstGeom>
        </p:spPr>
        <p:txBody>
          <a:bodyPr wrap="square">
            <a:spAutoFit/>
          </a:bodyPr>
          <a:lstStyle/>
          <a:p>
            <a:pPr>
              <a:lnSpc>
                <a:spcPct val="107000"/>
              </a:lnSpc>
            </a:pPr>
            <a:r>
              <a:rPr lang="en-IN" sz="2100" dirty="0">
                <a:latin typeface="TimesNewRomanPSMT"/>
                <a:ea typeface="Calibri" panose="020F0502020204030204" pitchFamily="34" charset="0"/>
                <a:cs typeface="TimesNewRomanPSMT"/>
              </a:rPr>
              <a:t>	The likelihood ratio is a ratio of two probabilities and, in the context of the Bayesian approach of evidence evaluation, works equally well whether the probabilities are </a:t>
            </a:r>
            <a:r>
              <a:rPr lang="en-IN" sz="2100" b="1" dirty="0">
                <a:latin typeface="TimesNewRomanPSMT"/>
                <a:ea typeface="Calibri" panose="020F0502020204030204" pitchFamily="34" charset="0"/>
                <a:cs typeface="TimesNewRomanPSMT"/>
              </a:rPr>
              <a:t>quantitatively</a:t>
            </a:r>
            <a:r>
              <a:rPr lang="en-IN" sz="2100" dirty="0">
                <a:latin typeface="TimesNewRomanPSMT"/>
                <a:ea typeface="Calibri" panose="020F0502020204030204" pitchFamily="34" charset="0"/>
                <a:cs typeface="TimesNewRomanPSMT"/>
              </a:rPr>
              <a:t> or </a:t>
            </a:r>
            <a:r>
              <a:rPr lang="en-IN" sz="2100" b="1" dirty="0">
                <a:latin typeface="TimesNewRomanPSMT"/>
                <a:ea typeface="Calibri" panose="020F0502020204030204" pitchFamily="34" charset="0"/>
                <a:cs typeface="TimesNewRomanPSMT"/>
              </a:rPr>
              <a:t>qualitatively </a:t>
            </a:r>
            <a:r>
              <a:rPr lang="en-IN" sz="2100" dirty="0">
                <a:latin typeface="TimesNewRomanPSMT"/>
                <a:ea typeface="Calibri" panose="020F0502020204030204" pitchFamily="34" charset="0"/>
                <a:cs typeface="TimesNewRomanPSMT"/>
              </a:rPr>
              <a:t>assessed, depending on the type of the evidence in question.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450" dirty="0">
                <a:latin typeface="TimesNewRomanPSMT"/>
                <a:ea typeface="Calibri" panose="020F0502020204030204" pitchFamily="34" charset="0"/>
                <a:cs typeface="TimesNewRomanPSMT"/>
              </a:rPr>
              <a:t> </a:t>
            </a:r>
            <a:endParaRPr lang="en-IN" sz="4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2100" dirty="0">
                <a:latin typeface="TimesNewRomanPSMT"/>
                <a:ea typeface="Calibri" panose="020F0502020204030204" pitchFamily="34" charset="0"/>
                <a:cs typeface="TimesNewRomanPSMT"/>
              </a:rPr>
              <a:t>	In cases where a quantitative likelihood ratio has been calculated (such as in the case of DNA evidence)</a:t>
            </a:r>
            <a:r>
              <a:rPr lang="en-IN" sz="2100" i="1" dirty="0">
                <a:latin typeface="TimesNewRomanPS-ItalicMT"/>
                <a:ea typeface="Calibri" panose="020F0502020204030204" pitchFamily="34" charset="0"/>
                <a:cs typeface="TimesNewRomanPS-ItalicMT"/>
              </a:rPr>
              <a:t>, </a:t>
            </a:r>
            <a:r>
              <a:rPr lang="en-IN" sz="2100" dirty="0">
                <a:latin typeface="TimesNewRomanPSMT"/>
                <a:ea typeface="Calibri" panose="020F0502020204030204" pitchFamily="34" charset="0"/>
                <a:cs typeface="TimesNewRomanPSMT"/>
              </a:rPr>
              <a:t>the expert presents a number.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750" dirty="0">
                <a:latin typeface="TimesNewRomanPSMT"/>
                <a:ea typeface="Calibri" panose="020F0502020204030204" pitchFamily="34" charset="0"/>
                <a:cs typeface="TimesNewRomanPSMT"/>
              </a:rPr>
              <a:t> </a:t>
            </a:r>
            <a:endParaRPr lang="en-IN" sz="75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2100" dirty="0">
                <a:latin typeface="TimesNewRomanPSMT"/>
                <a:ea typeface="Calibri" panose="020F0502020204030204" pitchFamily="34" charset="0"/>
                <a:cs typeface="TimesNewRomanPSMT"/>
              </a:rPr>
              <a:t>	For evidences (such as facial comparison evidence), where the likelihood ratio is qualitative, according to the Bayesian approach, a verbal qualifier can be used to convey the strength of the support that the observations bring.   </a:t>
            </a:r>
            <a:endParaRPr lang="en-IN" sz="2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C2AFDEF5-77D7-4BC6-AD5F-491E99635D9B}"/>
              </a:ext>
            </a:extLst>
          </p:cNvPr>
          <p:cNvSpPr/>
          <p:nvPr/>
        </p:nvSpPr>
        <p:spPr>
          <a:xfrm>
            <a:off x="6852282" y="1085851"/>
            <a:ext cx="1034418" cy="230832"/>
          </a:xfrm>
          <a:prstGeom prst="rect">
            <a:avLst/>
          </a:prstGeom>
        </p:spPr>
        <p:txBody>
          <a:bodyPr wrap="square">
            <a:spAutoFit/>
          </a:bodyPr>
          <a:lstStyle/>
          <a:p>
            <a:r>
              <a:rPr lang="en-IN" sz="900" b="1" i="1" dirty="0">
                <a:latin typeface="TimesNewRomanPSMT"/>
                <a:ea typeface="Calibri" panose="020F0502020204030204" pitchFamily="34" charset="0"/>
                <a:cs typeface="TimesNewRomanPSMT"/>
              </a:rPr>
              <a:t>Likelihood ratio </a:t>
            </a:r>
            <a:endParaRPr lang="en-IN" sz="900" b="1" i="1" dirty="0"/>
          </a:p>
        </p:txBody>
      </p:sp>
    </p:spTree>
    <p:extLst>
      <p:ext uri="{BB962C8B-B14F-4D97-AF65-F5344CB8AC3E}">
        <p14:creationId xmlns:p14="http://schemas.microsoft.com/office/powerpoint/2010/main" val="1147858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215DD36-3BF1-47D2-A79D-4F2A96E6E1DE}"/>
              </a:ext>
            </a:extLst>
          </p:cNvPr>
          <p:cNvSpPr>
            <a:spLocks noGrp="1"/>
          </p:cNvSpPr>
          <p:nvPr>
            <p:ph type="ftr" sz="quarter" idx="11"/>
          </p:nvPr>
        </p:nvSpPr>
        <p:spPr>
          <a:xfrm>
            <a:off x="3771900" y="5643562"/>
            <a:ext cx="2171700" cy="357188"/>
          </a:xfrm>
          <a:prstGeom prst="rect">
            <a:avLst/>
          </a:prstGeom>
        </p:spPr>
        <p:txBody>
          <a:bodyPr/>
          <a:lstStyle/>
          <a:p>
            <a:r>
              <a:rPr lang="en-IN" dirty="0"/>
              <a:t>Ran B Singh</a:t>
            </a:r>
          </a:p>
        </p:txBody>
      </p:sp>
      <p:sp>
        <p:nvSpPr>
          <p:cNvPr id="5" name="Rectangle 4">
            <a:extLst>
              <a:ext uri="{FF2B5EF4-FFF2-40B4-BE49-F238E27FC236}">
                <a16:creationId xmlns:a16="http://schemas.microsoft.com/office/drawing/2014/main" id="{ABD80604-D664-4CA5-90EE-5329E2BEF07F}"/>
              </a:ext>
            </a:extLst>
          </p:cNvPr>
          <p:cNvSpPr/>
          <p:nvPr/>
        </p:nvSpPr>
        <p:spPr>
          <a:xfrm>
            <a:off x="1508760" y="1485901"/>
            <a:ext cx="5869305" cy="4038221"/>
          </a:xfrm>
          <a:prstGeom prst="rect">
            <a:avLst/>
          </a:prstGeom>
        </p:spPr>
        <p:txBody>
          <a:bodyPr wrap="square">
            <a:spAutoFit/>
          </a:bodyPr>
          <a:lstStyle/>
          <a:p>
            <a:pPr algn="just">
              <a:lnSpc>
                <a:spcPct val="107000"/>
              </a:lnSpc>
            </a:pPr>
            <a:r>
              <a:rPr lang="en-IN" sz="2100" dirty="0">
                <a:latin typeface="TimesNewRomanPSMT"/>
                <a:ea typeface="Calibri" panose="020F0502020204030204" pitchFamily="34" charset="0"/>
                <a:cs typeface="TimesNewRomanPSMT"/>
              </a:rPr>
              <a:t>The concept of a verbal scale should be recognized as valid by the court equated with moderate support on a scale that ranked support as</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marL="1543011" lvl="5" indent="-257169">
              <a:lnSpc>
                <a:spcPct val="150000"/>
              </a:lnSpc>
              <a:buFont typeface="Wingdings" panose="05000000000000000000" pitchFamily="2" charset="2"/>
              <a:buChar char="v"/>
            </a:pPr>
            <a:r>
              <a:rPr lang="en-IN" sz="2100" dirty="0">
                <a:latin typeface="TimesNewRomanPSMT"/>
                <a:ea typeface="Calibri" panose="020F0502020204030204" pitchFamily="34" charset="0"/>
                <a:cs typeface="TimesNewRomanPSMT"/>
              </a:rPr>
              <a:t>weak,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marL="1543011" lvl="5" indent="-257169">
              <a:lnSpc>
                <a:spcPct val="150000"/>
              </a:lnSpc>
              <a:buFont typeface="Wingdings" panose="05000000000000000000" pitchFamily="2" charset="2"/>
              <a:buChar char="v"/>
            </a:pPr>
            <a:r>
              <a:rPr lang="en-IN" sz="2100" dirty="0">
                <a:latin typeface="TimesNewRomanPSMT"/>
                <a:ea typeface="Calibri" panose="020F0502020204030204" pitchFamily="34" charset="0"/>
                <a:cs typeface="TimesNewRomanPSMT"/>
              </a:rPr>
              <a:t>moderate,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marL="1543011" lvl="5" indent="-257169">
              <a:lnSpc>
                <a:spcPct val="150000"/>
              </a:lnSpc>
              <a:buFont typeface="Wingdings" panose="05000000000000000000" pitchFamily="2" charset="2"/>
              <a:buChar char="v"/>
            </a:pPr>
            <a:r>
              <a:rPr lang="en-IN" sz="2100" dirty="0">
                <a:latin typeface="TimesNewRomanPSMT"/>
                <a:ea typeface="Calibri" panose="020F0502020204030204" pitchFamily="34" charset="0"/>
                <a:cs typeface="TimesNewRomanPSMT"/>
              </a:rPr>
              <a:t>moderately strong,</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marL="1543011" lvl="5" indent="-257169">
              <a:lnSpc>
                <a:spcPct val="150000"/>
              </a:lnSpc>
              <a:buFont typeface="Wingdings" panose="05000000000000000000" pitchFamily="2" charset="2"/>
              <a:buChar char="v"/>
            </a:pPr>
            <a:r>
              <a:rPr lang="en-IN" sz="2100" dirty="0">
                <a:latin typeface="TimesNewRomanPSMT"/>
                <a:ea typeface="Calibri" panose="020F0502020204030204" pitchFamily="34" charset="0"/>
                <a:cs typeface="TimesNewRomanPSMT"/>
              </a:rPr>
              <a:t> strong, </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marL="1543011" lvl="5" indent="-257169">
              <a:lnSpc>
                <a:spcPct val="150000"/>
              </a:lnSpc>
              <a:buFont typeface="Wingdings" panose="05000000000000000000" pitchFamily="2" charset="2"/>
              <a:buChar char="v"/>
            </a:pPr>
            <a:r>
              <a:rPr lang="en-IN" sz="2100" dirty="0">
                <a:latin typeface="TimesNewRomanPSMT"/>
                <a:ea typeface="Calibri" panose="020F0502020204030204" pitchFamily="34" charset="0"/>
                <a:cs typeface="TimesNewRomanPSMT"/>
              </a:rPr>
              <a:t>very strong, or</a:t>
            </a:r>
            <a:endParaRPr lang="en-IN" sz="2100" dirty="0">
              <a:latin typeface="Calibri" panose="020F0502020204030204" pitchFamily="34" charset="0"/>
              <a:ea typeface="Calibri" panose="020F0502020204030204" pitchFamily="34" charset="0"/>
              <a:cs typeface="Times New Roman" panose="02020603050405020304" pitchFamily="18" charset="0"/>
            </a:endParaRPr>
          </a:p>
          <a:p>
            <a:pPr marL="1543011" lvl="5" indent="-257169">
              <a:lnSpc>
                <a:spcPct val="150000"/>
              </a:lnSpc>
              <a:buFont typeface="Wingdings" panose="05000000000000000000" pitchFamily="2" charset="2"/>
              <a:buChar char="v"/>
            </a:pPr>
            <a:r>
              <a:rPr lang="en-IN" sz="2100" dirty="0">
                <a:latin typeface="TimesNewRomanPSMT"/>
                <a:ea typeface="Calibri" panose="020F0502020204030204" pitchFamily="34" charset="0"/>
                <a:cs typeface="TimesNewRomanPSMT"/>
              </a:rPr>
              <a:t>extremely strong </a:t>
            </a:r>
            <a:endParaRPr lang="en-IN" sz="2100" dirty="0"/>
          </a:p>
        </p:txBody>
      </p:sp>
      <p:sp>
        <p:nvSpPr>
          <p:cNvPr id="6" name="Rectangle 5">
            <a:extLst>
              <a:ext uri="{FF2B5EF4-FFF2-40B4-BE49-F238E27FC236}">
                <a16:creationId xmlns:a16="http://schemas.microsoft.com/office/drawing/2014/main" id="{5C631410-8992-46EE-A602-81054214CE1D}"/>
              </a:ext>
            </a:extLst>
          </p:cNvPr>
          <p:cNvSpPr/>
          <p:nvPr/>
        </p:nvSpPr>
        <p:spPr>
          <a:xfrm>
            <a:off x="6866573" y="1028701"/>
            <a:ext cx="979755" cy="230832"/>
          </a:xfrm>
          <a:prstGeom prst="rect">
            <a:avLst/>
          </a:prstGeom>
        </p:spPr>
        <p:txBody>
          <a:bodyPr wrap="none">
            <a:spAutoFit/>
          </a:bodyPr>
          <a:lstStyle/>
          <a:p>
            <a:r>
              <a:rPr lang="en-IN" sz="900" b="1" i="1" dirty="0">
                <a:latin typeface="TimesNewRomanPSMT"/>
                <a:ea typeface="Calibri" panose="020F0502020204030204" pitchFamily="34" charset="0"/>
                <a:cs typeface="TimesNewRomanPSMT"/>
              </a:rPr>
              <a:t>Likelihood ratio </a:t>
            </a:r>
            <a:endParaRPr lang="en-IN" sz="900" b="1" i="1" dirty="0"/>
          </a:p>
        </p:txBody>
      </p:sp>
    </p:spTree>
    <p:extLst>
      <p:ext uri="{BB962C8B-B14F-4D97-AF65-F5344CB8AC3E}">
        <p14:creationId xmlns:p14="http://schemas.microsoft.com/office/powerpoint/2010/main" val="9597151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Text Box 3">
            <a:extLst>
              <a:ext uri="{FF2B5EF4-FFF2-40B4-BE49-F238E27FC236}">
                <a16:creationId xmlns:a16="http://schemas.microsoft.com/office/drawing/2014/main" id="{FF741589-8CC6-4B7F-BFFE-A21391BE55C0}"/>
              </a:ext>
            </a:extLst>
          </p:cNvPr>
          <p:cNvSpPr txBox="1">
            <a:spLocks noChangeArrowheads="1"/>
          </p:cNvSpPr>
          <p:nvPr/>
        </p:nvSpPr>
        <p:spPr bwMode="auto">
          <a:xfrm>
            <a:off x="514350" y="2643992"/>
            <a:ext cx="809032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 indent="-571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v"/>
            </a:pPr>
            <a:r>
              <a:rPr lang="en-US" altLang="en-US" sz="2400" b="1" i="1" dirty="0">
                <a:solidFill>
                  <a:srgbClr val="008000"/>
                </a:solidFill>
                <a:latin typeface="Times New Roman" panose="02020603050405020304" pitchFamily="18" charset="0"/>
              </a:rPr>
              <a:t>  must make the court feel that opinion has been formed with scrupulous care, every precaution to avoid error has been taken</a:t>
            </a:r>
          </a:p>
        </p:txBody>
      </p:sp>
      <p:sp>
        <p:nvSpPr>
          <p:cNvPr id="177156" name="Text Box 4">
            <a:extLst>
              <a:ext uri="{FF2B5EF4-FFF2-40B4-BE49-F238E27FC236}">
                <a16:creationId xmlns:a16="http://schemas.microsoft.com/office/drawing/2014/main" id="{F5DD8496-838B-4499-9B14-DA2EF3E695B9}"/>
              </a:ext>
            </a:extLst>
          </p:cNvPr>
          <p:cNvSpPr txBox="1">
            <a:spLocks noChangeArrowheads="1"/>
          </p:cNvSpPr>
          <p:nvPr/>
        </p:nvSpPr>
        <p:spPr bwMode="auto">
          <a:xfrm>
            <a:off x="533401" y="3842668"/>
            <a:ext cx="8439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v"/>
            </a:pPr>
            <a:r>
              <a:rPr lang="en-US" altLang="en-US" sz="2400" b="1" i="1" dirty="0">
                <a:solidFill>
                  <a:srgbClr val="0033CC"/>
                </a:solidFill>
                <a:latin typeface="Times New Roman" panose="02020603050405020304" pitchFamily="18" charset="0"/>
              </a:rPr>
              <a:t>  should eschew unnecessary technical  jargon until asked for </a:t>
            </a:r>
          </a:p>
        </p:txBody>
      </p:sp>
      <p:sp>
        <p:nvSpPr>
          <p:cNvPr id="177157" name="Text Box 5">
            <a:extLst>
              <a:ext uri="{FF2B5EF4-FFF2-40B4-BE49-F238E27FC236}">
                <a16:creationId xmlns:a16="http://schemas.microsoft.com/office/drawing/2014/main" id="{A95088A3-187E-42A4-A6E8-6E6B624C5586}"/>
              </a:ext>
            </a:extLst>
          </p:cNvPr>
          <p:cNvSpPr txBox="1">
            <a:spLocks noChangeArrowheads="1"/>
          </p:cNvSpPr>
          <p:nvPr/>
        </p:nvSpPr>
        <p:spPr bwMode="auto">
          <a:xfrm>
            <a:off x="628650" y="4392737"/>
            <a:ext cx="81325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v"/>
            </a:pPr>
            <a:r>
              <a:rPr lang="en-US" altLang="en-US" sz="2400" b="1" i="1" dirty="0">
                <a:solidFill>
                  <a:srgbClr val="FF0000"/>
                </a:solidFill>
                <a:latin typeface="Times New Roman" panose="02020603050405020304" pitchFamily="18" charset="0"/>
              </a:rPr>
              <a:t>  may narrate his working experience, and the confirmatory tests </a:t>
            </a:r>
            <a:r>
              <a:rPr lang="en-US" altLang="en-US" sz="2400" b="1" i="1" dirty="0" err="1">
                <a:solidFill>
                  <a:srgbClr val="FF0000"/>
                </a:solidFill>
                <a:latin typeface="Times New Roman" panose="02020603050405020304" pitchFamily="18" charset="0"/>
              </a:rPr>
              <a:t>etc</a:t>
            </a:r>
            <a:r>
              <a:rPr lang="en-US" altLang="en-US" sz="2400" b="1" i="1" dirty="0">
                <a:solidFill>
                  <a:srgbClr val="FF0000"/>
                </a:solidFill>
                <a:latin typeface="Times New Roman" panose="02020603050405020304" pitchFamily="18" charset="0"/>
              </a:rPr>
              <a:t> - to counter  possibility of mistake </a:t>
            </a:r>
          </a:p>
        </p:txBody>
      </p:sp>
      <p:sp>
        <p:nvSpPr>
          <p:cNvPr id="95237" name="Text Box 9">
            <a:extLst>
              <a:ext uri="{FF2B5EF4-FFF2-40B4-BE49-F238E27FC236}">
                <a16:creationId xmlns:a16="http://schemas.microsoft.com/office/drawing/2014/main" id="{68D3A38F-C52E-40E0-AE7B-A72ADA3EF7B5}"/>
              </a:ext>
            </a:extLst>
          </p:cNvPr>
          <p:cNvSpPr txBox="1">
            <a:spLocks noChangeArrowheads="1"/>
          </p:cNvSpPr>
          <p:nvPr/>
        </p:nvSpPr>
        <p:spPr bwMode="auto">
          <a:xfrm>
            <a:off x="7303294" y="574595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77163" name="Text Box 11">
            <a:extLst>
              <a:ext uri="{FF2B5EF4-FFF2-40B4-BE49-F238E27FC236}">
                <a16:creationId xmlns:a16="http://schemas.microsoft.com/office/drawing/2014/main" id="{9F20A76B-8FAA-4895-9C6B-7B02AE6C15E0}"/>
              </a:ext>
            </a:extLst>
          </p:cNvPr>
          <p:cNvSpPr txBox="1">
            <a:spLocks noChangeArrowheads="1"/>
          </p:cNvSpPr>
          <p:nvPr/>
        </p:nvSpPr>
        <p:spPr bwMode="auto">
          <a:xfrm>
            <a:off x="2788445" y="1557337"/>
            <a:ext cx="3031792"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pPr>
            <a:r>
              <a:rPr lang="en-US" altLang="en-US" sz="3600" b="1" i="1" dirty="0">
                <a:solidFill>
                  <a:srgbClr val="FF3300"/>
                </a:solidFill>
                <a:latin typeface="Times New Roman" panose="02020603050405020304" pitchFamily="18" charset="0"/>
              </a:rPr>
              <a:t>Scientist </a:t>
            </a:r>
          </a:p>
          <a:p>
            <a:pPr>
              <a:lnSpc>
                <a:spcPct val="60000"/>
              </a:lnSpc>
            </a:pPr>
            <a:r>
              <a:rPr lang="en-US" altLang="en-US" sz="3600" b="1" i="1" dirty="0">
                <a:solidFill>
                  <a:srgbClr val="FF3300"/>
                </a:solidFill>
                <a:latin typeface="Times New Roman" panose="02020603050405020304" pitchFamily="18" charset="0"/>
              </a:rPr>
              <a:t>in Witness Box</a:t>
            </a:r>
          </a:p>
        </p:txBody>
      </p:sp>
      <p:sp>
        <p:nvSpPr>
          <p:cNvPr id="95240" name="Slide Number Placeholder 8">
            <a:extLst>
              <a:ext uri="{FF2B5EF4-FFF2-40B4-BE49-F238E27FC236}">
                <a16:creationId xmlns:a16="http://schemas.microsoft.com/office/drawing/2014/main" id="{B51296C7-E37D-4337-8724-A5948FDFFB2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A2CC25-EA83-4821-B58C-AC580199FC44}" type="slidenum">
              <a:rPr lang="en-US" altLang="en-US"/>
              <a:pPr eaLnBrk="1" hangingPunct="1"/>
              <a:t>43</a:t>
            </a:fld>
            <a:endParaRPr lang="en-US" altLang="en-US"/>
          </a:p>
        </p:txBody>
      </p:sp>
      <p:sp>
        <p:nvSpPr>
          <p:cNvPr id="95241" name="Footer Placeholder 9">
            <a:extLst>
              <a:ext uri="{FF2B5EF4-FFF2-40B4-BE49-F238E27FC236}">
                <a16:creationId xmlns:a16="http://schemas.microsoft.com/office/drawing/2014/main" id="{9CC00447-0B6C-4CB5-BF04-F4E77881DBBC}"/>
              </a:ext>
            </a:extLst>
          </p:cNvPr>
          <p:cNvSpPr>
            <a:spLocks noGrp="1"/>
          </p:cNvSpPr>
          <p:nvPr>
            <p:ph type="ftr"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1276283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177163"/>
                                        </p:tgtEl>
                                        <p:attrNameLst>
                                          <p:attrName>style.visibility</p:attrName>
                                        </p:attrNameLst>
                                      </p:cBhvr>
                                      <p:to>
                                        <p:strVal val="visible"/>
                                      </p:to>
                                    </p:set>
                                    <p:anim calcmode="lin" valueType="num">
                                      <p:cBhvr>
                                        <p:cTn id="7" dur="1000" fill="hold"/>
                                        <p:tgtEl>
                                          <p:spTgt spid="177163"/>
                                        </p:tgtEl>
                                        <p:attrNameLst>
                                          <p:attrName>ppt_w</p:attrName>
                                        </p:attrNameLst>
                                      </p:cBhvr>
                                      <p:tavLst>
                                        <p:tav tm="0">
                                          <p:val>
                                            <p:fltVal val="0"/>
                                          </p:val>
                                        </p:tav>
                                        <p:tav tm="100000">
                                          <p:val>
                                            <p:strVal val="#ppt_w"/>
                                          </p:val>
                                        </p:tav>
                                      </p:tavLst>
                                    </p:anim>
                                    <p:anim calcmode="lin" valueType="num">
                                      <p:cBhvr>
                                        <p:cTn id="8" dur="1000" fill="hold"/>
                                        <p:tgtEl>
                                          <p:spTgt spid="177163"/>
                                        </p:tgtEl>
                                        <p:attrNameLst>
                                          <p:attrName>ppt_h</p:attrName>
                                        </p:attrNameLst>
                                      </p:cBhvr>
                                      <p:tavLst>
                                        <p:tav tm="0">
                                          <p:val>
                                            <p:fltVal val="0"/>
                                          </p:val>
                                        </p:tav>
                                        <p:tav tm="100000">
                                          <p:val>
                                            <p:strVal val="#ppt_h"/>
                                          </p:val>
                                        </p:tav>
                                      </p:tavLst>
                                    </p:anim>
                                    <p:anim calcmode="lin" valueType="num">
                                      <p:cBhvr>
                                        <p:cTn id="9" dur="1000" fill="hold"/>
                                        <p:tgtEl>
                                          <p:spTgt spid="17716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716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177155"/>
                                        </p:tgtEl>
                                        <p:attrNameLst>
                                          <p:attrName>style.visibility</p:attrName>
                                        </p:attrNameLst>
                                      </p:cBhvr>
                                      <p:to>
                                        <p:strVal val="visible"/>
                                      </p:to>
                                    </p:set>
                                    <p:animEffect transition="in" filter="diamond(in)">
                                      <p:cBhvr>
                                        <p:cTn id="15" dur="1000"/>
                                        <p:tgtEl>
                                          <p:spTgt spid="1771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177156"/>
                                        </p:tgtEl>
                                        <p:attrNameLst>
                                          <p:attrName>style.visibility</p:attrName>
                                        </p:attrNameLst>
                                      </p:cBhvr>
                                      <p:to>
                                        <p:strVal val="visible"/>
                                      </p:to>
                                    </p:set>
                                    <p:anim calcmode="lin" valueType="num">
                                      <p:cBhvr>
                                        <p:cTn id="20" dur="1000" fill="hold"/>
                                        <p:tgtEl>
                                          <p:spTgt spid="177156"/>
                                        </p:tgtEl>
                                        <p:attrNameLst>
                                          <p:attrName>ppt_w</p:attrName>
                                        </p:attrNameLst>
                                      </p:cBhvr>
                                      <p:tavLst>
                                        <p:tav tm="0">
                                          <p:val>
                                            <p:fltVal val="0"/>
                                          </p:val>
                                        </p:tav>
                                        <p:tav tm="100000">
                                          <p:val>
                                            <p:strVal val="#ppt_w"/>
                                          </p:val>
                                        </p:tav>
                                      </p:tavLst>
                                    </p:anim>
                                    <p:anim calcmode="lin" valueType="num">
                                      <p:cBhvr>
                                        <p:cTn id="21" dur="1000" fill="hold"/>
                                        <p:tgtEl>
                                          <p:spTgt spid="177156"/>
                                        </p:tgtEl>
                                        <p:attrNameLst>
                                          <p:attrName>ppt_h</p:attrName>
                                        </p:attrNameLst>
                                      </p:cBhvr>
                                      <p:tavLst>
                                        <p:tav tm="0">
                                          <p:val>
                                            <p:fltVal val="0"/>
                                          </p:val>
                                        </p:tav>
                                        <p:tav tm="100000">
                                          <p:val>
                                            <p:strVal val="#ppt_h"/>
                                          </p:val>
                                        </p:tav>
                                      </p:tavLst>
                                    </p:anim>
                                    <p:anim calcmode="lin" valueType="num">
                                      <p:cBhvr>
                                        <p:cTn id="22" dur="1000" fill="hold"/>
                                        <p:tgtEl>
                                          <p:spTgt spid="177156"/>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7715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77157"/>
                                        </p:tgtEl>
                                        <p:attrNameLst>
                                          <p:attrName>style.visibility</p:attrName>
                                        </p:attrNameLst>
                                      </p:cBhvr>
                                      <p:to>
                                        <p:strVal val="visible"/>
                                      </p:to>
                                    </p:set>
                                    <p:animEffect transition="in" filter="wipe(down)">
                                      <p:cBhvr>
                                        <p:cTn id="28" dur="500"/>
                                        <p:tgtEl>
                                          <p:spTgt spid="177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p:bldP spid="177156" grpId="0"/>
      <p:bldP spid="177157" grpId="0"/>
      <p:bldP spid="177163"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6" name="Text Box 6">
            <a:extLst>
              <a:ext uri="{FF2B5EF4-FFF2-40B4-BE49-F238E27FC236}">
                <a16:creationId xmlns:a16="http://schemas.microsoft.com/office/drawing/2014/main" id="{347BF118-AA62-475E-9A43-8FF454549658}"/>
              </a:ext>
            </a:extLst>
          </p:cNvPr>
          <p:cNvSpPr txBox="1">
            <a:spLocks noChangeArrowheads="1"/>
          </p:cNvSpPr>
          <p:nvPr/>
        </p:nvSpPr>
        <p:spPr bwMode="auto">
          <a:xfrm>
            <a:off x="971550" y="2594655"/>
            <a:ext cx="78295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v"/>
            </a:pPr>
            <a:r>
              <a:rPr lang="en-US" altLang="en-US" sz="2400" b="1" i="1" dirty="0">
                <a:solidFill>
                  <a:srgbClr val="006600"/>
                </a:solidFill>
                <a:latin typeface="Times New Roman" panose="02020603050405020304" pitchFamily="18" charset="0"/>
              </a:rPr>
              <a:t>  may admit the possibility of another expert forming a different opinion  from  the same facts  but he should modestly but firmly stick to his own</a:t>
            </a:r>
          </a:p>
        </p:txBody>
      </p:sp>
      <p:sp>
        <p:nvSpPr>
          <p:cNvPr id="179207" name="Text Box 7">
            <a:extLst>
              <a:ext uri="{FF2B5EF4-FFF2-40B4-BE49-F238E27FC236}">
                <a16:creationId xmlns:a16="http://schemas.microsoft.com/office/drawing/2014/main" id="{8051AB2B-E697-4E18-9102-007E4D545D3D}"/>
              </a:ext>
            </a:extLst>
          </p:cNvPr>
          <p:cNvSpPr txBox="1">
            <a:spLocks noChangeArrowheads="1"/>
          </p:cNvSpPr>
          <p:nvPr/>
        </p:nvSpPr>
        <p:spPr bwMode="auto">
          <a:xfrm>
            <a:off x="914400" y="4114800"/>
            <a:ext cx="6972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 typeface="Wingdings" panose="05000000000000000000" pitchFamily="2" charset="2"/>
              <a:buChar char="v"/>
            </a:pPr>
            <a:r>
              <a:rPr lang="en-US" altLang="en-US" sz="2400" b="1" i="1" dirty="0">
                <a:solidFill>
                  <a:srgbClr val="000099"/>
                </a:solidFill>
                <a:latin typeface="Times New Roman" panose="02020603050405020304" pitchFamily="18" charset="0"/>
              </a:rPr>
              <a:t>  should </a:t>
            </a:r>
            <a:r>
              <a:rPr lang="en-US" altLang="en-US" sz="2400" b="1" i="1" dirty="0">
                <a:solidFill>
                  <a:srgbClr val="FF0000"/>
                </a:solidFill>
                <a:latin typeface="Times New Roman" panose="02020603050405020304" pitchFamily="18" charset="0"/>
              </a:rPr>
              <a:t>abstain</a:t>
            </a:r>
            <a:r>
              <a:rPr lang="en-US" altLang="en-US" sz="2400" b="1" i="1" dirty="0">
                <a:solidFill>
                  <a:srgbClr val="000099"/>
                </a:solidFill>
                <a:latin typeface="Times New Roman" panose="02020603050405020304" pitchFamily="18" charset="0"/>
              </a:rPr>
              <a:t> from deposing </a:t>
            </a:r>
            <a:r>
              <a:rPr lang="en-US" altLang="en-US" sz="2400" b="1" i="1" dirty="0">
                <a:solidFill>
                  <a:srgbClr val="008000"/>
                </a:solidFill>
                <a:latin typeface="Times New Roman" panose="02020603050405020304" pitchFamily="18" charset="0"/>
              </a:rPr>
              <a:t>beyond his expertise</a:t>
            </a:r>
          </a:p>
        </p:txBody>
      </p:sp>
      <p:sp>
        <p:nvSpPr>
          <p:cNvPr id="179208" name="Text Box 8">
            <a:extLst>
              <a:ext uri="{FF2B5EF4-FFF2-40B4-BE49-F238E27FC236}">
                <a16:creationId xmlns:a16="http://schemas.microsoft.com/office/drawing/2014/main" id="{D98DEE35-A121-4B02-BDAE-1DAC34F99F25}"/>
              </a:ext>
            </a:extLst>
          </p:cNvPr>
          <p:cNvSpPr txBox="1">
            <a:spLocks noChangeArrowheads="1"/>
          </p:cNvSpPr>
          <p:nvPr/>
        </p:nvSpPr>
        <p:spPr bwMode="auto">
          <a:xfrm>
            <a:off x="1371600" y="4553382"/>
            <a:ext cx="4600940"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75000"/>
              </a:lnSpc>
            </a:pPr>
            <a:r>
              <a:rPr lang="en-US" altLang="en-US" sz="2100" b="1" i="1" dirty="0">
                <a:solidFill>
                  <a:srgbClr val="FF0000"/>
                </a:solidFill>
                <a:latin typeface="Times New Roman" panose="02020603050405020304" pitchFamily="18" charset="0"/>
              </a:rPr>
              <a:t>(say, toxicologists should not opine on </a:t>
            </a:r>
          </a:p>
          <a:p>
            <a:pPr>
              <a:lnSpc>
                <a:spcPct val="75000"/>
              </a:lnSpc>
            </a:pPr>
            <a:r>
              <a:rPr lang="en-US" altLang="en-US" sz="2100" b="1" i="1" dirty="0">
                <a:solidFill>
                  <a:srgbClr val="FF0000"/>
                </a:solidFill>
                <a:latin typeface="Times New Roman" panose="02020603050405020304" pitchFamily="18" charset="0"/>
              </a:rPr>
              <a:t>medical issues or pathological changes)</a:t>
            </a:r>
          </a:p>
        </p:txBody>
      </p:sp>
      <p:sp>
        <p:nvSpPr>
          <p:cNvPr id="96261" name="Text Box 9">
            <a:extLst>
              <a:ext uri="{FF2B5EF4-FFF2-40B4-BE49-F238E27FC236}">
                <a16:creationId xmlns:a16="http://schemas.microsoft.com/office/drawing/2014/main" id="{C57A4BDD-9185-47CF-9A45-6B213CD050D9}"/>
              </a:ext>
            </a:extLst>
          </p:cNvPr>
          <p:cNvSpPr txBox="1">
            <a:spLocks noChangeArrowheads="1"/>
          </p:cNvSpPr>
          <p:nvPr/>
        </p:nvSpPr>
        <p:spPr bwMode="auto">
          <a:xfrm>
            <a:off x="7303294" y="574595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79211" name="Text Box 11">
            <a:extLst>
              <a:ext uri="{FF2B5EF4-FFF2-40B4-BE49-F238E27FC236}">
                <a16:creationId xmlns:a16="http://schemas.microsoft.com/office/drawing/2014/main" id="{8405B873-1424-4013-9973-B7E4593FC34C}"/>
              </a:ext>
            </a:extLst>
          </p:cNvPr>
          <p:cNvSpPr txBox="1">
            <a:spLocks noChangeArrowheads="1"/>
          </p:cNvSpPr>
          <p:nvPr/>
        </p:nvSpPr>
        <p:spPr bwMode="auto">
          <a:xfrm>
            <a:off x="2800351" y="1500187"/>
            <a:ext cx="3031792"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60000"/>
              </a:lnSpc>
            </a:pPr>
            <a:r>
              <a:rPr lang="en-US" altLang="en-US" sz="3600" b="1" i="1" dirty="0">
                <a:solidFill>
                  <a:srgbClr val="FF3300"/>
                </a:solidFill>
                <a:latin typeface="Times New Roman" panose="02020603050405020304" pitchFamily="18" charset="0"/>
              </a:rPr>
              <a:t>Scientist </a:t>
            </a:r>
          </a:p>
          <a:p>
            <a:pPr>
              <a:lnSpc>
                <a:spcPct val="60000"/>
              </a:lnSpc>
            </a:pPr>
            <a:r>
              <a:rPr lang="en-US" altLang="en-US" sz="3600" b="1" i="1" dirty="0">
                <a:solidFill>
                  <a:srgbClr val="FF3300"/>
                </a:solidFill>
                <a:latin typeface="Times New Roman" panose="02020603050405020304" pitchFamily="18" charset="0"/>
              </a:rPr>
              <a:t>in Witness Box</a:t>
            </a:r>
          </a:p>
        </p:txBody>
      </p:sp>
      <p:sp>
        <p:nvSpPr>
          <p:cNvPr id="96264" name="Slide Number Placeholder 8">
            <a:extLst>
              <a:ext uri="{FF2B5EF4-FFF2-40B4-BE49-F238E27FC236}">
                <a16:creationId xmlns:a16="http://schemas.microsoft.com/office/drawing/2014/main" id="{FE38B866-2F11-474B-9C67-6CD22E36E9F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852079-B5A8-4237-BA9F-4765D9C1C56D}" type="slidenum">
              <a:rPr lang="en-US" altLang="en-US"/>
              <a:pPr eaLnBrk="1" hangingPunct="1"/>
              <a:t>44</a:t>
            </a:fld>
            <a:endParaRPr lang="en-US" altLang="en-US"/>
          </a:p>
        </p:txBody>
      </p:sp>
      <p:sp>
        <p:nvSpPr>
          <p:cNvPr id="96265" name="Footer Placeholder 9">
            <a:extLst>
              <a:ext uri="{FF2B5EF4-FFF2-40B4-BE49-F238E27FC236}">
                <a16:creationId xmlns:a16="http://schemas.microsoft.com/office/drawing/2014/main" id="{F579CC01-D751-4CC1-9B63-A278DC6C9F20}"/>
              </a:ext>
            </a:extLst>
          </p:cNvPr>
          <p:cNvSpPr>
            <a:spLocks noGrp="1"/>
          </p:cNvSpPr>
          <p:nvPr>
            <p:ph type="ftr"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3371529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179211"/>
                                        </p:tgtEl>
                                        <p:attrNameLst>
                                          <p:attrName>style.visibility</p:attrName>
                                        </p:attrNameLst>
                                      </p:cBhvr>
                                      <p:to>
                                        <p:strVal val="visible"/>
                                      </p:to>
                                    </p:set>
                                    <p:anim calcmode="lin" valueType="num">
                                      <p:cBhvr>
                                        <p:cTn id="7" dur="1000" fill="hold"/>
                                        <p:tgtEl>
                                          <p:spTgt spid="179211"/>
                                        </p:tgtEl>
                                        <p:attrNameLst>
                                          <p:attrName>ppt_w</p:attrName>
                                        </p:attrNameLst>
                                      </p:cBhvr>
                                      <p:tavLst>
                                        <p:tav tm="0">
                                          <p:val>
                                            <p:fltVal val="0"/>
                                          </p:val>
                                        </p:tav>
                                        <p:tav tm="100000">
                                          <p:val>
                                            <p:strVal val="#ppt_w"/>
                                          </p:val>
                                        </p:tav>
                                      </p:tavLst>
                                    </p:anim>
                                    <p:anim calcmode="lin" valueType="num">
                                      <p:cBhvr>
                                        <p:cTn id="8" dur="1000" fill="hold"/>
                                        <p:tgtEl>
                                          <p:spTgt spid="179211"/>
                                        </p:tgtEl>
                                        <p:attrNameLst>
                                          <p:attrName>ppt_h</p:attrName>
                                        </p:attrNameLst>
                                      </p:cBhvr>
                                      <p:tavLst>
                                        <p:tav tm="0">
                                          <p:val>
                                            <p:fltVal val="0"/>
                                          </p:val>
                                        </p:tav>
                                        <p:tav tm="100000">
                                          <p:val>
                                            <p:strVal val="#ppt_h"/>
                                          </p:val>
                                        </p:tav>
                                      </p:tavLst>
                                    </p:anim>
                                    <p:anim calcmode="lin" valueType="num">
                                      <p:cBhvr>
                                        <p:cTn id="9" dur="1000" fill="hold"/>
                                        <p:tgtEl>
                                          <p:spTgt spid="17921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92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79206"/>
                                        </p:tgtEl>
                                        <p:attrNameLst>
                                          <p:attrName>style.visibility</p:attrName>
                                        </p:attrNameLst>
                                      </p:cBhvr>
                                      <p:to>
                                        <p:strVal val="visible"/>
                                      </p:to>
                                    </p:set>
                                    <p:animEffect transition="in" filter="wipe(down)">
                                      <p:cBhvr>
                                        <p:cTn id="15" dur="500"/>
                                        <p:tgtEl>
                                          <p:spTgt spid="17920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79207"/>
                                        </p:tgtEl>
                                        <p:attrNameLst>
                                          <p:attrName>style.visibility</p:attrName>
                                        </p:attrNameLst>
                                      </p:cBhvr>
                                      <p:to>
                                        <p:strVal val="visible"/>
                                      </p:to>
                                    </p:set>
                                    <p:animEffect transition="in" filter="dissolve">
                                      <p:cBhvr>
                                        <p:cTn id="20" dur="500"/>
                                        <p:tgtEl>
                                          <p:spTgt spid="17920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9208"/>
                                        </p:tgtEl>
                                        <p:attrNameLst>
                                          <p:attrName>style.visibility</p:attrName>
                                        </p:attrNameLst>
                                      </p:cBhvr>
                                      <p:to>
                                        <p:strVal val="visible"/>
                                      </p:to>
                                    </p:set>
                                    <p:anim calcmode="lin" valueType="num">
                                      <p:cBhvr additive="base">
                                        <p:cTn id="25" dur="500" fill="hold"/>
                                        <p:tgtEl>
                                          <p:spTgt spid="179208"/>
                                        </p:tgtEl>
                                        <p:attrNameLst>
                                          <p:attrName>ppt_x</p:attrName>
                                        </p:attrNameLst>
                                      </p:cBhvr>
                                      <p:tavLst>
                                        <p:tav tm="0">
                                          <p:val>
                                            <p:strVal val="#ppt_x"/>
                                          </p:val>
                                        </p:tav>
                                        <p:tav tm="100000">
                                          <p:val>
                                            <p:strVal val="#ppt_x"/>
                                          </p:val>
                                        </p:tav>
                                      </p:tavLst>
                                    </p:anim>
                                    <p:anim calcmode="lin" valueType="num">
                                      <p:cBhvr additive="base">
                                        <p:cTn id="26" dur="500" fill="hold"/>
                                        <p:tgtEl>
                                          <p:spTgt spid="1792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6" grpId="0"/>
      <p:bldP spid="179207" grpId="0"/>
      <p:bldP spid="179208" grpId="0"/>
      <p:bldP spid="179211"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4" name="Object 2">
            <a:extLst>
              <a:ext uri="{FF2B5EF4-FFF2-40B4-BE49-F238E27FC236}">
                <a16:creationId xmlns:a16="http://schemas.microsoft.com/office/drawing/2014/main" id="{A14987F8-5F12-4804-9B7F-B693EBC5EBBC}"/>
              </a:ext>
            </a:extLst>
          </p:cNvPr>
          <p:cNvGraphicFramePr>
            <a:graphicFrameLocks noChangeAspect="1"/>
          </p:cNvGraphicFramePr>
          <p:nvPr>
            <p:extLst/>
          </p:nvPr>
        </p:nvGraphicFramePr>
        <p:xfrm>
          <a:off x="914401" y="1848938"/>
          <a:ext cx="655439" cy="685800"/>
        </p:xfrm>
        <a:graphic>
          <a:graphicData uri="http://schemas.openxmlformats.org/presentationml/2006/ole">
            <mc:AlternateContent xmlns:mc="http://schemas.openxmlformats.org/markup-compatibility/2006">
              <mc:Choice xmlns:v="urn:schemas-microsoft-com:vml" Requires="v">
                <p:oleObj spid="_x0000_s3076" name="Clip" r:id="rId4" imgW="4046400" imgH="3352320" progId="MS_ClipArt_Gallery.2">
                  <p:embed/>
                </p:oleObj>
              </mc:Choice>
              <mc:Fallback>
                <p:oleObj name="Clip" r:id="rId4" imgW="4046400" imgH="3352320" progId="MS_ClipArt_Gallery.2">
                  <p:embed/>
                  <p:pic>
                    <p:nvPicPr>
                      <p:cNvPr id="13314" name="Object 2">
                        <a:extLst>
                          <a:ext uri="{FF2B5EF4-FFF2-40B4-BE49-F238E27FC236}">
                            <a16:creationId xmlns:a16="http://schemas.microsoft.com/office/drawing/2014/main" id="{A14987F8-5F12-4804-9B7F-B693EBC5EBB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8839" t="1895" r="17111" b="17148"/>
                      <a:stretch>
                        <a:fillRect/>
                      </a:stretch>
                    </p:blipFill>
                    <p:spPr bwMode="auto">
                      <a:xfrm>
                        <a:off x="914401" y="1848938"/>
                        <a:ext cx="655439"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15" name="Text Box 3">
            <a:extLst>
              <a:ext uri="{FF2B5EF4-FFF2-40B4-BE49-F238E27FC236}">
                <a16:creationId xmlns:a16="http://schemas.microsoft.com/office/drawing/2014/main" id="{0BC8DFB2-5FDB-4DC2-9760-D37D9533F62C}"/>
              </a:ext>
            </a:extLst>
          </p:cNvPr>
          <p:cNvSpPr txBox="1">
            <a:spLocks noChangeArrowheads="1"/>
          </p:cNvSpPr>
          <p:nvPr/>
        </p:nvSpPr>
        <p:spPr bwMode="auto">
          <a:xfrm>
            <a:off x="3066130" y="2057401"/>
            <a:ext cx="2926827" cy="819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75" b="1" i="1" dirty="0">
                <a:solidFill>
                  <a:schemeClr val="accent2"/>
                </a:solidFill>
                <a:latin typeface="Times New Roman" panose="02020603050405020304" pitchFamily="18" charset="0"/>
                <a:cs typeface="Times New Roman" panose="02020603050405020304" pitchFamily="18" charset="0"/>
              </a:rPr>
              <a:t>Indian Evidence Act</a:t>
            </a:r>
            <a:r>
              <a:rPr lang="en-US" altLang="en-US" sz="2250" b="1" i="1" dirty="0">
                <a:solidFill>
                  <a:schemeClr val="accent2"/>
                </a:solidFill>
                <a:latin typeface="Times New Roman" panose="02020603050405020304" pitchFamily="18" charset="0"/>
                <a:cs typeface="Times New Roman" panose="02020603050405020304" pitchFamily="18" charset="0"/>
              </a:rPr>
              <a:t> </a:t>
            </a:r>
          </a:p>
          <a:p>
            <a:pPr eaLnBrk="0" hangingPunct="0"/>
            <a:r>
              <a:rPr lang="en-US" altLang="en-US" sz="2250" b="1" dirty="0">
                <a:solidFill>
                  <a:srgbClr val="FF0000"/>
                </a:solidFill>
                <a:latin typeface="Times New Roman" panose="02020603050405020304" pitchFamily="18" charset="0"/>
                <a:cs typeface="Times New Roman" panose="02020603050405020304" pitchFamily="18" charset="0"/>
              </a:rPr>
              <a:t>Section  45</a:t>
            </a:r>
            <a:r>
              <a:rPr lang="en-US" altLang="en-US" sz="2250" b="1" dirty="0">
                <a:latin typeface="Times New Roman" panose="02020603050405020304" pitchFamily="18" charset="0"/>
                <a:cs typeface="Times New Roman" panose="02020603050405020304" pitchFamily="18" charset="0"/>
              </a:rPr>
              <a:t> </a:t>
            </a:r>
          </a:p>
        </p:txBody>
      </p:sp>
      <p:sp>
        <p:nvSpPr>
          <p:cNvPr id="13316" name="Text Box 4">
            <a:extLst>
              <a:ext uri="{FF2B5EF4-FFF2-40B4-BE49-F238E27FC236}">
                <a16:creationId xmlns:a16="http://schemas.microsoft.com/office/drawing/2014/main" id="{BA6BDF53-F5AD-491A-939E-D6456CC0B839}"/>
              </a:ext>
            </a:extLst>
          </p:cNvPr>
          <p:cNvSpPr txBox="1">
            <a:spLocks noChangeArrowheads="1"/>
          </p:cNvSpPr>
          <p:nvPr/>
        </p:nvSpPr>
        <p:spPr bwMode="auto">
          <a:xfrm>
            <a:off x="971550" y="2881994"/>
            <a:ext cx="72009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en-US" altLang="en-US" sz="2100" dirty="0">
                <a:latin typeface="Times New Roman" panose="02020603050405020304" pitchFamily="18" charset="0"/>
                <a:cs typeface="Times New Roman" panose="02020603050405020304" pitchFamily="18" charset="0"/>
              </a:rPr>
              <a:t>When the court has to form an </a:t>
            </a:r>
            <a:r>
              <a:rPr lang="en-US" altLang="en-US" sz="2100" dirty="0">
                <a:solidFill>
                  <a:srgbClr val="FF0000"/>
                </a:solidFill>
                <a:latin typeface="Times New Roman" panose="02020603050405020304" pitchFamily="18" charset="0"/>
                <a:cs typeface="Times New Roman" panose="02020603050405020304" pitchFamily="18" charset="0"/>
              </a:rPr>
              <a:t>opinion upon a point </a:t>
            </a:r>
            <a:r>
              <a:rPr lang="en-US" altLang="en-US" sz="2100" dirty="0">
                <a:latin typeface="Times New Roman" panose="02020603050405020304" pitchFamily="18" charset="0"/>
                <a:cs typeface="Times New Roman" panose="02020603050405020304" pitchFamily="18" charset="0"/>
              </a:rPr>
              <a:t>of Foreign law, or </a:t>
            </a:r>
            <a:r>
              <a:rPr lang="en-US" altLang="en-US" sz="2100" dirty="0">
                <a:solidFill>
                  <a:srgbClr val="FF0000"/>
                </a:solidFill>
                <a:latin typeface="Times New Roman" panose="02020603050405020304" pitchFamily="18" charset="0"/>
                <a:cs typeface="Times New Roman" panose="02020603050405020304" pitchFamily="18" charset="0"/>
              </a:rPr>
              <a:t>of science</a:t>
            </a:r>
            <a:r>
              <a:rPr lang="en-US" altLang="en-US" sz="2100" dirty="0">
                <a:latin typeface="Times New Roman" panose="02020603050405020304" pitchFamily="18" charset="0"/>
                <a:cs typeface="Times New Roman" panose="02020603050405020304" pitchFamily="18" charset="0"/>
              </a:rPr>
              <a:t> or art, or </a:t>
            </a:r>
            <a:r>
              <a:rPr lang="en-US" altLang="en-US" sz="2100" dirty="0">
                <a:solidFill>
                  <a:srgbClr val="FF0000"/>
                </a:solidFill>
                <a:latin typeface="Times New Roman" panose="02020603050405020304" pitchFamily="18" charset="0"/>
                <a:cs typeface="Times New Roman" panose="02020603050405020304" pitchFamily="18" charset="0"/>
              </a:rPr>
              <a:t>as   to  identity of  handwriting   or  finger  impression</a:t>
            </a:r>
            <a:r>
              <a:rPr lang="en-US" altLang="en-US" sz="2100" dirty="0">
                <a:latin typeface="Times New Roman" panose="02020603050405020304" pitchFamily="18" charset="0"/>
                <a:cs typeface="Times New Roman" panose="02020603050405020304" pitchFamily="18" charset="0"/>
              </a:rPr>
              <a:t>  the  opinion upon   that  point  of </a:t>
            </a:r>
            <a:r>
              <a:rPr lang="en-US" altLang="en-US" sz="2100" i="1" dirty="0">
                <a:latin typeface="Times New Roman" panose="02020603050405020304" pitchFamily="18" charset="0"/>
                <a:cs typeface="Times New Roman" panose="02020603050405020304" pitchFamily="18" charset="0"/>
              </a:rPr>
              <a:t>persons  </a:t>
            </a:r>
            <a:r>
              <a:rPr lang="en-US" altLang="en-US" sz="2100" b="1" dirty="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specially skilled</a:t>
            </a:r>
            <a:r>
              <a:rPr lang="en-US" altLang="en-US" sz="2100" dirty="0">
                <a:solidFill>
                  <a:srgbClr val="FF0000"/>
                </a:solidFill>
                <a:latin typeface="Times New Roman" panose="02020603050405020304" pitchFamily="18" charset="0"/>
                <a:cs typeface="Times New Roman" panose="02020603050405020304" pitchFamily="18" charset="0"/>
              </a:rPr>
              <a:t>   in</a:t>
            </a:r>
            <a:r>
              <a:rPr lang="en-US" altLang="en-US" sz="2100" dirty="0">
                <a:latin typeface="Times New Roman" panose="02020603050405020304" pitchFamily="18" charset="0"/>
                <a:cs typeface="Times New Roman" panose="02020603050405020304" pitchFamily="18" charset="0"/>
              </a:rPr>
              <a:t>  such foreign law, </a:t>
            </a:r>
            <a:r>
              <a:rPr lang="en-US" altLang="en-US" sz="2100" dirty="0">
                <a:solidFill>
                  <a:srgbClr val="FF0000"/>
                </a:solidFill>
                <a:latin typeface="Times New Roman" panose="02020603050405020304" pitchFamily="18" charset="0"/>
                <a:cs typeface="Times New Roman" panose="02020603050405020304" pitchFamily="18" charset="0"/>
              </a:rPr>
              <a:t>science</a:t>
            </a:r>
            <a:r>
              <a:rPr lang="en-US" altLang="en-US" sz="2100" dirty="0">
                <a:latin typeface="Times New Roman" panose="02020603050405020304" pitchFamily="18" charset="0"/>
                <a:cs typeface="Times New Roman" panose="02020603050405020304" pitchFamily="18" charset="0"/>
              </a:rPr>
              <a:t> or art, or </a:t>
            </a:r>
            <a:r>
              <a:rPr lang="en-US" altLang="en-US" sz="2100" dirty="0">
                <a:solidFill>
                  <a:srgbClr val="FF0000"/>
                </a:solidFill>
                <a:latin typeface="Times New Roman" panose="02020603050405020304" pitchFamily="18" charset="0"/>
                <a:cs typeface="Times New Roman" panose="02020603050405020304" pitchFamily="18" charset="0"/>
              </a:rPr>
              <a:t>in questions  as to identity of handwriting  or finger impressions</a:t>
            </a:r>
            <a:r>
              <a:rPr lang="en-US" altLang="en-US" sz="2100" dirty="0">
                <a:latin typeface="Times New Roman" panose="02020603050405020304" pitchFamily="18" charset="0"/>
                <a:cs typeface="Times New Roman" panose="02020603050405020304" pitchFamily="18" charset="0"/>
              </a:rPr>
              <a:t> are </a:t>
            </a:r>
          </a:p>
          <a:p>
            <a:pPr algn="just" eaLnBrk="0" hangingPunct="0"/>
            <a:r>
              <a:rPr lang="en-US" altLang="en-US" sz="2100" dirty="0">
                <a:latin typeface="Times New Roman" panose="02020603050405020304" pitchFamily="18" charset="0"/>
                <a:cs typeface="Times New Roman" panose="02020603050405020304" pitchFamily="18" charset="0"/>
              </a:rPr>
              <a:t>relevant facts. Such person s </a:t>
            </a:r>
            <a:r>
              <a:rPr lang="en-US" altLang="en-US" sz="2100" b="1" dirty="0">
                <a:effectLst>
                  <a:outerShdw blurRad="38100" dist="38100" dir="2700000" algn="tl">
                    <a:srgbClr val="C0C0C0"/>
                  </a:outerShdw>
                </a:effectLst>
                <a:latin typeface="Times New Roman" panose="02020603050405020304" pitchFamily="18" charset="0"/>
                <a:cs typeface="Times New Roman" panose="02020603050405020304" pitchFamily="18" charset="0"/>
              </a:rPr>
              <a:t>are called   </a:t>
            </a:r>
            <a:r>
              <a:rPr lang="en-US" altLang="en-US" sz="2100" b="1" dirty="0">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Experts</a:t>
            </a:r>
            <a:r>
              <a:rPr lang="en-US" altLang="en-US" sz="2100" dirty="0">
                <a:solidFill>
                  <a:srgbClr val="FF0000"/>
                </a:solidFill>
                <a:latin typeface="Times New Roman" panose="02020603050405020304" pitchFamily="18" charset="0"/>
                <a:cs typeface="Times New Roman" panose="02020603050405020304" pitchFamily="18" charset="0"/>
              </a:rPr>
              <a:t>  </a:t>
            </a:r>
          </a:p>
        </p:txBody>
      </p:sp>
      <p:sp>
        <p:nvSpPr>
          <p:cNvPr id="13317" name="Rectangle 5">
            <a:extLst>
              <a:ext uri="{FF2B5EF4-FFF2-40B4-BE49-F238E27FC236}">
                <a16:creationId xmlns:a16="http://schemas.microsoft.com/office/drawing/2014/main" id="{937C3EF9-093B-46DB-827B-0873A4F30CFE}"/>
              </a:ext>
            </a:extLst>
          </p:cNvPr>
          <p:cNvSpPr>
            <a:spLocks noChangeArrowheads="1"/>
          </p:cNvSpPr>
          <p:nvPr/>
        </p:nvSpPr>
        <p:spPr bwMode="auto">
          <a:xfrm>
            <a:off x="914400" y="2514601"/>
            <a:ext cx="7372350" cy="262711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a:p>
        </p:txBody>
      </p:sp>
      <p:sp>
        <p:nvSpPr>
          <p:cNvPr id="13318" name="Text Box 6">
            <a:extLst>
              <a:ext uri="{FF2B5EF4-FFF2-40B4-BE49-F238E27FC236}">
                <a16:creationId xmlns:a16="http://schemas.microsoft.com/office/drawing/2014/main" id="{8B6513AD-23F9-4986-88B5-81E90C02CA81}"/>
              </a:ext>
            </a:extLst>
          </p:cNvPr>
          <p:cNvSpPr txBox="1">
            <a:spLocks noChangeArrowheads="1"/>
          </p:cNvSpPr>
          <p:nvPr/>
        </p:nvSpPr>
        <p:spPr bwMode="auto">
          <a:xfrm>
            <a:off x="8017635" y="5600700"/>
            <a:ext cx="11208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
        <p:nvSpPr>
          <p:cNvPr id="13320" name="Text Box 8">
            <a:extLst>
              <a:ext uri="{FF2B5EF4-FFF2-40B4-BE49-F238E27FC236}">
                <a16:creationId xmlns:a16="http://schemas.microsoft.com/office/drawing/2014/main" id="{8EAAECFD-27D3-465F-A030-276266C58DF9}"/>
              </a:ext>
            </a:extLst>
          </p:cNvPr>
          <p:cNvSpPr txBox="1">
            <a:spLocks noChangeArrowheads="1"/>
          </p:cNvSpPr>
          <p:nvPr/>
        </p:nvSpPr>
        <p:spPr bwMode="auto">
          <a:xfrm>
            <a:off x="914400" y="2334399"/>
            <a:ext cx="1166217" cy="265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125" i="1" dirty="0">
                <a:latin typeface="Times New Roman" panose="02020603050405020304" pitchFamily="18" charset="0"/>
                <a:cs typeface="Times New Roman" panose="02020603050405020304" pitchFamily="18" charset="0"/>
              </a:rPr>
              <a:t>Expert</a:t>
            </a:r>
          </a:p>
        </p:txBody>
      </p:sp>
    </p:spTree>
    <p:extLst>
      <p:ext uri="{BB962C8B-B14F-4D97-AF65-F5344CB8AC3E}">
        <p14:creationId xmlns:p14="http://schemas.microsoft.com/office/powerpoint/2010/main" val="15164749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2A4AE18B-A07F-49B4-8673-30006AC63711}"/>
              </a:ext>
            </a:extLst>
          </p:cNvPr>
          <p:cNvSpPr txBox="1">
            <a:spLocks noChangeArrowheads="1"/>
          </p:cNvSpPr>
          <p:nvPr/>
        </p:nvSpPr>
        <p:spPr bwMode="auto">
          <a:xfrm>
            <a:off x="1657350" y="1245395"/>
            <a:ext cx="178125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b="1">
                <a:latin typeface="Times New Roman" panose="02020603050405020304" pitchFamily="18" charset="0"/>
                <a:cs typeface="Times New Roman" panose="02020603050405020304" pitchFamily="18" charset="0"/>
              </a:rPr>
              <a:t>Section  46</a:t>
            </a:r>
          </a:p>
        </p:txBody>
      </p:sp>
      <p:sp>
        <p:nvSpPr>
          <p:cNvPr id="15363" name="Text Box 3">
            <a:extLst>
              <a:ext uri="{FF2B5EF4-FFF2-40B4-BE49-F238E27FC236}">
                <a16:creationId xmlns:a16="http://schemas.microsoft.com/office/drawing/2014/main" id="{78F7CE66-2339-48FA-91AB-AC322DD008C3}"/>
              </a:ext>
            </a:extLst>
          </p:cNvPr>
          <p:cNvSpPr txBox="1">
            <a:spLocks noChangeArrowheads="1"/>
          </p:cNvSpPr>
          <p:nvPr/>
        </p:nvSpPr>
        <p:spPr bwMode="auto">
          <a:xfrm>
            <a:off x="1773180" y="1583457"/>
            <a:ext cx="638828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dirty="0">
                <a:latin typeface="Times New Roman" panose="02020603050405020304" pitchFamily="18" charset="0"/>
                <a:cs typeface="Times New Roman" panose="02020603050405020304" pitchFamily="18" charset="0"/>
              </a:rPr>
              <a:t>Facts,  not  otherwise relevant, are relevant </a:t>
            </a:r>
          </a:p>
          <a:p>
            <a:r>
              <a:rPr lang="en-US" altLang="en-US" sz="2700" dirty="0">
                <a:latin typeface="Times New Roman" panose="02020603050405020304" pitchFamily="18" charset="0"/>
                <a:cs typeface="Times New Roman" panose="02020603050405020304" pitchFamily="18" charset="0"/>
              </a:rPr>
              <a:t>if  they  support or are inconsistent with  the </a:t>
            </a:r>
          </a:p>
          <a:p>
            <a:r>
              <a:rPr lang="en-US" altLang="en-US" sz="2700" dirty="0">
                <a:latin typeface="Times New Roman" panose="02020603050405020304" pitchFamily="18" charset="0"/>
                <a:cs typeface="Times New Roman" panose="02020603050405020304" pitchFamily="18" charset="0"/>
              </a:rPr>
              <a:t>opinions  of  experts,  when  such  opinions </a:t>
            </a:r>
          </a:p>
          <a:p>
            <a:r>
              <a:rPr lang="en-US" altLang="en-US" sz="2700" dirty="0">
                <a:latin typeface="Times New Roman" panose="02020603050405020304" pitchFamily="18" charset="0"/>
                <a:cs typeface="Times New Roman" panose="02020603050405020304" pitchFamily="18" charset="0"/>
              </a:rPr>
              <a:t>are relevant </a:t>
            </a:r>
          </a:p>
        </p:txBody>
      </p:sp>
      <p:sp>
        <p:nvSpPr>
          <p:cNvPr id="15364" name="Rectangle 4">
            <a:extLst>
              <a:ext uri="{FF2B5EF4-FFF2-40B4-BE49-F238E27FC236}">
                <a16:creationId xmlns:a16="http://schemas.microsoft.com/office/drawing/2014/main" id="{97C34B99-4247-48FE-98FB-172EC7267A46}"/>
              </a:ext>
            </a:extLst>
          </p:cNvPr>
          <p:cNvSpPr>
            <a:spLocks noChangeArrowheads="1"/>
          </p:cNvSpPr>
          <p:nvPr/>
        </p:nvSpPr>
        <p:spPr bwMode="auto">
          <a:xfrm>
            <a:off x="1714500" y="1714500"/>
            <a:ext cx="6515100" cy="1657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5" name="Text Box 5">
            <a:extLst>
              <a:ext uri="{FF2B5EF4-FFF2-40B4-BE49-F238E27FC236}">
                <a16:creationId xmlns:a16="http://schemas.microsoft.com/office/drawing/2014/main" id="{BC5C2383-80CF-41A6-BF45-44898C210FD2}"/>
              </a:ext>
            </a:extLst>
          </p:cNvPr>
          <p:cNvSpPr txBox="1">
            <a:spLocks noChangeArrowheads="1"/>
          </p:cNvSpPr>
          <p:nvPr/>
        </p:nvSpPr>
        <p:spPr bwMode="auto">
          <a:xfrm>
            <a:off x="1600200" y="3302795"/>
            <a:ext cx="178125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b="1">
                <a:latin typeface="Times New Roman" panose="02020603050405020304" pitchFamily="18" charset="0"/>
                <a:cs typeface="Times New Roman" panose="02020603050405020304" pitchFamily="18" charset="0"/>
              </a:rPr>
              <a:t>Section  51</a:t>
            </a:r>
          </a:p>
        </p:txBody>
      </p:sp>
      <p:sp>
        <p:nvSpPr>
          <p:cNvPr id="15366" name="Text Box 6">
            <a:extLst>
              <a:ext uri="{FF2B5EF4-FFF2-40B4-BE49-F238E27FC236}">
                <a16:creationId xmlns:a16="http://schemas.microsoft.com/office/drawing/2014/main" id="{0C03A65A-2983-4E74-8C38-B7AE94CB49D7}"/>
              </a:ext>
            </a:extLst>
          </p:cNvPr>
          <p:cNvSpPr txBox="1">
            <a:spLocks noChangeArrowheads="1"/>
          </p:cNvSpPr>
          <p:nvPr/>
        </p:nvSpPr>
        <p:spPr bwMode="auto">
          <a:xfrm>
            <a:off x="1657351" y="3749279"/>
            <a:ext cx="6532558"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dirty="0">
                <a:latin typeface="Times New Roman" panose="02020603050405020304" pitchFamily="18" charset="0"/>
                <a:cs typeface="Times New Roman" panose="02020603050405020304" pitchFamily="18" charset="0"/>
              </a:rPr>
              <a:t>Whenever the opinion of any living person is </a:t>
            </a:r>
          </a:p>
          <a:p>
            <a:r>
              <a:rPr lang="en-US" altLang="en-US" sz="2700" dirty="0">
                <a:latin typeface="Times New Roman" panose="02020603050405020304" pitchFamily="18" charset="0"/>
                <a:cs typeface="Times New Roman" panose="02020603050405020304" pitchFamily="18" charset="0"/>
              </a:rPr>
              <a:t>relevant,  the grounds on which such opinion</a:t>
            </a:r>
          </a:p>
          <a:p>
            <a:r>
              <a:rPr lang="en-US" altLang="en-US" sz="2700" dirty="0">
                <a:latin typeface="Times New Roman" panose="02020603050405020304" pitchFamily="18" charset="0"/>
                <a:cs typeface="Times New Roman" panose="02020603050405020304" pitchFamily="18" charset="0"/>
              </a:rPr>
              <a:t>is based are also relevant </a:t>
            </a:r>
          </a:p>
        </p:txBody>
      </p:sp>
      <p:sp>
        <p:nvSpPr>
          <p:cNvPr id="15367" name="Rectangle 7">
            <a:extLst>
              <a:ext uri="{FF2B5EF4-FFF2-40B4-BE49-F238E27FC236}">
                <a16:creationId xmlns:a16="http://schemas.microsoft.com/office/drawing/2014/main" id="{98236524-83A4-4100-827C-01553B3BF354}"/>
              </a:ext>
            </a:extLst>
          </p:cNvPr>
          <p:cNvSpPr>
            <a:spLocks noChangeArrowheads="1"/>
          </p:cNvSpPr>
          <p:nvPr/>
        </p:nvSpPr>
        <p:spPr bwMode="auto">
          <a:xfrm>
            <a:off x="1657350" y="3783805"/>
            <a:ext cx="6572250" cy="141684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3300">
              <a:latin typeface="Times New Roman" panose="02020603050405020304" pitchFamily="18" charset="0"/>
              <a:cs typeface="Times New Roman" panose="02020603050405020304" pitchFamily="18" charset="0"/>
            </a:endParaRPr>
          </a:p>
        </p:txBody>
      </p:sp>
      <p:sp>
        <p:nvSpPr>
          <p:cNvPr id="15369" name="Text Box 9">
            <a:extLst>
              <a:ext uri="{FF2B5EF4-FFF2-40B4-BE49-F238E27FC236}">
                <a16:creationId xmlns:a16="http://schemas.microsoft.com/office/drawing/2014/main" id="{EE1C9F57-CCC1-4A39-935F-3C74D411A156}"/>
              </a:ext>
            </a:extLst>
          </p:cNvPr>
          <p:cNvSpPr txBox="1">
            <a:spLocks noChangeArrowheads="1"/>
          </p:cNvSpPr>
          <p:nvPr/>
        </p:nvSpPr>
        <p:spPr bwMode="auto">
          <a:xfrm>
            <a:off x="7531894" y="574595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5370" name="Text Box 10">
            <a:extLst>
              <a:ext uri="{FF2B5EF4-FFF2-40B4-BE49-F238E27FC236}">
                <a16:creationId xmlns:a16="http://schemas.microsoft.com/office/drawing/2014/main" id="{4290EAA6-4164-4662-A584-F686D7A31DA1}"/>
              </a:ext>
            </a:extLst>
          </p:cNvPr>
          <p:cNvSpPr txBox="1">
            <a:spLocks noChangeArrowheads="1"/>
          </p:cNvSpPr>
          <p:nvPr/>
        </p:nvSpPr>
        <p:spPr bwMode="auto">
          <a:xfrm>
            <a:off x="7846185" y="5486400"/>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2241052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C6ACA646-8785-4AB7-A523-06F72F16E1A6}"/>
              </a:ext>
            </a:extLst>
          </p:cNvPr>
          <p:cNvSpPr txBox="1">
            <a:spLocks noChangeArrowheads="1"/>
          </p:cNvSpPr>
          <p:nvPr/>
        </p:nvSpPr>
        <p:spPr bwMode="auto">
          <a:xfrm>
            <a:off x="2368155" y="1229917"/>
            <a:ext cx="400006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b="1" dirty="0">
                <a:latin typeface="Times New Roman" panose="02020603050405020304" pitchFamily="18" charset="0"/>
              </a:rPr>
              <a:t>Criminal Procedure Code</a:t>
            </a:r>
          </a:p>
        </p:txBody>
      </p:sp>
      <p:sp>
        <p:nvSpPr>
          <p:cNvPr id="16387" name="Text Box 8">
            <a:extLst>
              <a:ext uri="{FF2B5EF4-FFF2-40B4-BE49-F238E27FC236}">
                <a16:creationId xmlns:a16="http://schemas.microsoft.com/office/drawing/2014/main" id="{1AC3FDFA-3F3D-4FF4-A56D-E2BCBAA86C26}"/>
              </a:ext>
            </a:extLst>
          </p:cNvPr>
          <p:cNvSpPr txBox="1">
            <a:spLocks noChangeArrowheads="1"/>
          </p:cNvSpPr>
          <p:nvPr/>
        </p:nvSpPr>
        <p:spPr bwMode="auto">
          <a:xfrm>
            <a:off x="7531894" y="574595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16388" name="Text Box 9">
            <a:extLst>
              <a:ext uri="{FF2B5EF4-FFF2-40B4-BE49-F238E27FC236}">
                <a16:creationId xmlns:a16="http://schemas.microsoft.com/office/drawing/2014/main" id="{5553752D-3F26-49E8-95B4-8C9C26D51283}"/>
              </a:ext>
            </a:extLst>
          </p:cNvPr>
          <p:cNvSpPr txBox="1">
            <a:spLocks noChangeArrowheads="1"/>
          </p:cNvSpPr>
          <p:nvPr/>
        </p:nvSpPr>
        <p:spPr bwMode="auto">
          <a:xfrm>
            <a:off x="7143750" y="5657851"/>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i="1">
                <a:latin typeface="Times New Roman" panose="02020603050405020304" pitchFamily="18" charset="0"/>
              </a:rPr>
              <a:t>ranbsingh</a:t>
            </a:r>
            <a:endParaRPr lang="en-US" altLang="en-US">
              <a:latin typeface="Times New Roman" panose="02020603050405020304" pitchFamily="18" charset="0"/>
            </a:endParaRPr>
          </a:p>
        </p:txBody>
      </p:sp>
      <p:sp>
        <p:nvSpPr>
          <p:cNvPr id="16390" name="Rectangle 11">
            <a:extLst>
              <a:ext uri="{FF2B5EF4-FFF2-40B4-BE49-F238E27FC236}">
                <a16:creationId xmlns:a16="http://schemas.microsoft.com/office/drawing/2014/main" id="{90B63D03-0228-43D4-A1B8-907166C7106F}"/>
              </a:ext>
            </a:extLst>
          </p:cNvPr>
          <p:cNvSpPr>
            <a:spLocks noChangeArrowheads="1"/>
          </p:cNvSpPr>
          <p:nvPr/>
        </p:nvSpPr>
        <p:spPr bwMode="auto">
          <a:xfrm>
            <a:off x="457200" y="1728486"/>
            <a:ext cx="8058150" cy="379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b="1" dirty="0">
                <a:latin typeface="Times New Roman" panose="02020603050405020304" pitchFamily="18" charset="0"/>
                <a:cs typeface="Times New Roman" panose="02020603050405020304" pitchFamily="18" charset="0"/>
              </a:rPr>
              <a:t>Section  292:  Evidence of officers of the Mint</a:t>
            </a:r>
          </a:p>
          <a:p>
            <a:pPr algn="just"/>
            <a:endParaRPr lang="en-US" altLang="en-US" sz="675" dirty="0">
              <a:latin typeface="Times New Roman" panose="02020603050405020304" pitchFamily="18" charset="0"/>
              <a:cs typeface="Times New Roman" panose="02020603050405020304" pitchFamily="18" charset="0"/>
            </a:endParaRPr>
          </a:p>
          <a:p>
            <a:pPr algn="just">
              <a:buFontTx/>
              <a:buAutoNum type="arabicParenBoth"/>
            </a:pPr>
            <a:r>
              <a:rPr lang="en-US" altLang="en-US" dirty="0">
                <a:latin typeface="Times New Roman" panose="02020603050405020304" pitchFamily="18" charset="0"/>
                <a:cs typeface="Times New Roman" panose="02020603050405020304" pitchFamily="18" charset="0"/>
              </a:rPr>
              <a:t>Any document purporting to be a report under the hand of any such officer of any Mint or of any Note Printing Press or of any Security Printing Press (including the officer of the Controller of Stamps and Stationery) or of any Forensic Department or Division of Forensic Science Laboratory or any Government Examiner of Questioned Documents or any State Examiner of Questioned Documents, as the case may be,  as the Central Government may, by notification, specify in this behalf, upon any matter or thing duly submitted to him for examination and report in the course of any proceeding under this Code, may be used as evidence in any inquiry, trial or other proceeding under this code, although such officer is not called as witness.</a:t>
            </a:r>
          </a:p>
          <a:p>
            <a:pPr algn="just">
              <a:buFontTx/>
              <a:buAutoNum type="arabicParenBoth"/>
            </a:pPr>
            <a:endParaRPr lang="en-US" altLang="en-US" dirty="0">
              <a:latin typeface="Times New Roman" panose="02020603050405020304" pitchFamily="18" charset="0"/>
              <a:cs typeface="Times New Roman" panose="02020603050405020304" pitchFamily="18" charset="0"/>
            </a:endParaRPr>
          </a:p>
          <a:p>
            <a:pPr eaLnBrk="1" hangingPunct="1"/>
            <a:r>
              <a:rPr lang="en-US" altLang="en-US" dirty="0">
                <a:latin typeface="Times New Roman" panose="02020603050405020304" pitchFamily="18" charset="0"/>
                <a:cs typeface="Times New Roman" panose="02020603050405020304" pitchFamily="18" charset="0"/>
              </a:rPr>
              <a:t>(2)  The court may, if it thinks fit, summon and examine any such officer     </a:t>
            </a:r>
          </a:p>
          <a:p>
            <a:pPr eaLnBrk="1" hangingPunct="1"/>
            <a:r>
              <a:rPr lang="en-US" altLang="en-US" dirty="0">
                <a:latin typeface="Times New Roman" panose="02020603050405020304" pitchFamily="18" charset="0"/>
                <a:cs typeface="Times New Roman" panose="02020603050405020304" pitchFamily="18" charset="0"/>
              </a:rPr>
              <a:t>       as to the subject-matter of this report;	</a:t>
            </a:r>
          </a:p>
        </p:txBody>
      </p:sp>
    </p:spTree>
    <p:extLst>
      <p:ext uri="{BB962C8B-B14F-4D97-AF65-F5344CB8AC3E}">
        <p14:creationId xmlns:p14="http://schemas.microsoft.com/office/powerpoint/2010/main" val="35470693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03976643-8390-474E-BDA9-ACD9CFF55063}"/>
              </a:ext>
            </a:extLst>
          </p:cNvPr>
          <p:cNvSpPr>
            <a:spLocks noChangeArrowheads="1"/>
          </p:cNvSpPr>
          <p:nvPr/>
        </p:nvSpPr>
        <p:spPr bwMode="auto">
          <a:xfrm>
            <a:off x="3371850" y="914401"/>
            <a:ext cx="4572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en-US" altLang="en-US" sz="1200">
                <a:latin typeface="Times New Roman" panose="02020603050405020304" pitchFamily="18" charset="0"/>
                <a:cs typeface="Times New Roman" panose="02020603050405020304" pitchFamily="18" charset="0"/>
              </a:rPr>
              <a:t>Section  292:  Evidence of officers of the Mint (contd.)</a:t>
            </a:r>
            <a:endParaRPr lang="en-US" altLang="en-US" sz="1050">
              <a:latin typeface="Times New Roman" panose="02020603050405020304" pitchFamily="18" charset="0"/>
              <a:cs typeface="Times New Roman" panose="02020603050405020304" pitchFamily="18" charset="0"/>
            </a:endParaRPr>
          </a:p>
        </p:txBody>
      </p:sp>
      <p:sp>
        <p:nvSpPr>
          <p:cNvPr id="17411" name="Rectangle 1">
            <a:extLst>
              <a:ext uri="{FF2B5EF4-FFF2-40B4-BE49-F238E27FC236}">
                <a16:creationId xmlns:a16="http://schemas.microsoft.com/office/drawing/2014/main" id="{17B65ABE-03FC-47BA-86F0-CDB65B4C1A70}"/>
              </a:ext>
            </a:extLst>
          </p:cNvPr>
          <p:cNvSpPr>
            <a:spLocks noChangeArrowheads="1"/>
          </p:cNvSpPr>
          <p:nvPr/>
        </p:nvSpPr>
        <p:spPr bwMode="auto">
          <a:xfrm>
            <a:off x="342901" y="1186354"/>
            <a:ext cx="7943849"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400050" indent="-4000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altLang="en-US" dirty="0">
                <a:latin typeface="Times New Roman" panose="02020603050405020304" pitchFamily="18" charset="0"/>
                <a:cs typeface="Times New Roman" panose="02020603050405020304" pitchFamily="18" charset="0"/>
              </a:rPr>
              <a:t>	Provided that no such officer shall be summoned to produce any records on which the report is based.</a:t>
            </a:r>
          </a:p>
          <a:p>
            <a:pPr algn="just"/>
            <a:endParaRPr lang="en-US" altLang="en-US" sz="675" dirty="0">
              <a:latin typeface="Times New Roman" panose="02020603050405020304" pitchFamily="18" charset="0"/>
              <a:cs typeface="Times New Roman" panose="02020603050405020304" pitchFamily="18" charset="0"/>
            </a:endParaRPr>
          </a:p>
          <a:p>
            <a:pPr algn="just"/>
            <a:r>
              <a:rPr lang="en-US" altLang="en-US" dirty="0">
                <a:latin typeface="Times New Roman" panose="02020603050405020304" pitchFamily="18" charset="0"/>
                <a:cs typeface="Times New Roman" panose="02020603050405020304" pitchFamily="18" charset="0"/>
              </a:rPr>
              <a:t>(3) Without prejudice to the provisions of section 123 and 124 of the Indian Evidence Act, 1872(1 of 1872) no such officer shall,  except with the permission of the General Manager or any officer in-charge of any Mint or of any Note Printing Press or of any Security Printing Press or of any Forensic Department or any officer in-charge of the Forensic Science Laboratory or of the Government Examiner of Questioned Documents Organization  or of the State Examiner of Questioned Documents Organization, as the case may be,  be permitted  -</a:t>
            </a:r>
          </a:p>
          <a:p>
            <a:pPr algn="just"/>
            <a:endParaRPr lang="en-US" altLang="en-US" sz="825" dirty="0">
              <a:latin typeface="Times New Roman" panose="02020603050405020304" pitchFamily="18" charset="0"/>
              <a:cs typeface="Times New Roman" panose="02020603050405020304" pitchFamily="18" charset="0"/>
            </a:endParaRPr>
          </a:p>
          <a:p>
            <a:pPr algn="just">
              <a:buFontTx/>
              <a:buAutoNum type="alphaLcParenBoth"/>
            </a:pPr>
            <a:r>
              <a:rPr lang="en-US" altLang="en-US" dirty="0">
                <a:latin typeface="Times New Roman" panose="02020603050405020304" pitchFamily="18" charset="0"/>
                <a:cs typeface="Times New Roman" panose="02020603050405020304" pitchFamily="18" charset="0"/>
              </a:rPr>
              <a:t>to  give any evidence derived from any unpublished official records on which the report is based; or</a:t>
            </a:r>
          </a:p>
          <a:p>
            <a:pPr algn="just">
              <a:buFontTx/>
              <a:buAutoNum type="alphaLcParenBoth"/>
            </a:pPr>
            <a:endParaRPr lang="en-US" altLang="en-US" dirty="0">
              <a:latin typeface="Times New Roman" panose="02020603050405020304" pitchFamily="18" charset="0"/>
              <a:cs typeface="Times New Roman" panose="02020603050405020304" pitchFamily="18" charset="0"/>
            </a:endParaRPr>
          </a:p>
          <a:p>
            <a:pPr algn="just">
              <a:buFontTx/>
              <a:buAutoNum type="alphaLcParenBoth" startAt="2"/>
            </a:pPr>
            <a:r>
              <a:rPr lang="en-US" altLang="en-US" dirty="0">
                <a:latin typeface="Times New Roman" panose="02020603050405020304" pitchFamily="18" charset="0"/>
                <a:cs typeface="Times New Roman" panose="02020603050405020304" pitchFamily="18" charset="0"/>
              </a:rPr>
              <a:t>to disclose the nature or particulars of any test applied by him in the course  of the examination of the matter or thing  </a:t>
            </a:r>
          </a:p>
        </p:txBody>
      </p:sp>
      <p:sp>
        <p:nvSpPr>
          <p:cNvPr id="5" name="Text Box 11">
            <a:extLst>
              <a:ext uri="{FF2B5EF4-FFF2-40B4-BE49-F238E27FC236}">
                <a16:creationId xmlns:a16="http://schemas.microsoft.com/office/drawing/2014/main" id="{A69E404D-71E6-46AD-87F9-6AFB10704F31}"/>
              </a:ext>
            </a:extLst>
          </p:cNvPr>
          <p:cNvSpPr txBox="1">
            <a:spLocks noChangeArrowheads="1"/>
          </p:cNvSpPr>
          <p:nvPr/>
        </p:nvSpPr>
        <p:spPr bwMode="auto">
          <a:xfrm rot="21529874">
            <a:off x="7314117" y="5865134"/>
            <a:ext cx="1370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9111216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55755717-E19A-4340-A27D-4643A4B51104}"/>
              </a:ext>
            </a:extLst>
          </p:cNvPr>
          <p:cNvSpPr>
            <a:spLocks noChangeArrowheads="1"/>
          </p:cNvSpPr>
          <p:nvPr/>
        </p:nvSpPr>
        <p:spPr bwMode="auto">
          <a:xfrm>
            <a:off x="685800" y="1766070"/>
            <a:ext cx="7600950"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buFont typeface="Wingdings" panose="05000000000000000000" pitchFamily="2" charset="2"/>
              <a:buChar char="v"/>
            </a:pPr>
            <a:r>
              <a:rPr lang="en-US" altLang="en-US" sz="2100" dirty="0">
                <a:latin typeface="Times New Roman" panose="02020603050405020304" pitchFamily="18" charset="0"/>
                <a:cs typeface="Times New Roman" panose="02020603050405020304" pitchFamily="18" charset="0"/>
              </a:rPr>
              <a:t>It may be recalled that the Government Examiners of Questioned Documents and Scientists of the Forensic Science Laboratories were not included in section 292 of the </a:t>
            </a:r>
            <a:r>
              <a:rPr lang="en-US" altLang="en-US" sz="2100" dirty="0" err="1">
                <a:latin typeface="Times New Roman" panose="02020603050405020304" pitchFamily="18" charset="0"/>
                <a:cs typeface="Times New Roman" panose="02020603050405020304" pitchFamily="18" charset="0"/>
              </a:rPr>
              <a:t>CrPC</a:t>
            </a:r>
            <a:r>
              <a:rPr lang="en-US" altLang="en-US" sz="2100" dirty="0">
                <a:latin typeface="Times New Roman" panose="02020603050405020304" pitchFamily="18" charset="0"/>
                <a:cs typeface="Times New Roman" panose="02020603050405020304" pitchFamily="18" charset="0"/>
              </a:rPr>
              <a:t> earlier and their opinion on counterfeit coins and currency notes was not taken as evidence without their appearing in the court and proving their expertise. </a:t>
            </a:r>
          </a:p>
          <a:p>
            <a:pPr algn="just">
              <a:buFont typeface="Wingdings" panose="05000000000000000000" pitchFamily="2" charset="2"/>
              <a:buChar char="v"/>
            </a:pPr>
            <a:endParaRPr lang="en-US" altLang="en-US" sz="21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altLang="en-US" sz="2100" dirty="0">
                <a:latin typeface="Times New Roman" panose="02020603050405020304" pitchFamily="18" charset="0"/>
                <a:cs typeface="Times New Roman" panose="02020603050405020304" pitchFamily="18" charset="0"/>
              </a:rPr>
              <a:t>The amendments were made in the year 2005/06 to include Scientists of the Forensic Science Laboratories and GEQD organizations.</a:t>
            </a:r>
          </a:p>
        </p:txBody>
      </p:sp>
      <p:sp>
        <p:nvSpPr>
          <p:cNvPr id="18435" name="Rectangle 2">
            <a:extLst>
              <a:ext uri="{FF2B5EF4-FFF2-40B4-BE49-F238E27FC236}">
                <a16:creationId xmlns:a16="http://schemas.microsoft.com/office/drawing/2014/main" id="{84406D4F-E761-4C09-8CEF-A86DA70378AF}"/>
              </a:ext>
            </a:extLst>
          </p:cNvPr>
          <p:cNvSpPr>
            <a:spLocks noChangeArrowheads="1"/>
          </p:cNvSpPr>
          <p:nvPr/>
        </p:nvSpPr>
        <p:spPr bwMode="auto">
          <a:xfrm>
            <a:off x="4869082" y="1257301"/>
            <a:ext cx="26890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r>
              <a:rPr lang="en-US" altLang="en-US" sz="1200">
                <a:latin typeface="Times New Roman" panose="02020603050405020304" pitchFamily="18" charset="0"/>
                <a:cs typeface="Times New Roman" panose="02020603050405020304" pitchFamily="18" charset="0"/>
              </a:rPr>
              <a:t>Evidence of officers of the Mint (contd.)</a:t>
            </a:r>
            <a:endParaRPr lang="en-US" altLang="en-US" sz="1050">
              <a:latin typeface="Times New Roman" panose="02020603050405020304" pitchFamily="18" charset="0"/>
              <a:cs typeface="Times New Roman" panose="02020603050405020304" pitchFamily="18" charset="0"/>
            </a:endParaRPr>
          </a:p>
        </p:txBody>
      </p:sp>
      <p:sp>
        <p:nvSpPr>
          <p:cNvPr id="5" name="Text Box 11">
            <a:extLst>
              <a:ext uri="{FF2B5EF4-FFF2-40B4-BE49-F238E27FC236}">
                <a16:creationId xmlns:a16="http://schemas.microsoft.com/office/drawing/2014/main" id="{B420E0E4-4D89-4984-971E-57DC32E00EC6}"/>
              </a:ext>
            </a:extLst>
          </p:cNvPr>
          <p:cNvSpPr txBox="1">
            <a:spLocks noChangeArrowheads="1"/>
          </p:cNvSpPr>
          <p:nvPr/>
        </p:nvSpPr>
        <p:spPr bwMode="auto">
          <a:xfrm rot="21529874">
            <a:off x="7468354" y="5788175"/>
            <a:ext cx="14443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1877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val 2">
            <a:extLst>
              <a:ext uri="{FF2B5EF4-FFF2-40B4-BE49-F238E27FC236}">
                <a16:creationId xmlns:a16="http://schemas.microsoft.com/office/drawing/2014/main" id="{35A48089-64DA-4171-A28B-A7EB73D6C2C4}"/>
              </a:ext>
            </a:extLst>
          </p:cNvPr>
          <p:cNvSpPr>
            <a:spLocks noChangeArrowheads="1"/>
          </p:cNvSpPr>
          <p:nvPr/>
        </p:nvSpPr>
        <p:spPr bwMode="auto">
          <a:xfrm>
            <a:off x="3543300" y="992981"/>
            <a:ext cx="2571750" cy="685800"/>
          </a:xfrm>
          <a:prstGeom prst="ellipse">
            <a:avLst/>
          </a:prstGeom>
          <a:solidFill>
            <a:srgbClr val="99CCFF"/>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4147" name="Text Box 3">
            <a:extLst>
              <a:ext uri="{FF2B5EF4-FFF2-40B4-BE49-F238E27FC236}">
                <a16:creationId xmlns:a16="http://schemas.microsoft.com/office/drawing/2014/main" id="{3E998A84-89BE-4036-A684-BDF60EF31EE7}"/>
              </a:ext>
            </a:extLst>
          </p:cNvPr>
          <p:cNvSpPr txBox="1">
            <a:spLocks noChangeArrowheads="1"/>
          </p:cNvSpPr>
          <p:nvPr/>
        </p:nvSpPr>
        <p:spPr bwMode="auto">
          <a:xfrm>
            <a:off x="3966515" y="1050132"/>
            <a:ext cx="1688412"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65000"/>
              </a:lnSpc>
            </a:pPr>
            <a:r>
              <a:rPr lang="en-US" altLang="en-US" sz="3000" i="1" dirty="0">
                <a:solidFill>
                  <a:srgbClr val="CC3300"/>
                </a:solidFill>
                <a:latin typeface="Times New Roman" panose="02020603050405020304" pitchFamily="18" charset="0"/>
                <a:cs typeface="Times New Roman" panose="02020603050405020304" pitchFamily="18" charset="0"/>
              </a:rPr>
              <a:t>Forensics</a:t>
            </a:r>
          </a:p>
          <a:p>
            <a:pPr algn="ctr" eaLnBrk="1" hangingPunct="1">
              <a:lnSpc>
                <a:spcPct val="65000"/>
              </a:lnSpc>
            </a:pPr>
            <a:r>
              <a:rPr lang="en-US" altLang="en-US" sz="3000" i="1" dirty="0">
                <a:solidFill>
                  <a:srgbClr val="CC3300"/>
                </a:solidFill>
                <a:latin typeface="Times New Roman" panose="02020603050405020304" pitchFamily="18" charset="0"/>
                <a:cs typeface="Times New Roman" panose="02020603050405020304" pitchFamily="18" charset="0"/>
              </a:rPr>
              <a:t>end users</a:t>
            </a:r>
          </a:p>
        </p:txBody>
      </p:sp>
      <p:sp>
        <p:nvSpPr>
          <p:cNvPr id="134148" name="Text Box 4">
            <a:extLst>
              <a:ext uri="{FF2B5EF4-FFF2-40B4-BE49-F238E27FC236}">
                <a16:creationId xmlns:a16="http://schemas.microsoft.com/office/drawing/2014/main" id="{AF9B231D-F432-403B-92C1-F8A56B035D44}"/>
              </a:ext>
            </a:extLst>
          </p:cNvPr>
          <p:cNvSpPr txBox="1">
            <a:spLocks noChangeArrowheads="1"/>
          </p:cNvSpPr>
          <p:nvPr/>
        </p:nvSpPr>
        <p:spPr bwMode="auto">
          <a:xfrm>
            <a:off x="1314450" y="1347788"/>
            <a:ext cx="2114550" cy="507831"/>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700" b="1" dirty="0">
                <a:latin typeface="Times New Roman" panose="02020603050405020304" pitchFamily="18" charset="0"/>
              </a:rPr>
              <a:t>Investigation</a:t>
            </a:r>
          </a:p>
        </p:txBody>
      </p:sp>
      <p:sp>
        <p:nvSpPr>
          <p:cNvPr id="134149" name="Text Box 5">
            <a:extLst>
              <a:ext uri="{FF2B5EF4-FFF2-40B4-BE49-F238E27FC236}">
                <a16:creationId xmlns:a16="http://schemas.microsoft.com/office/drawing/2014/main" id="{4954C44F-90E1-4971-BBF8-9EA111038BB7}"/>
              </a:ext>
            </a:extLst>
          </p:cNvPr>
          <p:cNvSpPr txBox="1">
            <a:spLocks noChangeArrowheads="1"/>
          </p:cNvSpPr>
          <p:nvPr/>
        </p:nvSpPr>
        <p:spPr bwMode="auto">
          <a:xfrm>
            <a:off x="6229350" y="1257301"/>
            <a:ext cx="1665841" cy="507831"/>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700" b="1" dirty="0">
                <a:latin typeface="Times New Roman" panose="02020603050405020304" pitchFamily="18" charset="0"/>
              </a:rPr>
              <a:t>Judgment</a:t>
            </a:r>
          </a:p>
        </p:txBody>
      </p:sp>
      <p:sp>
        <p:nvSpPr>
          <p:cNvPr id="134150" name="Text Box 6">
            <a:extLst>
              <a:ext uri="{FF2B5EF4-FFF2-40B4-BE49-F238E27FC236}">
                <a16:creationId xmlns:a16="http://schemas.microsoft.com/office/drawing/2014/main" id="{5F0018EE-A93E-4EDA-B246-FB780A617322}"/>
              </a:ext>
            </a:extLst>
          </p:cNvPr>
          <p:cNvSpPr txBox="1">
            <a:spLocks noChangeArrowheads="1"/>
          </p:cNvSpPr>
          <p:nvPr/>
        </p:nvSpPr>
        <p:spPr bwMode="auto">
          <a:xfrm>
            <a:off x="4572000" y="2057401"/>
            <a:ext cx="3465949"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v"/>
            </a:pPr>
            <a:r>
              <a:rPr lang="en-US" altLang="en-US" sz="2100" b="1">
                <a:solidFill>
                  <a:srgbClr val="CC3300"/>
                </a:solidFill>
                <a:latin typeface="Times New Roman" panose="02020603050405020304" pitchFamily="18" charset="0"/>
              </a:rPr>
              <a:t> Presumption of innocence</a:t>
            </a:r>
          </a:p>
        </p:txBody>
      </p:sp>
      <p:sp>
        <p:nvSpPr>
          <p:cNvPr id="134151" name="Text Box 7">
            <a:extLst>
              <a:ext uri="{FF2B5EF4-FFF2-40B4-BE49-F238E27FC236}">
                <a16:creationId xmlns:a16="http://schemas.microsoft.com/office/drawing/2014/main" id="{DC3D2ACE-7958-4503-B588-95498A2EE534}"/>
              </a:ext>
            </a:extLst>
          </p:cNvPr>
          <p:cNvSpPr txBox="1">
            <a:spLocks noChangeArrowheads="1"/>
          </p:cNvSpPr>
          <p:nvPr/>
        </p:nvSpPr>
        <p:spPr bwMode="auto">
          <a:xfrm>
            <a:off x="4857751" y="2686051"/>
            <a:ext cx="3259226"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Ø"/>
            </a:pPr>
            <a:r>
              <a:rPr lang="en-US" altLang="en-US" sz="2100" b="1">
                <a:solidFill>
                  <a:srgbClr val="FF3300"/>
                </a:solidFill>
                <a:latin typeface="Times New Roman" panose="02020603050405020304" pitchFamily="18" charset="0"/>
              </a:rPr>
              <a:t> Discriminative Potential</a:t>
            </a:r>
          </a:p>
        </p:txBody>
      </p:sp>
      <p:sp>
        <p:nvSpPr>
          <p:cNvPr id="134152" name="Text Box 8">
            <a:extLst>
              <a:ext uri="{FF2B5EF4-FFF2-40B4-BE49-F238E27FC236}">
                <a16:creationId xmlns:a16="http://schemas.microsoft.com/office/drawing/2014/main" id="{313F6954-EB17-4174-B904-0184476E92AA}"/>
              </a:ext>
            </a:extLst>
          </p:cNvPr>
          <p:cNvSpPr txBox="1">
            <a:spLocks noChangeArrowheads="1"/>
          </p:cNvSpPr>
          <p:nvPr/>
        </p:nvSpPr>
        <p:spPr bwMode="auto">
          <a:xfrm>
            <a:off x="6031707" y="3371851"/>
            <a:ext cx="203446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
            </a:pPr>
            <a:r>
              <a:rPr lang="en-US" altLang="en-US" sz="2100" b="1">
                <a:solidFill>
                  <a:srgbClr val="3333CC"/>
                </a:solidFill>
                <a:latin typeface="Times New Roman" panose="02020603050405020304" pitchFamily="18" charset="0"/>
              </a:rPr>
              <a:t> Proof of crime</a:t>
            </a:r>
          </a:p>
        </p:txBody>
      </p:sp>
      <p:sp>
        <p:nvSpPr>
          <p:cNvPr id="134153" name="Text Box 9">
            <a:extLst>
              <a:ext uri="{FF2B5EF4-FFF2-40B4-BE49-F238E27FC236}">
                <a16:creationId xmlns:a16="http://schemas.microsoft.com/office/drawing/2014/main" id="{279190F3-6C4F-448A-83B6-FF8831084DE7}"/>
              </a:ext>
            </a:extLst>
          </p:cNvPr>
          <p:cNvSpPr txBox="1">
            <a:spLocks noChangeArrowheads="1"/>
          </p:cNvSpPr>
          <p:nvPr/>
        </p:nvSpPr>
        <p:spPr bwMode="auto">
          <a:xfrm>
            <a:off x="4686300" y="4000500"/>
            <a:ext cx="3387017"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q"/>
            </a:pPr>
            <a:r>
              <a:rPr lang="en-US" altLang="en-US" sz="2100" b="1">
                <a:solidFill>
                  <a:srgbClr val="800000"/>
                </a:solidFill>
                <a:latin typeface="Times New Roman" panose="02020603050405020304" pitchFamily="18" charset="0"/>
              </a:rPr>
              <a:t> Analysis of physical clues</a:t>
            </a:r>
          </a:p>
        </p:txBody>
      </p:sp>
      <p:sp>
        <p:nvSpPr>
          <p:cNvPr id="134154" name="Text Box 10">
            <a:extLst>
              <a:ext uri="{FF2B5EF4-FFF2-40B4-BE49-F238E27FC236}">
                <a16:creationId xmlns:a16="http://schemas.microsoft.com/office/drawing/2014/main" id="{0A472546-9A04-4FE4-950F-71A9C5868574}"/>
              </a:ext>
            </a:extLst>
          </p:cNvPr>
          <p:cNvSpPr txBox="1">
            <a:spLocks noChangeArrowheads="1"/>
          </p:cNvSpPr>
          <p:nvPr/>
        </p:nvSpPr>
        <p:spPr bwMode="auto">
          <a:xfrm>
            <a:off x="1203763" y="2114551"/>
            <a:ext cx="2674065"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Char char="v"/>
            </a:pPr>
            <a:r>
              <a:rPr lang="en-US" altLang="en-US" sz="2100" b="1">
                <a:solidFill>
                  <a:srgbClr val="CC3300"/>
                </a:solidFill>
                <a:latin typeface="Times New Roman" panose="02020603050405020304" pitchFamily="18" charset="0"/>
              </a:rPr>
              <a:t> Probability of guilt</a:t>
            </a:r>
          </a:p>
        </p:txBody>
      </p:sp>
      <p:sp>
        <p:nvSpPr>
          <p:cNvPr id="134155" name="Text Box 11">
            <a:extLst>
              <a:ext uri="{FF2B5EF4-FFF2-40B4-BE49-F238E27FC236}">
                <a16:creationId xmlns:a16="http://schemas.microsoft.com/office/drawing/2014/main" id="{FD16DC18-45A5-4AA7-B122-62398DF0804F}"/>
              </a:ext>
            </a:extLst>
          </p:cNvPr>
          <p:cNvSpPr txBox="1">
            <a:spLocks noChangeArrowheads="1"/>
          </p:cNvSpPr>
          <p:nvPr/>
        </p:nvSpPr>
        <p:spPr bwMode="auto">
          <a:xfrm>
            <a:off x="1219031" y="2743201"/>
            <a:ext cx="283879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Char char="Ø"/>
            </a:pPr>
            <a:r>
              <a:rPr lang="en-US" altLang="en-US" sz="2100" b="1">
                <a:solidFill>
                  <a:srgbClr val="FF3300"/>
                </a:solidFill>
                <a:latin typeface="Times New Roman" panose="02020603050405020304" pitchFamily="18" charset="0"/>
              </a:rPr>
              <a:t> Associative Potential</a:t>
            </a:r>
          </a:p>
        </p:txBody>
      </p:sp>
      <p:sp>
        <p:nvSpPr>
          <p:cNvPr id="134156" name="Text Box 12">
            <a:extLst>
              <a:ext uri="{FF2B5EF4-FFF2-40B4-BE49-F238E27FC236}">
                <a16:creationId xmlns:a16="http://schemas.microsoft.com/office/drawing/2014/main" id="{ADD2A5DE-5106-4E74-8DB6-DD4D3364336C}"/>
              </a:ext>
            </a:extLst>
          </p:cNvPr>
          <p:cNvSpPr txBox="1">
            <a:spLocks noChangeArrowheads="1"/>
          </p:cNvSpPr>
          <p:nvPr/>
        </p:nvSpPr>
        <p:spPr bwMode="auto">
          <a:xfrm>
            <a:off x="1195970" y="3371851"/>
            <a:ext cx="349570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Char char="§"/>
            </a:pPr>
            <a:r>
              <a:rPr lang="en-US" altLang="en-US" sz="2100" b="1">
                <a:solidFill>
                  <a:srgbClr val="3333CC"/>
                </a:solidFill>
                <a:latin typeface="Times New Roman" panose="02020603050405020304" pitchFamily="18" charset="0"/>
              </a:rPr>
              <a:t> Testing hypothesis of crime</a:t>
            </a:r>
          </a:p>
        </p:txBody>
      </p:sp>
      <p:sp>
        <p:nvSpPr>
          <p:cNvPr id="134157" name="Text Box 13">
            <a:extLst>
              <a:ext uri="{FF2B5EF4-FFF2-40B4-BE49-F238E27FC236}">
                <a16:creationId xmlns:a16="http://schemas.microsoft.com/office/drawing/2014/main" id="{9C90FA51-DC80-4B8B-A383-FDB72EF86AFE}"/>
              </a:ext>
            </a:extLst>
          </p:cNvPr>
          <p:cNvSpPr txBox="1">
            <a:spLocks noChangeArrowheads="1"/>
          </p:cNvSpPr>
          <p:nvPr/>
        </p:nvSpPr>
        <p:spPr bwMode="auto">
          <a:xfrm>
            <a:off x="1144290" y="3943350"/>
            <a:ext cx="359906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 typeface="Wingdings" panose="05000000000000000000" pitchFamily="2" charset="2"/>
              <a:buChar char="q"/>
            </a:pPr>
            <a:r>
              <a:rPr lang="en-US" altLang="en-US" sz="2100" b="1" dirty="0">
                <a:solidFill>
                  <a:srgbClr val="800000"/>
                </a:solidFill>
                <a:latin typeface="Times New Roman" panose="02020603050405020304" pitchFamily="18" charset="0"/>
              </a:rPr>
              <a:t> Collection of physical clues</a:t>
            </a:r>
          </a:p>
        </p:txBody>
      </p:sp>
      <p:sp>
        <p:nvSpPr>
          <p:cNvPr id="134158" name="Text Box 14">
            <a:extLst>
              <a:ext uri="{FF2B5EF4-FFF2-40B4-BE49-F238E27FC236}">
                <a16:creationId xmlns:a16="http://schemas.microsoft.com/office/drawing/2014/main" id="{96B8DFEE-6FBC-4CF8-8DCF-FF4B07035A26}"/>
              </a:ext>
            </a:extLst>
          </p:cNvPr>
          <p:cNvSpPr txBox="1">
            <a:spLocks noChangeArrowheads="1"/>
          </p:cNvSpPr>
          <p:nvPr/>
        </p:nvSpPr>
        <p:spPr bwMode="auto">
          <a:xfrm>
            <a:off x="1202230" y="4572000"/>
            <a:ext cx="2533066"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buFontTx/>
              <a:buChar char="o"/>
            </a:pPr>
            <a:r>
              <a:rPr lang="en-US" altLang="en-US" sz="2100" b="1" dirty="0">
                <a:solidFill>
                  <a:srgbClr val="9900CC"/>
                </a:solidFill>
                <a:latin typeface="Times New Roman" panose="02020603050405020304" pitchFamily="18" charset="0"/>
              </a:rPr>
              <a:t> Suggestive opinion</a:t>
            </a:r>
          </a:p>
        </p:txBody>
      </p:sp>
      <p:sp>
        <p:nvSpPr>
          <p:cNvPr id="134159" name="Text Box 15">
            <a:extLst>
              <a:ext uri="{FF2B5EF4-FFF2-40B4-BE49-F238E27FC236}">
                <a16:creationId xmlns:a16="http://schemas.microsoft.com/office/drawing/2014/main" id="{1E1C8145-9EF9-4343-93C1-3699FB1D6F33}"/>
              </a:ext>
            </a:extLst>
          </p:cNvPr>
          <p:cNvSpPr txBox="1">
            <a:spLocks noChangeArrowheads="1"/>
          </p:cNvSpPr>
          <p:nvPr/>
        </p:nvSpPr>
        <p:spPr bwMode="auto">
          <a:xfrm>
            <a:off x="5567363" y="4629150"/>
            <a:ext cx="24449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o"/>
            </a:pPr>
            <a:r>
              <a:rPr lang="en-US" altLang="en-US" sz="2100" b="1">
                <a:solidFill>
                  <a:srgbClr val="9900CC"/>
                </a:solidFill>
                <a:latin typeface="Times New Roman" panose="02020603050405020304" pitchFamily="18" charset="0"/>
              </a:rPr>
              <a:t> Definitive opinion</a:t>
            </a:r>
          </a:p>
        </p:txBody>
      </p:sp>
      <p:sp>
        <p:nvSpPr>
          <p:cNvPr id="134160" name="Text Box 16">
            <a:extLst>
              <a:ext uri="{FF2B5EF4-FFF2-40B4-BE49-F238E27FC236}">
                <a16:creationId xmlns:a16="http://schemas.microsoft.com/office/drawing/2014/main" id="{7C6D319E-FC33-466D-AEDA-5F1CFECD5C21}"/>
              </a:ext>
            </a:extLst>
          </p:cNvPr>
          <p:cNvSpPr txBox="1">
            <a:spLocks noChangeArrowheads="1"/>
          </p:cNvSpPr>
          <p:nvPr/>
        </p:nvSpPr>
        <p:spPr bwMode="auto">
          <a:xfrm>
            <a:off x="1257300" y="5143500"/>
            <a:ext cx="263508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en-US" sz="2100" b="1" dirty="0">
                <a:solidFill>
                  <a:schemeClr val="accent2"/>
                </a:solidFill>
                <a:latin typeface="Times New Roman" panose="02020603050405020304" pitchFamily="18" charset="0"/>
              </a:rPr>
              <a:t> Proactive Approach</a:t>
            </a:r>
          </a:p>
        </p:txBody>
      </p:sp>
      <p:sp>
        <p:nvSpPr>
          <p:cNvPr id="134161" name="Text Box 17">
            <a:extLst>
              <a:ext uri="{FF2B5EF4-FFF2-40B4-BE49-F238E27FC236}">
                <a16:creationId xmlns:a16="http://schemas.microsoft.com/office/drawing/2014/main" id="{4FFFB097-D5DB-467C-90F4-80B149973678}"/>
              </a:ext>
            </a:extLst>
          </p:cNvPr>
          <p:cNvSpPr txBox="1">
            <a:spLocks noChangeArrowheads="1"/>
          </p:cNvSpPr>
          <p:nvPr/>
        </p:nvSpPr>
        <p:spPr bwMode="auto">
          <a:xfrm>
            <a:off x="5543551" y="5143500"/>
            <a:ext cx="2534155"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en-US" sz="2100" b="1">
                <a:solidFill>
                  <a:schemeClr val="accent2"/>
                </a:solidFill>
                <a:latin typeface="Times New Roman" panose="02020603050405020304" pitchFamily="18" charset="0"/>
              </a:rPr>
              <a:t> Reactive Approach</a:t>
            </a:r>
          </a:p>
        </p:txBody>
      </p:sp>
      <p:sp>
        <p:nvSpPr>
          <p:cNvPr id="134163" name="Text Box 19">
            <a:extLst>
              <a:ext uri="{FF2B5EF4-FFF2-40B4-BE49-F238E27FC236}">
                <a16:creationId xmlns:a16="http://schemas.microsoft.com/office/drawing/2014/main" id="{E3007032-6823-4207-B57C-F78ED4832B4D}"/>
              </a:ext>
            </a:extLst>
          </p:cNvPr>
          <p:cNvSpPr txBox="1">
            <a:spLocks noChangeArrowheads="1"/>
          </p:cNvSpPr>
          <p:nvPr/>
        </p:nvSpPr>
        <p:spPr bwMode="auto">
          <a:xfrm>
            <a:off x="1143000" y="1771650"/>
            <a:ext cx="32645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solidFill>
                  <a:srgbClr val="0000CC"/>
                </a:solidFill>
                <a:latin typeface="Times New Roman" panose="02020603050405020304" pitchFamily="18" charset="0"/>
              </a:rPr>
              <a:t>(INVESTIGATIVE SCIENCE)</a:t>
            </a:r>
          </a:p>
        </p:txBody>
      </p:sp>
      <p:sp>
        <p:nvSpPr>
          <p:cNvPr id="134164" name="Text Box 20">
            <a:extLst>
              <a:ext uri="{FF2B5EF4-FFF2-40B4-BE49-F238E27FC236}">
                <a16:creationId xmlns:a16="http://schemas.microsoft.com/office/drawing/2014/main" id="{B13B2A42-969B-481E-83FC-A93AA6D9A55C}"/>
              </a:ext>
            </a:extLst>
          </p:cNvPr>
          <p:cNvSpPr txBox="1">
            <a:spLocks noChangeArrowheads="1"/>
          </p:cNvSpPr>
          <p:nvPr/>
        </p:nvSpPr>
        <p:spPr bwMode="auto">
          <a:xfrm>
            <a:off x="5372100" y="1714500"/>
            <a:ext cx="2614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rgbClr val="0000CC"/>
                </a:solidFill>
                <a:latin typeface="Times New Roman" panose="02020603050405020304" pitchFamily="18" charset="0"/>
              </a:rPr>
              <a:t>(FORENSIC SCIENCE)</a:t>
            </a:r>
          </a:p>
        </p:txBody>
      </p:sp>
      <p:sp>
        <p:nvSpPr>
          <p:cNvPr id="27669" name="Slide Number Placeholder 21">
            <a:extLst>
              <a:ext uri="{FF2B5EF4-FFF2-40B4-BE49-F238E27FC236}">
                <a16:creationId xmlns:a16="http://schemas.microsoft.com/office/drawing/2014/main" id="{5CB759CF-3872-4B08-8F19-03A90F86B8ED}"/>
              </a:ext>
            </a:extLst>
          </p:cNvPr>
          <p:cNvSpPr>
            <a:spLocks noGrp="1"/>
          </p:cNvSpPr>
          <p:nvPr>
            <p:ph type="sldNum" sz="quarter" idx="12"/>
          </p:nvPr>
        </p:nvSpPr>
        <p:spPr>
          <a:xfrm>
            <a:off x="3257550" y="5688806"/>
            <a:ext cx="16002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9FD082-6A09-4AD6-BD22-4975C33FB7BC}" type="slidenum">
              <a:rPr lang="en-US" altLang="en-US"/>
              <a:pPr eaLnBrk="1" hangingPunct="1"/>
              <a:t>5</a:t>
            </a:fld>
            <a:endParaRPr lang="en-US" altLang="en-US"/>
          </a:p>
        </p:txBody>
      </p:sp>
      <p:sp>
        <p:nvSpPr>
          <p:cNvPr id="27670" name="Footer Placeholder 22">
            <a:extLst>
              <a:ext uri="{FF2B5EF4-FFF2-40B4-BE49-F238E27FC236}">
                <a16:creationId xmlns:a16="http://schemas.microsoft.com/office/drawing/2014/main" id="{DEF67DE1-8542-488D-A0EE-8BA81583E4F4}"/>
              </a:ext>
            </a:extLst>
          </p:cNvPr>
          <p:cNvSpPr>
            <a:spLocks noGrp="1"/>
          </p:cNvSpPr>
          <p:nvPr>
            <p:ph type="ftr" sz="quarter" idx="11"/>
          </p:nvPr>
        </p:nvSpPr>
        <p:spPr>
          <a:xfrm>
            <a:off x="5772150" y="5688806"/>
            <a:ext cx="21717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1093971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4147"/>
                                        </p:tgtEl>
                                        <p:attrNameLst>
                                          <p:attrName>style.visibility</p:attrName>
                                        </p:attrNameLst>
                                      </p:cBhvr>
                                      <p:to>
                                        <p:strVal val="visible"/>
                                      </p:to>
                                    </p:set>
                                    <p:animEffect transition="in" filter="dissolve">
                                      <p:cBhvr>
                                        <p:cTn id="7" dur="500"/>
                                        <p:tgtEl>
                                          <p:spTgt spid="1341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34148"/>
                                        </p:tgtEl>
                                        <p:attrNameLst>
                                          <p:attrName>style.visibility</p:attrName>
                                        </p:attrNameLst>
                                      </p:cBhvr>
                                      <p:to>
                                        <p:strVal val="visible"/>
                                      </p:to>
                                    </p:set>
                                    <p:anim calcmode="lin" valueType="num">
                                      <p:cBhvr additive="base">
                                        <p:cTn id="12" dur="500" fill="hold"/>
                                        <p:tgtEl>
                                          <p:spTgt spid="134148"/>
                                        </p:tgtEl>
                                        <p:attrNameLst>
                                          <p:attrName>ppt_x</p:attrName>
                                        </p:attrNameLst>
                                      </p:cBhvr>
                                      <p:tavLst>
                                        <p:tav tm="0">
                                          <p:val>
                                            <p:strVal val="0-#ppt_w/2"/>
                                          </p:val>
                                        </p:tav>
                                        <p:tav tm="100000">
                                          <p:val>
                                            <p:strVal val="#ppt_x"/>
                                          </p:val>
                                        </p:tav>
                                      </p:tavLst>
                                    </p:anim>
                                    <p:anim calcmode="lin" valueType="num">
                                      <p:cBhvr additive="base">
                                        <p:cTn id="13" dur="500" fill="hold"/>
                                        <p:tgtEl>
                                          <p:spTgt spid="13414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34149"/>
                                        </p:tgtEl>
                                        <p:attrNameLst>
                                          <p:attrName>style.visibility</p:attrName>
                                        </p:attrNameLst>
                                      </p:cBhvr>
                                      <p:to>
                                        <p:strVal val="visible"/>
                                      </p:to>
                                    </p:set>
                                    <p:anim calcmode="lin" valueType="num">
                                      <p:cBhvr additive="base">
                                        <p:cTn id="18" dur="500" fill="hold"/>
                                        <p:tgtEl>
                                          <p:spTgt spid="134149"/>
                                        </p:tgtEl>
                                        <p:attrNameLst>
                                          <p:attrName>ppt_x</p:attrName>
                                        </p:attrNameLst>
                                      </p:cBhvr>
                                      <p:tavLst>
                                        <p:tav tm="0">
                                          <p:val>
                                            <p:strVal val="1+#ppt_w/2"/>
                                          </p:val>
                                        </p:tav>
                                        <p:tav tm="100000">
                                          <p:val>
                                            <p:strVal val="#ppt_x"/>
                                          </p:val>
                                        </p:tav>
                                      </p:tavLst>
                                    </p:anim>
                                    <p:anim calcmode="lin" valueType="num">
                                      <p:cBhvr additive="base">
                                        <p:cTn id="19" dur="500" fill="hold"/>
                                        <p:tgtEl>
                                          <p:spTgt spid="134149"/>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134154"/>
                                        </p:tgtEl>
                                        <p:attrNameLst>
                                          <p:attrName>style.visibility</p:attrName>
                                        </p:attrNameLst>
                                      </p:cBhvr>
                                      <p:to>
                                        <p:strVal val="visible"/>
                                      </p:to>
                                    </p:set>
                                    <p:anim calcmode="lin" valueType="num">
                                      <p:cBhvr additive="base">
                                        <p:cTn id="24" dur="500" fill="hold"/>
                                        <p:tgtEl>
                                          <p:spTgt spid="134154"/>
                                        </p:tgtEl>
                                        <p:attrNameLst>
                                          <p:attrName>ppt_x</p:attrName>
                                        </p:attrNameLst>
                                      </p:cBhvr>
                                      <p:tavLst>
                                        <p:tav tm="0">
                                          <p:val>
                                            <p:strVal val="0-#ppt_w/2"/>
                                          </p:val>
                                        </p:tav>
                                        <p:tav tm="100000">
                                          <p:val>
                                            <p:strVal val="#ppt_x"/>
                                          </p:val>
                                        </p:tav>
                                      </p:tavLst>
                                    </p:anim>
                                    <p:anim calcmode="lin" valueType="num">
                                      <p:cBhvr additive="base">
                                        <p:cTn id="25" dur="500" fill="hold"/>
                                        <p:tgtEl>
                                          <p:spTgt spid="134154"/>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34150"/>
                                        </p:tgtEl>
                                        <p:attrNameLst>
                                          <p:attrName>style.visibility</p:attrName>
                                        </p:attrNameLst>
                                      </p:cBhvr>
                                      <p:to>
                                        <p:strVal val="visible"/>
                                      </p:to>
                                    </p:set>
                                    <p:anim calcmode="lin" valueType="num">
                                      <p:cBhvr additive="base">
                                        <p:cTn id="30" dur="500" fill="hold"/>
                                        <p:tgtEl>
                                          <p:spTgt spid="134150"/>
                                        </p:tgtEl>
                                        <p:attrNameLst>
                                          <p:attrName>ppt_x</p:attrName>
                                        </p:attrNameLst>
                                      </p:cBhvr>
                                      <p:tavLst>
                                        <p:tav tm="0">
                                          <p:val>
                                            <p:strVal val="1+#ppt_w/2"/>
                                          </p:val>
                                        </p:tav>
                                        <p:tav tm="100000">
                                          <p:val>
                                            <p:strVal val="#ppt_x"/>
                                          </p:val>
                                        </p:tav>
                                      </p:tavLst>
                                    </p:anim>
                                    <p:anim calcmode="lin" valueType="num">
                                      <p:cBhvr additive="base">
                                        <p:cTn id="31" dur="500" fill="hold"/>
                                        <p:tgtEl>
                                          <p:spTgt spid="134150"/>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34155"/>
                                        </p:tgtEl>
                                        <p:attrNameLst>
                                          <p:attrName>style.visibility</p:attrName>
                                        </p:attrNameLst>
                                      </p:cBhvr>
                                      <p:to>
                                        <p:strVal val="visible"/>
                                      </p:to>
                                    </p:set>
                                    <p:anim calcmode="lin" valueType="num">
                                      <p:cBhvr additive="base">
                                        <p:cTn id="36" dur="500" fill="hold"/>
                                        <p:tgtEl>
                                          <p:spTgt spid="134155"/>
                                        </p:tgtEl>
                                        <p:attrNameLst>
                                          <p:attrName>ppt_x</p:attrName>
                                        </p:attrNameLst>
                                      </p:cBhvr>
                                      <p:tavLst>
                                        <p:tav tm="0">
                                          <p:val>
                                            <p:strVal val="0-#ppt_w/2"/>
                                          </p:val>
                                        </p:tav>
                                        <p:tav tm="100000">
                                          <p:val>
                                            <p:strVal val="#ppt_x"/>
                                          </p:val>
                                        </p:tav>
                                      </p:tavLst>
                                    </p:anim>
                                    <p:anim calcmode="lin" valueType="num">
                                      <p:cBhvr additive="base">
                                        <p:cTn id="37" dur="500" fill="hold"/>
                                        <p:tgtEl>
                                          <p:spTgt spid="134155"/>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134151"/>
                                        </p:tgtEl>
                                        <p:attrNameLst>
                                          <p:attrName>style.visibility</p:attrName>
                                        </p:attrNameLst>
                                      </p:cBhvr>
                                      <p:to>
                                        <p:strVal val="visible"/>
                                      </p:to>
                                    </p:set>
                                    <p:anim calcmode="lin" valueType="num">
                                      <p:cBhvr additive="base">
                                        <p:cTn id="42" dur="500" fill="hold"/>
                                        <p:tgtEl>
                                          <p:spTgt spid="134151"/>
                                        </p:tgtEl>
                                        <p:attrNameLst>
                                          <p:attrName>ppt_x</p:attrName>
                                        </p:attrNameLst>
                                      </p:cBhvr>
                                      <p:tavLst>
                                        <p:tav tm="0">
                                          <p:val>
                                            <p:strVal val="1+#ppt_w/2"/>
                                          </p:val>
                                        </p:tav>
                                        <p:tav tm="100000">
                                          <p:val>
                                            <p:strVal val="#ppt_x"/>
                                          </p:val>
                                        </p:tav>
                                      </p:tavLst>
                                    </p:anim>
                                    <p:anim calcmode="lin" valueType="num">
                                      <p:cBhvr additive="base">
                                        <p:cTn id="43" dur="500" fill="hold"/>
                                        <p:tgtEl>
                                          <p:spTgt spid="134151"/>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34156"/>
                                        </p:tgtEl>
                                        <p:attrNameLst>
                                          <p:attrName>style.visibility</p:attrName>
                                        </p:attrNameLst>
                                      </p:cBhvr>
                                      <p:to>
                                        <p:strVal val="visible"/>
                                      </p:to>
                                    </p:set>
                                    <p:anim calcmode="lin" valueType="num">
                                      <p:cBhvr additive="base">
                                        <p:cTn id="48" dur="500" fill="hold"/>
                                        <p:tgtEl>
                                          <p:spTgt spid="134156"/>
                                        </p:tgtEl>
                                        <p:attrNameLst>
                                          <p:attrName>ppt_x</p:attrName>
                                        </p:attrNameLst>
                                      </p:cBhvr>
                                      <p:tavLst>
                                        <p:tav tm="0">
                                          <p:val>
                                            <p:strVal val="0-#ppt_w/2"/>
                                          </p:val>
                                        </p:tav>
                                        <p:tav tm="100000">
                                          <p:val>
                                            <p:strVal val="#ppt_x"/>
                                          </p:val>
                                        </p:tav>
                                      </p:tavLst>
                                    </p:anim>
                                    <p:anim calcmode="lin" valueType="num">
                                      <p:cBhvr additive="base">
                                        <p:cTn id="49" dur="500" fill="hold"/>
                                        <p:tgtEl>
                                          <p:spTgt spid="134156"/>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2" fill="hold" grpId="0" nodeType="clickEffect">
                                  <p:stCondLst>
                                    <p:cond delay="0"/>
                                  </p:stCondLst>
                                  <p:childTnLst>
                                    <p:set>
                                      <p:cBhvr>
                                        <p:cTn id="53" dur="1" fill="hold">
                                          <p:stCondLst>
                                            <p:cond delay="0"/>
                                          </p:stCondLst>
                                        </p:cTn>
                                        <p:tgtEl>
                                          <p:spTgt spid="134152"/>
                                        </p:tgtEl>
                                        <p:attrNameLst>
                                          <p:attrName>style.visibility</p:attrName>
                                        </p:attrNameLst>
                                      </p:cBhvr>
                                      <p:to>
                                        <p:strVal val="visible"/>
                                      </p:to>
                                    </p:set>
                                    <p:anim calcmode="lin" valueType="num">
                                      <p:cBhvr additive="base">
                                        <p:cTn id="54" dur="500" fill="hold"/>
                                        <p:tgtEl>
                                          <p:spTgt spid="134152"/>
                                        </p:tgtEl>
                                        <p:attrNameLst>
                                          <p:attrName>ppt_x</p:attrName>
                                        </p:attrNameLst>
                                      </p:cBhvr>
                                      <p:tavLst>
                                        <p:tav tm="0">
                                          <p:val>
                                            <p:strVal val="1+#ppt_w/2"/>
                                          </p:val>
                                        </p:tav>
                                        <p:tav tm="100000">
                                          <p:val>
                                            <p:strVal val="#ppt_x"/>
                                          </p:val>
                                        </p:tav>
                                      </p:tavLst>
                                    </p:anim>
                                    <p:anim calcmode="lin" valueType="num">
                                      <p:cBhvr additive="base">
                                        <p:cTn id="55" dur="500" fill="hold"/>
                                        <p:tgtEl>
                                          <p:spTgt spid="134152"/>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134157"/>
                                        </p:tgtEl>
                                        <p:attrNameLst>
                                          <p:attrName>style.visibility</p:attrName>
                                        </p:attrNameLst>
                                      </p:cBhvr>
                                      <p:to>
                                        <p:strVal val="visible"/>
                                      </p:to>
                                    </p:set>
                                    <p:anim calcmode="lin" valueType="num">
                                      <p:cBhvr additive="base">
                                        <p:cTn id="60" dur="500" fill="hold"/>
                                        <p:tgtEl>
                                          <p:spTgt spid="134157"/>
                                        </p:tgtEl>
                                        <p:attrNameLst>
                                          <p:attrName>ppt_x</p:attrName>
                                        </p:attrNameLst>
                                      </p:cBhvr>
                                      <p:tavLst>
                                        <p:tav tm="0">
                                          <p:val>
                                            <p:strVal val="0-#ppt_w/2"/>
                                          </p:val>
                                        </p:tav>
                                        <p:tav tm="100000">
                                          <p:val>
                                            <p:strVal val="#ppt_x"/>
                                          </p:val>
                                        </p:tav>
                                      </p:tavLst>
                                    </p:anim>
                                    <p:anim calcmode="lin" valueType="num">
                                      <p:cBhvr additive="base">
                                        <p:cTn id="61" dur="500" fill="hold"/>
                                        <p:tgtEl>
                                          <p:spTgt spid="134157"/>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2" fill="hold" grpId="0" nodeType="clickEffect">
                                  <p:stCondLst>
                                    <p:cond delay="0"/>
                                  </p:stCondLst>
                                  <p:childTnLst>
                                    <p:set>
                                      <p:cBhvr>
                                        <p:cTn id="65" dur="1" fill="hold">
                                          <p:stCondLst>
                                            <p:cond delay="0"/>
                                          </p:stCondLst>
                                        </p:cTn>
                                        <p:tgtEl>
                                          <p:spTgt spid="134153"/>
                                        </p:tgtEl>
                                        <p:attrNameLst>
                                          <p:attrName>style.visibility</p:attrName>
                                        </p:attrNameLst>
                                      </p:cBhvr>
                                      <p:to>
                                        <p:strVal val="visible"/>
                                      </p:to>
                                    </p:set>
                                    <p:anim calcmode="lin" valueType="num">
                                      <p:cBhvr additive="base">
                                        <p:cTn id="66" dur="500" fill="hold"/>
                                        <p:tgtEl>
                                          <p:spTgt spid="134153"/>
                                        </p:tgtEl>
                                        <p:attrNameLst>
                                          <p:attrName>ppt_x</p:attrName>
                                        </p:attrNameLst>
                                      </p:cBhvr>
                                      <p:tavLst>
                                        <p:tav tm="0">
                                          <p:val>
                                            <p:strVal val="1+#ppt_w/2"/>
                                          </p:val>
                                        </p:tav>
                                        <p:tav tm="100000">
                                          <p:val>
                                            <p:strVal val="#ppt_x"/>
                                          </p:val>
                                        </p:tav>
                                      </p:tavLst>
                                    </p:anim>
                                    <p:anim calcmode="lin" valueType="num">
                                      <p:cBhvr additive="base">
                                        <p:cTn id="67" dur="500" fill="hold"/>
                                        <p:tgtEl>
                                          <p:spTgt spid="134153"/>
                                        </p:tgtEl>
                                        <p:attrNameLst>
                                          <p:attrName>ppt_y</p:attrName>
                                        </p:attrNameLst>
                                      </p:cBhvr>
                                      <p:tavLst>
                                        <p:tav tm="0">
                                          <p:val>
                                            <p:strVal val="#ppt_y"/>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134158"/>
                                        </p:tgtEl>
                                        <p:attrNameLst>
                                          <p:attrName>style.visibility</p:attrName>
                                        </p:attrNameLst>
                                      </p:cBhvr>
                                      <p:to>
                                        <p:strVal val="visible"/>
                                      </p:to>
                                    </p:set>
                                    <p:anim calcmode="lin" valueType="num">
                                      <p:cBhvr additive="base">
                                        <p:cTn id="72" dur="500" fill="hold"/>
                                        <p:tgtEl>
                                          <p:spTgt spid="134158"/>
                                        </p:tgtEl>
                                        <p:attrNameLst>
                                          <p:attrName>ppt_x</p:attrName>
                                        </p:attrNameLst>
                                      </p:cBhvr>
                                      <p:tavLst>
                                        <p:tav tm="0">
                                          <p:val>
                                            <p:strVal val="0-#ppt_w/2"/>
                                          </p:val>
                                        </p:tav>
                                        <p:tav tm="100000">
                                          <p:val>
                                            <p:strVal val="#ppt_x"/>
                                          </p:val>
                                        </p:tav>
                                      </p:tavLst>
                                    </p:anim>
                                    <p:anim calcmode="lin" valueType="num">
                                      <p:cBhvr additive="base">
                                        <p:cTn id="73" dur="500" fill="hold"/>
                                        <p:tgtEl>
                                          <p:spTgt spid="134158"/>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2" fill="hold" grpId="0" nodeType="clickEffect">
                                  <p:stCondLst>
                                    <p:cond delay="0"/>
                                  </p:stCondLst>
                                  <p:childTnLst>
                                    <p:set>
                                      <p:cBhvr>
                                        <p:cTn id="77" dur="1" fill="hold">
                                          <p:stCondLst>
                                            <p:cond delay="0"/>
                                          </p:stCondLst>
                                        </p:cTn>
                                        <p:tgtEl>
                                          <p:spTgt spid="134159"/>
                                        </p:tgtEl>
                                        <p:attrNameLst>
                                          <p:attrName>style.visibility</p:attrName>
                                        </p:attrNameLst>
                                      </p:cBhvr>
                                      <p:to>
                                        <p:strVal val="visible"/>
                                      </p:to>
                                    </p:set>
                                    <p:anim calcmode="lin" valueType="num">
                                      <p:cBhvr additive="base">
                                        <p:cTn id="78" dur="500" fill="hold"/>
                                        <p:tgtEl>
                                          <p:spTgt spid="134159"/>
                                        </p:tgtEl>
                                        <p:attrNameLst>
                                          <p:attrName>ppt_x</p:attrName>
                                        </p:attrNameLst>
                                      </p:cBhvr>
                                      <p:tavLst>
                                        <p:tav tm="0">
                                          <p:val>
                                            <p:strVal val="1+#ppt_w/2"/>
                                          </p:val>
                                        </p:tav>
                                        <p:tav tm="100000">
                                          <p:val>
                                            <p:strVal val="#ppt_x"/>
                                          </p:val>
                                        </p:tav>
                                      </p:tavLst>
                                    </p:anim>
                                    <p:anim calcmode="lin" valueType="num">
                                      <p:cBhvr additive="base">
                                        <p:cTn id="79" dur="500" fill="hold"/>
                                        <p:tgtEl>
                                          <p:spTgt spid="134159"/>
                                        </p:tgtEl>
                                        <p:attrNameLst>
                                          <p:attrName>ppt_y</p:attrName>
                                        </p:attrNameLst>
                                      </p:cBhvr>
                                      <p:tavLst>
                                        <p:tav tm="0">
                                          <p:val>
                                            <p:strVal val="#ppt_y"/>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134160"/>
                                        </p:tgtEl>
                                        <p:attrNameLst>
                                          <p:attrName>style.visibility</p:attrName>
                                        </p:attrNameLst>
                                      </p:cBhvr>
                                      <p:to>
                                        <p:strVal val="visible"/>
                                      </p:to>
                                    </p:set>
                                    <p:anim calcmode="lin" valueType="num">
                                      <p:cBhvr additive="base">
                                        <p:cTn id="84" dur="500" fill="hold"/>
                                        <p:tgtEl>
                                          <p:spTgt spid="134160"/>
                                        </p:tgtEl>
                                        <p:attrNameLst>
                                          <p:attrName>ppt_x</p:attrName>
                                        </p:attrNameLst>
                                      </p:cBhvr>
                                      <p:tavLst>
                                        <p:tav tm="0">
                                          <p:val>
                                            <p:strVal val="0-#ppt_w/2"/>
                                          </p:val>
                                        </p:tav>
                                        <p:tav tm="100000">
                                          <p:val>
                                            <p:strVal val="#ppt_x"/>
                                          </p:val>
                                        </p:tav>
                                      </p:tavLst>
                                    </p:anim>
                                    <p:anim calcmode="lin" valueType="num">
                                      <p:cBhvr additive="base">
                                        <p:cTn id="85" dur="500" fill="hold"/>
                                        <p:tgtEl>
                                          <p:spTgt spid="134160"/>
                                        </p:tgtEl>
                                        <p:attrNameLst>
                                          <p:attrName>ppt_y</p:attrName>
                                        </p:attrNameLst>
                                      </p:cBhvr>
                                      <p:tavLst>
                                        <p:tav tm="0">
                                          <p:val>
                                            <p:strVal val="#ppt_y"/>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2" fill="hold" grpId="0" nodeType="clickEffect">
                                  <p:stCondLst>
                                    <p:cond delay="0"/>
                                  </p:stCondLst>
                                  <p:childTnLst>
                                    <p:set>
                                      <p:cBhvr>
                                        <p:cTn id="89" dur="1" fill="hold">
                                          <p:stCondLst>
                                            <p:cond delay="0"/>
                                          </p:stCondLst>
                                        </p:cTn>
                                        <p:tgtEl>
                                          <p:spTgt spid="134161"/>
                                        </p:tgtEl>
                                        <p:attrNameLst>
                                          <p:attrName>style.visibility</p:attrName>
                                        </p:attrNameLst>
                                      </p:cBhvr>
                                      <p:to>
                                        <p:strVal val="visible"/>
                                      </p:to>
                                    </p:set>
                                    <p:anim calcmode="lin" valueType="num">
                                      <p:cBhvr additive="base">
                                        <p:cTn id="90" dur="500" fill="hold"/>
                                        <p:tgtEl>
                                          <p:spTgt spid="134161"/>
                                        </p:tgtEl>
                                        <p:attrNameLst>
                                          <p:attrName>ppt_x</p:attrName>
                                        </p:attrNameLst>
                                      </p:cBhvr>
                                      <p:tavLst>
                                        <p:tav tm="0">
                                          <p:val>
                                            <p:strVal val="1+#ppt_w/2"/>
                                          </p:val>
                                        </p:tav>
                                        <p:tav tm="100000">
                                          <p:val>
                                            <p:strVal val="#ppt_x"/>
                                          </p:val>
                                        </p:tav>
                                      </p:tavLst>
                                    </p:anim>
                                    <p:anim calcmode="lin" valueType="num">
                                      <p:cBhvr additive="base">
                                        <p:cTn id="91" dur="500" fill="hold"/>
                                        <p:tgtEl>
                                          <p:spTgt spid="134161"/>
                                        </p:tgtEl>
                                        <p:attrNameLst>
                                          <p:attrName>ppt_y</p:attrName>
                                        </p:attrNameLst>
                                      </p:cBhvr>
                                      <p:tavLst>
                                        <p:tav tm="0">
                                          <p:val>
                                            <p:strVal val="#ppt_y"/>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8" presetClass="entr" presetSubtype="16" fill="hold" grpId="0" nodeType="clickEffect">
                                  <p:stCondLst>
                                    <p:cond delay="0"/>
                                  </p:stCondLst>
                                  <p:childTnLst>
                                    <p:set>
                                      <p:cBhvr>
                                        <p:cTn id="95" dur="1" fill="hold">
                                          <p:stCondLst>
                                            <p:cond delay="0"/>
                                          </p:stCondLst>
                                        </p:cTn>
                                        <p:tgtEl>
                                          <p:spTgt spid="134163"/>
                                        </p:tgtEl>
                                        <p:attrNameLst>
                                          <p:attrName>style.visibility</p:attrName>
                                        </p:attrNameLst>
                                      </p:cBhvr>
                                      <p:to>
                                        <p:strVal val="visible"/>
                                      </p:to>
                                    </p:set>
                                    <p:animEffect transition="in" filter="diamond(in)">
                                      <p:cBhvr>
                                        <p:cTn id="96" dur="1000"/>
                                        <p:tgtEl>
                                          <p:spTgt spid="134163"/>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8" presetClass="entr" presetSubtype="32" fill="hold" grpId="0" nodeType="clickEffect">
                                  <p:stCondLst>
                                    <p:cond delay="0"/>
                                  </p:stCondLst>
                                  <p:childTnLst>
                                    <p:set>
                                      <p:cBhvr>
                                        <p:cTn id="100" dur="1" fill="hold">
                                          <p:stCondLst>
                                            <p:cond delay="0"/>
                                          </p:stCondLst>
                                        </p:cTn>
                                        <p:tgtEl>
                                          <p:spTgt spid="134164"/>
                                        </p:tgtEl>
                                        <p:attrNameLst>
                                          <p:attrName>style.visibility</p:attrName>
                                        </p:attrNameLst>
                                      </p:cBhvr>
                                      <p:to>
                                        <p:strVal val="visible"/>
                                      </p:to>
                                    </p:set>
                                    <p:animEffect transition="in" filter="diamond(out)">
                                      <p:cBhvr>
                                        <p:cTn id="101" dur="1000"/>
                                        <p:tgtEl>
                                          <p:spTgt spid="134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autoUpdateAnimBg="0"/>
      <p:bldP spid="134148" grpId="0" animBg="1" autoUpdateAnimBg="0"/>
      <p:bldP spid="134149" grpId="0" animBg="1" autoUpdateAnimBg="0"/>
      <p:bldP spid="134150" grpId="0" autoUpdateAnimBg="0"/>
      <p:bldP spid="134151" grpId="0" autoUpdateAnimBg="0"/>
      <p:bldP spid="134152" grpId="0" autoUpdateAnimBg="0"/>
      <p:bldP spid="134153" grpId="0" autoUpdateAnimBg="0"/>
      <p:bldP spid="134154" grpId="0" autoUpdateAnimBg="0"/>
      <p:bldP spid="134155" grpId="0" autoUpdateAnimBg="0"/>
      <p:bldP spid="134156" grpId="0" autoUpdateAnimBg="0"/>
      <p:bldP spid="134157" grpId="0" autoUpdateAnimBg="0"/>
      <p:bldP spid="134158" grpId="0" autoUpdateAnimBg="0"/>
      <p:bldP spid="134159" grpId="0" autoUpdateAnimBg="0"/>
      <p:bldP spid="134160" grpId="0" autoUpdateAnimBg="0"/>
      <p:bldP spid="134161" grpId="0" autoUpdateAnimBg="0"/>
      <p:bldP spid="134163" grpId="0"/>
      <p:bldP spid="13416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2D451AB7-EC77-4BD9-82DD-C2A9FA412030}"/>
              </a:ext>
            </a:extLst>
          </p:cNvPr>
          <p:cNvSpPr>
            <a:spLocks noChangeArrowheads="1"/>
          </p:cNvSpPr>
          <p:nvPr/>
        </p:nvSpPr>
        <p:spPr bwMode="auto">
          <a:xfrm>
            <a:off x="742950" y="1317098"/>
            <a:ext cx="76581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ts val="1800"/>
              </a:lnSpc>
            </a:pPr>
            <a:r>
              <a:rPr lang="en-US" altLang="en-US" b="1" dirty="0">
                <a:latin typeface="Times New Roman" panose="02020603050405020304" pitchFamily="18" charset="0"/>
                <a:cs typeface="Times New Roman" panose="02020603050405020304" pitchFamily="18" charset="0"/>
              </a:rPr>
              <a:t>Section  293: Report of certain Government scientific experts</a:t>
            </a:r>
          </a:p>
          <a:p>
            <a:pPr algn="just">
              <a:lnSpc>
                <a:spcPts val="1800"/>
              </a:lnSpc>
            </a:pPr>
            <a:endParaRPr lang="en-US" altLang="en-US" b="1" dirty="0">
              <a:latin typeface="Times New Roman" panose="02020603050405020304" pitchFamily="18" charset="0"/>
              <a:cs typeface="Times New Roman" panose="02020603050405020304" pitchFamily="18" charset="0"/>
            </a:endParaRPr>
          </a:p>
          <a:p>
            <a:pPr algn="just">
              <a:lnSpc>
                <a:spcPts val="1800"/>
              </a:lnSpc>
              <a:buFontTx/>
              <a:buAutoNum type="arabicPeriod"/>
            </a:pPr>
            <a:r>
              <a:rPr lang="en-US" altLang="en-US" dirty="0">
                <a:latin typeface="Times New Roman" panose="02020603050405020304" pitchFamily="18" charset="0"/>
                <a:cs typeface="Times New Roman" panose="02020603050405020304" pitchFamily="18" charset="0"/>
              </a:rPr>
              <a:t>Any document purporting to be  a  report  under the hand of a  Government  Scientific  Expert  to  whom this  Section  applies, upon   any   matter or  thing  duly submitted to him for examination or analysis and  report in the course of any proceeding under this code, may be  used as evidence in  inquiry, trial, or other  proceedings  under this code  </a:t>
            </a:r>
          </a:p>
          <a:p>
            <a:pPr algn="just">
              <a:lnSpc>
                <a:spcPts val="1800"/>
              </a:lnSpc>
            </a:pPr>
            <a:r>
              <a:rPr lang="en-US" altLang="en-US" dirty="0">
                <a:latin typeface="Times New Roman" panose="02020603050405020304" pitchFamily="18" charset="0"/>
                <a:cs typeface="Times New Roman" panose="02020603050405020304" pitchFamily="18" charset="0"/>
              </a:rPr>
              <a:t> </a:t>
            </a:r>
          </a:p>
          <a:p>
            <a:pPr algn="just">
              <a:lnSpc>
                <a:spcPts val="1800"/>
              </a:lnSpc>
              <a:buFontTx/>
              <a:buAutoNum type="arabicPeriod" startAt="2"/>
            </a:pPr>
            <a:r>
              <a:rPr lang="en-US" altLang="en-US" dirty="0">
                <a:latin typeface="Times New Roman" panose="02020603050405020304" pitchFamily="18" charset="0"/>
                <a:cs typeface="Times New Roman" panose="02020603050405020304" pitchFamily="18" charset="0"/>
              </a:rPr>
              <a:t>The  Court  may,  if  it  thinks fit,  summon  and examine   any  such  Expert  as  to  the  subject-matter of his report </a:t>
            </a:r>
          </a:p>
          <a:p>
            <a:pPr algn="just">
              <a:lnSpc>
                <a:spcPts val="1800"/>
              </a:lnSpc>
              <a:buFontTx/>
              <a:buAutoNum type="arabicPeriod" startAt="2"/>
            </a:pPr>
            <a:endParaRPr lang="en-US" altLang="en-US" dirty="0">
              <a:latin typeface="Times New Roman" panose="02020603050405020304" pitchFamily="18" charset="0"/>
              <a:cs typeface="Times New Roman" panose="02020603050405020304" pitchFamily="18" charset="0"/>
            </a:endParaRPr>
          </a:p>
          <a:p>
            <a:pPr algn="just">
              <a:lnSpc>
                <a:spcPts val="1800"/>
              </a:lnSpc>
            </a:pPr>
            <a:r>
              <a:rPr lang="en-US" altLang="en-US" dirty="0">
                <a:latin typeface="Times New Roman" panose="02020603050405020304" pitchFamily="18" charset="0"/>
                <a:cs typeface="Times New Roman" panose="02020603050405020304" pitchFamily="18" charset="0"/>
              </a:rPr>
              <a:t>3. Where  any such Expert  is  summoned  by a Court  and he is unable to attend  personally, he  may, unless   the  Court  has   expressly   directed   him   to appear  personally,  depute   any  responsible   officer working  with  him  to  attend the Court, if  such  officer  is  conversant   with  the  facts  of  the  case  and  can  satisfactorily depose in the Court on his behalf </a:t>
            </a:r>
          </a:p>
        </p:txBody>
      </p:sp>
      <p:sp>
        <p:nvSpPr>
          <p:cNvPr id="4" name="Text Box 11">
            <a:extLst>
              <a:ext uri="{FF2B5EF4-FFF2-40B4-BE49-F238E27FC236}">
                <a16:creationId xmlns:a16="http://schemas.microsoft.com/office/drawing/2014/main" id="{D6E97C92-9ADB-49AC-BDC0-B19910C93546}"/>
              </a:ext>
            </a:extLst>
          </p:cNvPr>
          <p:cNvSpPr txBox="1">
            <a:spLocks noChangeArrowheads="1"/>
          </p:cNvSpPr>
          <p:nvPr/>
        </p:nvSpPr>
        <p:spPr bwMode="auto">
          <a:xfrm rot="21529874">
            <a:off x="7239013" y="5446784"/>
            <a:ext cx="15594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6833698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C9BAB9C5-4724-4C68-BC6D-AACA314C5AA0}"/>
              </a:ext>
            </a:extLst>
          </p:cNvPr>
          <p:cNvSpPr>
            <a:spLocks noChangeArrowheads="1"/>
          </p:cNvSpPr>
          <p:nvPr/>
        </p:nvSpPr>
        <p:spPr bwMode="auto">
          <a:xfrm>
            <a:off x="2743200" y="971550"/>
            <a:ext cx="508635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lnSpc>
                <a:spcPts val="1800"/>
              </a:lnSpc>
            </a:pPr>
            <a:r>
              <a:rPr lang="en-US" altLang="en-US" sz="1200">
                <a:latin typeface="Times New Roman" panose="02020603050405020304" pitchFamily="18" charset="0"/>
                <a:cs typeface="Times New Roman" panose="02020603050405020304" pitchFamily="18" charset="0"/>
              </a:rPr>
              <a:t>Section  293: Report of certain Government scientific experts (contd.)</a:t>
            </a:r>
          </a:p>
        </p:txBody>
      </p:sp>
      <p:sp>
        <p:nvSpPr>
          <p:cNvPr id="20483" name="Rectangle 1">
            <a:extLst>
              <a:ext uri="{FF2B5EF4-FFF2-40B4-BE49-F238E27FC236}">
                <a16:creationId xmlns:a16="http://schemas.microsoft.com/office/drawing/2014/main" id="{CC572AED-5B44-40BC-9850-2A7EE4596AC6}"/>
              </a:ext>
            </a:extLst>
          </p:cNvPr>
          <p:cNvSpPr>
            <a:spLocks noChangeArrowheads="1"/>
          </p:cNvSpPr>
          <p:nvPr/>
        </p:nvSpPr>
        <p:spPr bwMode="auto">
          <a:xfrm>
            <a:off x="514350" y="1505889"/>
            <a:ext cx="7772400" cy="401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457200" indent="-4572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ts val="1650"/>
              </a:lnSpc>
              <a:buFontTx/>
              <a:buAutoNum type="arabicPeriod" startAt="4"/>
            </a:pPr>
            <a:r>
              <a:rPr lang="en-US" altLang="en-US" dirty="0">
                <a:latin typeface="Times New Roman" panose="02020603050405020304" pitchFamily="18" charset="0"/>
                <a:cs typeface="Times New Roman" panose="02020603050405020304" pitchFamily="18" charset="0"/>
              </a:rPr>
              <a:t>This section applies to the following Government Scientific 	experts namely:</a:t>
            </a:r>
          </a:p>
          <a:p>
            <a:pPr>
              <a:lnSpc>
                <a:spcPts val="1650"/>
              </a:lnSpc>
              <a:buFontTx/>
              <a:buAutoNum type="arabicPeriod" startAt="4"/>
            </a:pPr>
            <a:endParaRPr lang="en-US" altLang="en-US" dirty="0">
              <a:latin typeface="Times New Roman" panose="02020603050405020304" pitchFamily="18" charset="0"/>
              <a:cs typeface="Times New Roman" panose="02020603050405020304" pitchFamily="18" charset="0"/>
            </a:endParaRPr>
          </a:p>
          <a:p>
            <a:pPr>
              <a:lnSpc>
                <a:spcPts val="1650"/>
              </a:lnSpc>
              <a:buFontTx/>
              <a:buAutoNum type="alphaLcParenBoth"/>
            </a:pPr>
            <a:r>
              <a:rPr lang="en-US" altLang="en-US" dirty="0">
                <a:latin typeface="Times New Roman" panose="02020603050405020304" pitchFamily="18" charset="0"/>
                <a:cs typeface="Times New Roman" panose="02020603050405020304" pitchFamily="18" charset="0"/>
              </a:rPr>
              <a:t>any Chemical Examiner or Assistant Chemical Examiner to Government;</a:t>
            </a:r>
          </a:p>
          <a:p>
            <a:pPr>
              <a:lnSpc>
                <a:spcPts val="1650"/>
              </a:lnSpc>
              <a:buFontTx/>
              <a:buAutoNum type="alphaLcParenBoth"/>
            </a:pPr>
            <a:endParaRPr lang="en-US" altLang="en-US" dirty="0">
              <a:latin typeface="Times New Roman" panose="02020603050405020304" pitchFamily="18" charset="0"/>
              <a:cs typeface="Times New Roman" panose="02020603050405020304" pitchFamily="18" charset="0"/>
            </a:endParaRPr>
          </a:p>
          <a:p>
            <a:pPr>
              <a:lnSpc>
                <a:spcPts val="1650"/>
              </a:lnSpc>
              <a:buFontTx/>
              <a:buAutoNum type="alphaLcParenBoth" startAt="2"/>
            </a:pPr>
            <a:r>
              <a:rPr lang="en-US" altLang="en-US" dirty="0">
                <a:latin typeface="Times New Roman" panose="02020603050405020304" pitchFamily="18" charset="0"/>
                <a:cs typeface="Times New Roman" panose="02020603050405020304" pitchFamily="18" charset="0"/>
              </a:rPr>
              <a:t>the Chief Controller of Explosives;</a:t>
            </a:r>
          </a:p>
          <a:p>
            <a:pPr>
              <a:lnSpc>
                <a:spcPts val="1650"/>
              </a:lnSpc>
              <a:buFontTx/>
              <a:buAutoNum type="alphaLcParenBoth" startAt="2"/>
            </a:pPr>
            <a:endParaRPr lang="en-US" altLang="en-US" dirty="0">
              <a:latin typeface="Times New Roman" panose="02020603050405020304" pitchFamily="18" charset="0"/>
              <a:cs typeface="Times New Roman" panose="02020603050405020304" pitchFamily="18" charset="0"/>
            </a:endParaRPr>
          </a:p>
          <a:p>
            <a:pPr>
              <a:lnSpc>
                <a:spcPts val="1650"/>
              </a:lnSpc>
              <a:buFontTx/>
              <a:buAutoNum type="alphaLcParenBoth" startAt="3"/>
            </a:pPr>
            <a:r>
              <a:rPr lang="en-US" altLang="en-US" dirty="0">
                <a:latin typeface="Times New Roman" panose="02020603050405020304" pitchFamily="18" charset="0"/>
                <a:cs typeface="Times New Roman" panose="02020603050405020304" pitchFamily="18" charset="0"/>
              </a:rPr>
              <a:t>the Director, Fingerprint Bureau;</a:t>
            </a:r>
          </a:p>
          <a:p>
            <a:pPr>
              <a:lnSpc>
                <a:spcPts val="1650"/>
              </a:lnSpc>
              <a:buFontTx/>
              <a:buAutoNum type="alphaLcParenBoth" startAt="3"/>
            </a:pPr>
            <a:endParaRPr lang="en-US" altLang="en-US" dirty="0">
              <a:latin typeface="Times New Roman" panose="02020603050405020304" pitchFamily="18" charset="0"/>
              <a:cs typeface="Times New Roman" panose="02020603050405020304" pitchFamily="18" charset="0"/>
            </a:endParaRPr>
          </a:p>
          <a:p>
            <a:pPr>
              <a:lnSpc>
                <a:spcPts val="1650"/>
              </a:lnSpc>
              <a:buFontTx/>
              <a:buAutoNum type="alphaLcParenBoth" startAt="4"/>
            </a:pPr>
            <a:r>
              <a:rPr lang="en-US" altLang="en-US" dirty="0">
                <a:latin typeface="Times New Roman" panose="02020603050405020304" pitchFamily="18" charset="0"/>
                <a:cs typeface="Times New Roman" panose="02020603050405020304" pitchFamily="18" charset="0"/>
              </a:rPr>
              <a:t>the Director, </a:t>
            </a:r>
            <a:r>
              <a:rPr lang="en-US" altLang="en-US" dirty="0" err="1">
                <a:latin typeface="Times New Roman" panose="02020603050405020304" pitchFamily="18" charset="0"/>
                <a:cs typeface="Times New Roman" panose="02020603050405020304" pitchFamily="18" charset="0"/>
              </a:rPr>
              <a:t>Hoffkeine</a:t>
            </a:r>
            <a:r>
              <a:rPr lang="en-US" altLang="en-US" dirty="0">
                <a:latin typeface="Times New Roman" panose="02020603050405020304" pitchFamily="18" charset="0"/>
                <a:cs typeface="Times New Roman" panose="02020603050405020304" pitchFamily="18" charset="0"/>
              </a:rPr>
              <a:t> Institute, Bombay;</a:t>
            </a:r>
          </a:p>
          <a:p>
            <a:pPr>
              <a:lnSpc>
                <a:spcPts val="1650"/>
              </a:lnSpc>
              <a:buFontTx/>
              <a:buAutoNum type="alphaLcParenBoth" startAt="4"/>
            </a:pPr>
            <a:endParaRPr lang="en-US" altLang="en-US" dirty="0">
              <a:latin typeface="Times New Roman" panose="02020603050405020304" pitchFamily="18" charset="0"/>
              <a:cs typeface="Times New Roman" panose="02020603050405020304" pitchFamily="18" charset="0"/>
            </a:endParaRPr>
          </a:p>
          <a:p>
            <a:pPr>
              <a:lnSpc>
                <a:spcPts val="1650"/>
              </a:lnSpc>
              <a:buFontTx/>
              <a:buAutoNum type="alphaLcParenBoth" startAt="5"/>
            </a:pPr>
            <a:r>
              <a:rPr lang="en-US" altLang="en-US" dirty="0">
                <a:latin typeface="Times New Roman" panose="02020603050405020304" pitchFamily="18" charset="0"/>
                <a:cs typeface="Times New Roman" panose="02020603050405020304" pitchFamily="18" charset="0"/>
              </a:rPr>
              <a:t>the Director or Deputy Director or Assistant Director of a Central Forensic Science Laboratory or a State Forensic Science Laboratory;</a:t>
            </a:r>
          </a:p>
          <a:p>
            <a:pPr>
              <a:lnSpc>
                <a:spcPts val="1650"/>
              </a:lnSpc>
              <a:buFontTx/>
              <a:buAutoNum type="alphaLcParenBoth" startAt="5"/>
            </a:pPr>
            <a:endParaRPr lang="en-US" altLang="en-US" dirty="0">
              <a:latin typeface="Times New Roman" panose="02020603050405020304" pitchFamily="18" charset="0"/>
              <a:cs typeface="Times New Roman" panose="02020603050405020304" pitchFamily="18" charset="0"/>
            </a:endParaRPr>
          </a:p>
          <a:p>
            <a:pPr>
              <a:lnSpc>
                <a:spcPts val="1650"/>
              </a:lnSpc>
              <a:buFontTx/>
              <a:buAutoNum type="alphaLcParenBoth" startAt="6"/>
            </a:pPr>
            <a:r>
              <a:rPr lang="en-US" altLang="en-US" dirty="0">
                <a:latin typeface="Times New Roman" panose="02020603050405020304" pitchFamily="18" charset="0"/>
                <a:cs typeface="Times New Roman" panose="02020603050405020304" pitchFamily="18" charset="0"/>
              </a:rPr>
              <a:t>the Serologist to the Government;</a:t>
            </a:r>
          </a:p>
          <a:p>
            <a:pPr>
              <a:lnSpc>
                <a:spcPts val="1650"/>
              </a:lnSpc>
              <a:buFontTx/>
              <a:buAutoNum type="alphaLcParenBoth" startAt="6"/>
            </a:pPr>
            <a:endParaRPr lang="en-US" altLang="en-US" dirty="0">
              <a:latin typeface="Times New Roman" panose="02020603050405020304" pitchFamily="18" charset="0"/>
              <a:cs typeface="Times New Roman" panose="02020603050405020304" pitchFamily="18" charset="0"/>
            </a:endParaRPr>
          </a:p>
          <a:p>
            <a:pPr>
              <a:lnSpc>
                <a:spcPts val="1650"/>
              </a:lnSpc>
              <a:buFontTx/>
              <a:buAutoNum type="alphaLcParenBoth" startAt="7"/>
            </a:pPr>
            <a:r>
              <a:rPr lang="en-US" altLang="en-US" dirty="0">
                <a:latin typeface="Times New Roman" panose="02020603050405020304" pitchFamily="18" charset="0"/>
                <a:cs typeface="Times New Roman" panose="02020603050405020304" pitchFamily="18" charset="0"/>
              </a:rPr>
              <a:t>any other Government scientific expert specified, by       </a:t>
            </a:r>
          </a:p>
          <a:p>
            <a:pPr>
              <a:lnSpc>
                <a:spcPts val="1650"/>
              </a:lnSpc>
            </a:pPr>
            <a:r>
              <a:rPr lang="en-US" altLang="en-US" dirty="0">
                <a:latin typeface="Times New Roman" panose="02020603050405020304" pitchFamily="18" charset="0"/>
                <a:cs typeface="Times New Roman" panose="02020603050405020304" pitchFamily="18" charset="0"/>
              </a:rPr>
              <a:t>      notification by the Central Government for this purpose.”</a:t>
            </a:r>
          </a:p>
        </p:txBody>
      </p:sp>
      <p:sp>
        <p:nvSpPr>
          <p:cNvPr id="5" name="Text Box 11">
            <a:extLst>
              <a:ext uri="{FF2B5EF4-FFF2-40B4-BE49-F238E27FC236}">
                <a16:creationId xmlns:a16="http://schemas.microsoft.com/office/drawing/2014/main" id="{8374527C-CD07-4D6A-AE36-8842967A59FA}"/>
              </a:ext>
            </a:extLst>
          </p:cNvPr>
          <p:cNvSpPr txBox="1">
            <a:spLocks noChangeArrowheads="1"/>
          </p:cNvSpPr>
          <p:nvPr/>
        </p:nvSpPr>
        <p:spPr bwMode="auto">
          <a:xfrm rot="21529874">
            <a:off x="6823509" y="5551301"/>
            <a:ext cx="11777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9355831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30E615E9-37CF-405B-AD5A-6DA21FCFE15F}"/>
              </a:ext>
            </a:extLst>
          </p:cNvPr>
          <p:cNvSpPr>
            <a:spLocks noChangeArrowheads="1"/>
          </p:cNvSpPr>
          <p:nvPr/>
        </p:nvSpPr>
        <p:spPr bwMode="auto">
          <a:xfrm>
            <a:off x="2571750" y="1435894"/>
            <a:ext cx="393287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100" b="1" dirty="0">
                <a:latin typeface="Times New Roman" panose="02020603050405020304" pitchFamily="18" charset="0"/>
                <a:cs typeface="Times New Roman" panose="02020603050405020304" pitchFamily="18" charset="0"/>
              </a:rPr>
              <a:t>The Information Technology Act</a:t>
            </a:r>
          </a:p>
        </p:txBody>
      </p:sp>
      <p:sp>
        <p:nvSpPr>
          <p:cNvPr id="21507" name="Rectangle 1">
            <a:extLst>
              <a:ext uri="{FF2B5EF4-FFF2-40B4-BE49-F238E27FC236}">
                <a16:creationId xmlns:a16="http://schemas.microsoft.com/office/drawing/2014/main" id="{47DD8297-192E-4C80-B885-040FC8E807A7}"/>
              </a:ext>
            </a:extLst>
          </p:cNvPr>
          <p:cNvSpPr>
            <a:spLocks noChangeArrowheads="1"/>
          </p:cNvSpPr>
          <p:nvPr/>
        </p:nvSpPr>
        <p:spPr bwMode="auto">
          <a:xfrm>
            <a:off x="457200" y="1998453"/>
            <a:ext cx="8286750" cy="3426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ts val="1950"/>
              </a:lnSpc>
            </a:pPr>
            <a:r>
              <a:rPr lang="en-US" altLang="en-US" sz="2100" b="1" dirty="0">
                <a:latin typeface="Times New Roman" panose="02020603050405020304" pitchFamily="18" charset="0"/>
                <a:cs typeface="Times New Roman" panose="02020603050405020304" pitchFamily="18" charset="0"/>
              </a:rPr>
              <a:t>Section 79A: Central Government to notify </a:t>
            </a:r>
          </a:p>
          <a:p>
            <a:pPr algn="just">
              <a:lnSpc>
                <a:spcPts val="1950"/>
              </a:lnSpc>
            </a:pPr>
            <a:r>
              <a:rPr lang="en-US" altLang="en-US" sz="2100" b="1" dirty="0">
                <a:latin typeface="Times New Roman" panose="02020603050405020304" pitchFamily="18" charset="0"/>
                <a:cs typeface="Times New Roman" panose="02020603050405020304" pitchFamily="18" charset="0"/>
              </a:rPr>
              <a:t>Examiner of Electronic Evidence</a:t>
            </a:r>
          </a:p>
          <a:p>
            <a:pPr algn="just">
              <a:lnSpc>
                <a:spcPts val="1950"/>
              </a:lnSpc>
            </a:pPr>
            <a:endParaRPr lang="en-US" altLang="en-US" sz="2100" dirty="0">
              <a:latin typeface="Times New Roman" panose="02020603050405020304" pitchFamily="18" charset="0"/>
              <a:cs typeface="Times New Roman" panose="02020603050405020304" pitchFamily="18" charset="0"/>
            </a:endParaRPr>
          </a:p>
          <a:p>
            <a:pPr algn="just">
              <a:lnSpc>
                <a:spcPts val="1950"/>
              </a:lnSpc>
            </a:pPr>
            <a:r>
              <a:rPr lang="en-US" altLang="en-US" sz="2100" dirty="0">
                <a:latin typeface="Times New Roman" panose="02020603050405020304" pitchFamily="18" charset="0"/>
                <a:cs typeface="Times New Roman" panose="02020603050405020304" pitchFamily="18" charset="0"/>
              </a:rPr>
              <a:t>The Central Government may, for the purposes of providing expert opinion on electronic form evidence before any court or other authority, specify, by notification in the Official Gazette, any  Department, body or agency of the Central Government or a State Government as an Examiner of Electronic Evidence.</a:t>
            </a:r>
          </a:p>
          <a:p>
            <a:pPr algn="just">
              <a:lnSpc>
                <a:spcPts val="1950"/>
              </a:lnSpc>
            </a:pPr>
            <a:endParaRPr lang="en-US" altLang="en-US" sz="2100" dirty="0">
              <a:latin typeface="Times New Roman" panose="02020603050405020304" pitchFamily="18" charset="0"/>
              <a:cs typeface="Times New Roman" panose="02020603050405020304" pitchFamily="18" charset="0"/>
            </a:endParaRPr>
          </a:p>
          <a:p>
            <a:pPr algn="just">
              <a:lnSpc>
                <a:spcPts val="1950"/>
              </a:lnSpc>
            </a:pPr>
            <a:r>
              <a:rPr lang="en-US" altLang="en-US" sz="2100" dirty="0">
                <a:latin typeface="Times New Roman" panose="02020603050405020304" pitchFamily="18" charset="0"/>
                <a:cs typeface="Times New Roman" panose="02020603050405020304" pitchFamily="18" charset="0"/>
              </a:rPr>
              <a:t>Explanation— For the purposes of this section, “electronic form evidence” means any information of probative value that is either stored or transmitted in electronic form and includes computer evidence, digital audio, digital video, cell phones, digital fax machines.</a:t>
            </a:r>
          </a:p>
        </p:txBody>
      </p:sp>
      <p:sp>
        <p:nvSpPr>
          <p:cNvPr id="5" name="Text Box 11">
            <a:extLst>
              <a:ext uri="{FF2B5EF4-FFF2-40B4-BE49-F238E27FC236}">
                <a16:creationId xmlns:a16="http://schemas.microsoft.com/office/drawing/2014/main" id="{09B9C3EB-AE21-4B27-BC2D-B7FD886836A8}"/>
              </a:ext>
            </a:extLst>
          </p:cNvPr>
          <p:cNvSpPr txBox="1">
            <a:spLocks noChangeArrowheads="1"/>
          </p:cNvSpPr>
          <p:nvPr/>
        </p:nvSpPr>
        <p:spPr bwMode="auto">
          <a:xfrm rot="21529874">
            <a:off x="7313564" y="5866294"/>
            <a:ext cx="1256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572469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a:extLst>
              <a:ext uri="{FF2B5EF4-FFF2-40B4-BE49-F238E27FC236}">
                <a16:creationId xmlns:a16="http://schemas.microsoft.com/office/drawing/2014/main" id="{4F015C1F-9957-48A9-BAE0-765174C0E1B6}"/>
              </a:ext>
            </a:extLst>
          </p:cNvPr>
          <p:cNvSpPr>
            <a:spLocks noChangeArrowheads="1"/>
          </p:cNvSpPr>
          <p:nvPr/>
        </p:nvSpPr>
        <p:spPr bwMode="auto">
          <a:xfrm>
            <a:off x="342900" y="1286752"/>
            <a:ext cx="8572500" cy="4234493"/>
          </a:xfrm>
          <a:prstGeom prst="rect">
            <a:avLst/>
          </a:prstGeom>
          <a:noFill/>
          <a:ln w="9525">
            <a:noFill/>
            <a:miter lim="800000"/>
            <a:headEnd/>
            <a:tailEnd/>
          </a:ln>
          <a:effectLst/>
        </p:spPr>
        <p:txBody>
          <a:bodyPr wrap="square" anchor="ctr">
            <a:spAutoFit/>
          </a:bodyPr>
          <a:lstStyle/>
          <a:p>
            <a:pPr algn="just" eaLnBrk="0" hangingPunct="0">
              <a:lnSpc>
                <a:spcPts val="1650"/>
              </a:lnSpc>
              <a:defRPr/>
            </a:pPr>
            <a:r>
              <a:rPr lang="en-US" sz="2400" b="1" dirty="0">
                <a:latin typeface="Times New Roman" pitchFamily="18" charset="0"/>
                <a:ea typeface="Times New Roman" pitchFamily="18" charset="0"/>
                <a:cs typeface="Times New Roman" pitchFamily="18" charset="0"/>
              </a:rPr>
              <a:t>Amendment of the Indian Evidence Act, 1872</a:t>
            </a:r>
          </a:p>
          <a:p>
            <a:pPr algn="just" eaLnBrk="0" hangingPunct="0">
              <a:lnSpc>
                <a:spcPts val="1650"/>
              </a:lnSpc>
              <a:defRPr/>
            </a:pPr>
            <a:endParaRPr lang="en-US" sz="825" dirty="0">
              <a:latin typeface="Times New Roman" pitchFamily="18" charset="0"/>
              <a:cs typeface="Times New Roman" pitchFamily="18" charset="0"/>
            </a:endParaRPr>
          </a:p>
          <a:p>
            <a:pPr algn="just" eaLnBrk="0" hangingPunct="0">
              <a:lnSpc>
                <a:spcPts val="1650"/>
              </a:lnSpc>
              <a:defRPr/>
            </a:pPr>
            <a:r>
              <a:rPr lang="en-US" sz="2100" dirty="0">
                <a:latin typeface="Times New Roman" pitchFamily="18" charset="0"/>
                <a:ea typeface="Times New Roman" pitchFamily="18" charset="0"/>
                <a:cs typeface="Times New Roman" pitchFamily="18" charset="0"/>
              </a:rPr>
              <a:t>(b) after section 45, the following section shall be inserted, namely:—</a:t>
            </a:r>
          </a:p>
          <a:p>
            <a:pPr algn="just" eaLnBrk="0" hangingPunct="0">
              <a:lnSpc>
                <a:spcPts val="1650"/>
              </a:lnSpc>
              <a:defRPr/>
            </a:pPr>
            <a:endParaRPr lang="en-US" sz="2100" dirty="0">
              <a:latin typeface="Times New Roman" pitchFamily="18" charset="0"/>
              <a:cs typeface="Times New Roman" pitchFamily="18" charset="0"/>
            </a:endParaRPr>
          </a:p>
          <a:p>
            <a:pPr algn="just" eaLnBrk="0" hangingPunct="0">
              <a:lnSpc>
                <a:spcPts val="1650"/>
              </a:lnSpc>
              <a:defRPr/>
            </a:pPr>
            <a:r>
              <a:rPr lang="en-US" sz="2100" dirty="0">
                <a:latin typeface="Times New Roman" pitchFamily="18" charset="0"/>
                <a:ea typeface="Times New Roman" pitchFamily="18" charset="0"/>
                <a:cs typeface="Times New Roman" pitchFamily="18" charset="0"/>
              </a:rPr>
              <a:t>45A. When in a proceeding, the court has to form an opinion on any matter relating to any information transmitted or stored in any computer resource or any other electronic or digital form, the opinion of the Examiner of Electronic Evidence referred to in section 79A of the Information Technology Act, 2000, is a relevant fact.</a:t>
            </a:r>
          </a:p>
          <a:p>
            <a:pPr algn="just" eaLnBrk="0" hangingPunct="0">
              <a:lnSpc>
                <a:spcPts val="1650"/>
              </a:lnSpc>
              <a:defRPr/>
            </a:pPr>
            <a:endParaRPr lang="en-US" sz="2100" dirty="0">
              <a:latin typeface="Times New Roman" pitchFamily="18" charset="0"/>
              <a:cs typeface="Times New Roman" pitchFamily="18" charset="0"/>
            </a:endParaRPr>
          </a:p>
          <a:p>
            <a:pPr algn="just" eaLnBrk="0" hangingPunct="0">
              <a:lnSpc>
                <a:spcPts val="1650"/>
              </a:lnSpc>
              <a:defRPr/>
            </a:pPr>
            <a:r>
              <a:rPr lang="en-US" sz="2100" dirty="0">
                <a:latin typeface="Times New Roman" pitchFamily="18" charset="0"/>
                <a:ea typeface="Times New Roman" pitchFamily="18" charset="0"/>
                <a:cs typeface="Times New Roman" pitchFamily="18" charset="0"/>
              </a:rPr>
              <a:t>Explanation — For the purposes of this section, an Examiner of Electronic Evidence shall be an expert.</a:t>
            </a:r>
          </a:p>
          <a:p>
            <a:pPr algn="just" eaLnBrk="0" hangingPunct="0">
              <a:lnSpc>
                <a:spcPts val="1650"/>
              </a:lnSpc>
              <a:defRPr/>
            </a:pPr>
            <a:endParaRPr lang="en-US" sz="825" dirty="0">
              <a:latin typeface="Times New Roman" pitchFamily="18" charset="0"/>
              <a:cs typeface="Times New Roman" pitchFamily="18" charset="0"/>
            </a:endParaRPr>
          </a:p>
          <a:p>
            <a:pPr algn="just">
              <a:lnSpc>
                <a:spcPts val="1650"/>
              </a:lnSpc>
              <a:defRPr/>
            </a:pPr>
            <a:r>
              <a:rPr lang="en-US" i="1" dirty="0">
                <a:latin typeface="Times New Roman" pitchFamily="18" charset="0"/>
                <a:cs typeface="Times New Roman" pitchFamily="18" charset="0"/>
              </a:rPr>
              <a:t>Note: The question whether a person is specially skilled and is expert or not; is generally decided by the court on the basis of education, training and experience of the person, whose opinion is submitted in the court. But, for the Government experts suitable provisions have been made in Sections 292 and 293 of the Code of Criminal Procedure as presented earlier. Whether the proposed examiners of Electronic Evidence should be included in Sec.293 </a:t>
            </a:r>
            <a:r>
              <a:rPr lang="en-US" i="1" dirty="0" err="1">
                <a:latin typeface="Times New Roman" pitchFamily="18" charset="0"/>
                <a:cs typeface="Times New Roman" pitchFamily="18" charset="0"/>
              </a:rPr>
              <a:t>CrPC</a:t>
            </a:r>
            <a:endParaRPr lang="en-US" i="1" dirty="0">
              <a:latin typeface="Times New Roman" pitchFamily="18" charset="0"/>
              <a:cs typeface="Times New Roman" pitchFamily="18" charset="0"/>
            </a:endParaRPr>
          </a:p>
        </p:txBody>
      </p:sp>
      <p:sp>
        <p:nvSpPr>
          <p:cNvPr id="5" name="Text Box 11">
            <a:extLst>
              <a:ext uri="{FF2B5EF4-FFF2-40B4-BE49-F238E27FC236}">
                <a16:creationId xmlns:a16="http://schemas.microsoft.com/office/drawing/2014/main" id="{4F985B9D-4D5B-48DD-9764-A09F990CD34D}"/>
              </a:ext>
            </a:extLst>
          </p:cNvPr>
          <p:cNvSpPr txBox="1">
            <a:spLocks noChangeArrowheads="1"/>
          </p:cNvSpPr>
          <p:nvPr/>
        </p:nvSpPr>
        <p:spPr bwMode="auto">
          <a:xfrm rot="21529874">
            <a:off x="7692857" y="5865897"/>
            <a:ext cx="12951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51182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2">
            <a:extLst>
              <a:ext uri="{FF2B5EF4-FFF2-40B4-BE49-F238E27FC236}">
                <a16:creationId xmlns:a16="http://schemas.microsoft.com/office/drawing/2014/main" id="{1453DBE1-FFC0-4BB8-98C2-A72487BC166C}"/>
              </a:ext>
            </a:extLst>
          </p:cNvPr>
          <p:cNvSpPr txBox="1">
            <a:spLocks noChangeArrowheads="1"/>
          </p:cNvSpPr>
          <p:nvPr/>
        </p:nvSpPr>
        <p:spPr bwMode="auto">
          <a:xfrm>
            <a:off x="6737323" y="990169"/>
            <a:ext cx="22765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i="1" dirty="0">
                <a:latin typeface="Times New Roman" panose="02020603050405020304" pitchFamily="18" charset="0"/>
              </a:rPr>
              <a:t>Expert Evidence</a:t>
            </a:r>
          </a:p>
        </p:txBody>
      </p:sp>
      <p:sp>
        <p:nvSpPr>
          <p:cNvPr id="9220" name="Text Box 3">
            <a:extLst>
              <a:ext uri="{FF2B5EF4-FFF2-40B4-BE49-F238E27FC236}">
                <a16:creationId xmlns:a16="http://schemas.microsoft.com/office/drawing/2014/main" id="{41E1ABB5-6BDF-4E4A-BE67-EA6EB9B2A1DA}"/>
              </a:ext>
            </a:extLst>
          </p:cNvPr>
          <p:cNvSpPr txBox="1">
            <a:spLocks noChangeArrowheads="1"/>
          </p:cNvSpPr>
          <p:nvPr/>
        </p:nvSpPr>
        <p:spPr bwMode="auto">
          <a:xfrm>
            <a:off x="1645445" y="1257300"/>
            <a:ext cx="6432001"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Tx/>
              <a:buChar char="•"/>
            </a:pPr>
            <a:r>
              <a:rPr lang="en-US" altLang="en-US" b="1">
                <a:latin typeface="Times New Roman" panose="02020603050405020304" pitchFamily="18" charset="0"/>
              </a:rPr>
              <a:t> EXAMINATION - IN - CHIEF</a:t>
            </a:r>
            <a:r>
              <a:rPr lang="en-US" altLang="en-US">
                <a:latin typeface="Times New Roman" panose="02020603050405020304" pitchFamily="18" charset="0"/>
              </a:rPr>
              <a:t>   </a:t>
            </a:r>
            <a:r>
              <a:rPr lang="en-US" altLang="en-US" i="1">
                <a:latin typeface="Times New Roman" panose="02020603050405020304" pitchFamily="18" charset="0"/>
              </a:rPr>
              <a:t>(or direct examination)</a:t>
            </a:r>
          </a:p>
          <a:p>
            <a:r>
              <a:rPr lang="en-US" altLang="en-US" i="1">
                <a:latin typeface="Times New Roman" panose="02020603050405020304" pitchFamily="18" charset="0"/>
              </a:rPr>
              <a:t>                           </a:t>
            </a:r>
            <a:r>
              <a:rPr lang="en-US" altLang="en-US" sz="2100">
                <a:latin typeface="Times New Roman" panose="02020603050405020304" pitchFamily="18" charset="0"/>
              </a:rPr>
              <a:t>-  by the party who calls the expert</a:t>
            </a:r>
            <a:endParaRPr lang="en-US" altLang="en-US" i="1">
              <a:latin typeface="Times New Roman" panose="02020603050405020304" pitchFamily="18" charset="0"/>
            </a:endParaRPr>
          </a:p>
        </p:txBody>
      </p:sp>
      <p:sp>
        <p:nvSpPr>
          <p:cNvPr id="9221" name="Text Box 4">
            <a:extLst>
              <a:ext uri="{FF2B5EF4-FFF2-40B4-BE49-F238E27FC236}">
                <a16:creationId xmlns:a16="http://schemas.microsoft.com/office/drawing/2014/main" id="{DB929A2B-2028-45B1-AEEC-295C649C31D6}"/>
              </a:ext>
            </a:extLst>
          </p:cNvPr>
          <p:cNvSpPr txBox="1">
            <a:spLocks noChangeArrowheads="1"/>
          </p:cNvSpPr>
          <p:nvPr/>
        </p:nvSpPr>
        <p:spPr bwMode="auto">
          <a:xfrm>
            <a:off x="1591865" y="2000250"/>
            <a:ext cx="476630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Tx/>
              <a:buChar char="•"/>
            </a:pPr>
            <a:r>
              <a:rPr lang="en-US" altLang="en-US">
                <a:latin typeface="Times New Roman" panose="02020603050405020304" pitchFamily="18" charset="0"/>
              </a:rPr>
              <a:t> </a:t>
            </a:r>
            <a:r>
              <a:rPr lang="en-US" altLang="en-US" b="1">
                <a:latin typeface="Times New Roman" panose="02020603050405020304" pitchFamily="18" charset="0"/>
              </a:rPr>
              <a:t>CROSS  EXAMINATION</a:t>
            </a:r>
            <a:endParaRPr lang="en-US" altLang="en-US">
              <a:latin typeface="Times New Roman" panose="02020603050405020304" pitchFamily="18" charset="0"/>
            </a:endParaRPr>
          </a:p>
          <a:p>
            <a:r>
              <a:rPr lang="en-US" altLang="en-US" sz="2100">
                <a:latin typeface="Times New Roman" panose="02020603050405020304" pitchFamily="18" charset="0"/>
              </a:rPr>
              <a:t>                          - by the adverse party</a:t>
            </a:r>
            <a:endParaRPr lang="en-US" altLang="en-US">
              <a:latin typeface="Times New Roman" panose="02020603050405020304" pitchFamily="18" charset="0"/>
            </a:endParaRPr>
          </a:p>
        </p:txBody>
      </p:sp>
      <p:sp>
        <p:nvSpPr>
          <p:cNvPr id="9222" name="Text Box 5">
            <a:extLst>
              <a:ext uri="{FF2B5EF4-FFF2-40B4-BE49-F238E27FC236}">
                <a16:creationId xmlns:a16="http://schemas.microsoft.com/office/drawing/2014/main" id="{AD4B0AC4-64CB-40AE-9DC9-B619D7A22D35}"/>
              </a:ext>
            </a:extLst>
          </p:cNvPr>
          <p:cNvSpPr txBox="1">
            <a:spLocks noChangeArrowheads="1"/>
          </p:cNvSpPr>
          <p:nvPr/>
        </p:nvSpPr>
        <p:spPr bwMode="auto">
          <a:xfrm>
            <a:off x="1657350" y="2457451"/>
            <a:ext cx="342641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700" dirty="0">
                <a:latin typeface="Times New Roman" panose="02020603050405020304" pitchFamily="18" charset="0"/>
              </a:rPr>
              <a:t>re-examination</a:t>
            </a:r>
          </a:p>
          <a:p>
            <a:r>
              <a:rPr lang="en-US" altLang="en-US" sz="2700" dirty="0">
                <a:latin typeface="Times New Roman" panose="02020603050405020304" pitchFamily="18" charset="0"/>
              </a:rPr>
              <a:t>re-cross examination</a:t>
            </a:r>
            <a:endParaRPr lang="en-US" altLang="en-US" dirty="0">
              <a:latin typeface="Times New Roman" panose="02020603050405020304" pitchFamily="18" charset="0"/>
            </a:endParaRPr>
          </a:p>
        </p:txBody>
      </p:sp>
      <p:sp>
        <p:nvSpPr>
          <p:cNvPr id="9223" name="Text Box 6">
            <a:extLst>
              <a:ext uri="{FF2B5EF4-FFF2-40B4-BE49-F238E27FC236}">
                <a16:creationId xmlns:a16="http://schemas.microsoft.com/office/drawing/2014/main" id="{DA92EC83-5DD2-474B-B53C-6173AF0322A6}"/>
              </a:ext>
            </a:extLst>
          </p:cNvPr>
          <p:cNvSpPr txBox="1">
            <a:spLocks noChangeArrowheads="1"/>
          </p:cNvSpPr>
          <p:nvPr/>
        </p:nvSpPr>
        <p:spPr bwMode="auto">
          <a:xfrm>
            <a:off x="1657351" y="3200400"/>
            <a:ext cx="6909854"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100" dirty="0">
                <a:latin typeface="Times New Roman" panose="02020603050405020304" pitchFamily="18" charset="0"/>
              </a:rPr>
              <a:t>	</a:t>
            </a:r>
            <a:r>
              <a:rPr lang="en-US" altLang="en-US" sz="2100" i="1" dirty="0">
                <a:latin typeface="Times New Roman" panose="02020603050405020304" pitchFamily="18" charset="0"/>
              </a:rPr>
              <a:t>The  examination -in-chief  and  re-examination </a:t>
            </a:r>
          </a:p>
          <a:p>
            <a:r>
              <a:rPr lang="en-US" altLang="en-US" sz="2100" i="1" dirty="0">
                <a:latin typeface="Times New Roman" panose="02020603050405020304" pitchFamily="18" charset="0"/>
              </a:rPr>
              <a:t>must relate to relevant facts (about the expert, the case </a:t>
            </a:r>
          </a:p>
          <a:p>
            <a:r>
              <a:rPr lang="en-US" altLang="en-US" sz="2100" i="1" dirty="0">
                <a:latin typeface="Times New Roman" panose="02020603050405020304" pitchFamily="18" charset="0"/>
              </a:rPr>
              <a:t>exhibits, the analytical procedure etc.) </a:t>
            </a:r>
          </a:p>
        </p:txBody>
      </p:sp>
      <p:sp>
        <p:nvSpPr>
          <p:cNvPr id="9224" name="Text Box 7">
            <a:extLst>
              <a:ext uri="{FF2B5EF4-FFF2-40B4-BE49-F238E27FC236}">
                <a16:creationId xmlns:a16="http://schemas.microsoft.com/office/drawing/2014/main" id="{D31C19C9-C3E4-4DD1-98A9-7F5986D323B9}"/>
              </a:ext>
            </a:extLst>
          </p:cNvPr>
          <p:cNvSpPr txBox="1">
            <a:spLocks noChangeArrowheads="1"/>
          </p:cNvSpPr>
          <p:nvPr/>
        </p:nvSpPr>
        <p:spPr bwMode="auto">
          <a:xfrm>
            <a:off x="1702594" y="4343400"/>
            <a:ext cx="6733374"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100" i="1" dirty="0">
                <a:latin typeface="Times New Roman" panose="02020603050405020304" pitchFamily="18" charset="0"/>
              </a:rPr>
              <a:t>	The cross examination need not be confined to facts to which the expert testified in his  examination-in-chief. The</a:t>
            </a:r>
            <a:r>
              <a:rPr lang="en-US" altLang="en-US" sz="2400" b="1" i="1" dirty="0">
                <a:latin typeface="Times New Roman" panose="02020603050405020304" pitchFamily="18" charset="0"/>
              </a:rPr>
              <a:t> court</a:t>
            </a:r>
            <a:r>
              <a:rPr lang="en-US" altLang="en-US" sz="2100" i="1" dirty="0">
                <a:latin typeface="Times New Roman" panose="02020603050405020304" pitchFamily="18" charset="0"/>
              </a:rPr>
              <a:t> may also ask  questions to clarify certain points.</a:t>
            </a:r>
          </a:p>
        </p:txBody>
      </p:sp>
      <p:sp>
        <p:nvSpPr>
          <p:cNvPr id="9225" name="Rectangle 8">
            <a:extLst>
              <a:ext uri="{FF2B5EF4-FFF2-40B4-BE49-F238E27FC236}">
                <a16:creationId xmlns:a16="http://schemas.microsoft.com/office/drawing/2014/main" id="{CA8BEB30-2638-48F9-A4BD-E8B99DD834F4}"/>
              </a:ext>
            </a:extLst>
          </p:cNvPr>
          <p:cNvSpPr>
            <a:spLocks noChangeArrowheads="1"/>
          </p:cNvSpPr>
          <p:nvPr/>
        </p:nvSpPr>
        <p:spPr bwMode="auto">
          <a:xfrm>
            <a:off x="1543050" y="3314700"/>
            <a:ext cx="6972300" cy="9715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226" name="Rectangle 9">
            <a:extLst>
              <a:ext uri="{FF2B5EF4-FFF2-40B4-BE49-F238E27FC236}">
                <a16:creationId xmlns:a16="http://schemas.microsoft.com/office/drawing/2014/main" id="{38B6302D-4156-4059-A06E-46D3A45C240C}"/>
              </a:ext>
            </a:extLst>
          </p:cNvPr>
          <p:cNvSpPr>
            <a:spLocks noChangeArrowheads="1"/>
          </p:cNvSpPr>
          <p:nvPr/>
        </p:nvSpPr>
        <p:spPr bwMode="auto">
          <a:xfrm>
            <a:off x="1543050" y="4286250"/>
            <a:ext cx="6972300" cy="12239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aphicFrame>
        <p:nvGraphicFramePr>
          <p:cNvPr id="9218" name="Object 10">
            <a:extLst>
              <a:ext uri="{FF2B5EF4-FFF2-40B4-BE49-F238E27FC236}">
                <a16:creationId xmlns:a16="http://schemas.microsoft.com/office/drawing/2014/main" id="{78037980-F749-4FFC-BD37-89BED1049FD9}"/>
              </a:ext>
            </a:extLst>
          </p:cNvPr>
          <p:cNvGraphicFramePr>
            <a:graphicFrameLocks noChangeAspect="1"/>
          </p:cNvGraphicFramePr>
          <p:nvPr/>
        </p:nvGraphicFramePr>
        <p:xfrm>
          <a:off x="1248966" y="1085850"/>
          <a:ext cx="522684" cy="1143000"/>
        </p:xfrm>
        <a:graphic>
          <a:graphicData uri="http://schemas.openxmlformats.org/presentationml/2006/ole">
            <mc:AlternateContent xmlns:mc="http://schemas.openxmlformats.org/markup-compatibility/2006">
              <mc:Choice xmlns:v="urn:schemas-microsoft-com:vml" Requires="v">
                <p:oleObj spid="_x0000_s4100" name="Clip" r:id="rId3" imgW="1857600" imgH="3995640" progId="MS_ClipArt_Gallery.2">
                  <p:embed/>
                </p:oleObj>
              </mc:Choice>
              <mc:Fallback>
                <p:oleObj name="Clip" r:id="rId3" imgW="1857600" imgH="3995640" progId="MS_ClipArt_Gallery.2">
                  <p:embed/>
                  <p:pic>
                    <p:nvPicPr>
                      <p:cNvPr id="9218" name="Object 10">
                        <a:extLst>
                          <a:ext uri="{FF2B5EF4-FFF2-40B4-BE49-F238E27FC236}">
                            <a16:creationId xmlns:a16="http://schemas.microsoft.com/office/drawing/2014/main" id="{78037980-F749-4FFC-BD37-89BED1049F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8966" y="1085850"/>
                        <a:ext cx="522684"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7" name="Text Box 11">
            <a:extLst>
              <a:ext uri="{FF2B5EF4-FFF2-40B4-BE49-F238E27FC236}">
                <a16:creationId xmlns:a16="http://schemas.microsoft.com/office/drawing/2014/main" id="{D875B97D-73E6-4D37-BB20-3AC930092C8A}"/>
              </a:ext>
            </a:extLst>
          </p:cNvPr>
          <p:cNvSpPr txBox="1">
            <a:spLocks noChangeArrowheads="1"/>
          </p:cNvSpPr>
          <p:nvPr/>
        </p:nvSpPr>
        <p:spPr bwMode="auto">
          <a:xfrm>
            <a:off x="7646194" y="574595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latin typeface="Times New Roman" panose="02020603050405020304" pitchFamily="18" charset="0"/>
            </a:endParaRPr>
          </a:p>
        </p:txBody>
      </p:sp>
      <p:sp>
        <p:nvSpPr>
          <p:cNvPr id="9228" name="Text Box 12">
            <a:extLst>
              <a:ext uri="{FF2B5EF4-FFF2-40B4-BE49-F238E27FC236}">
                <a16:creationId xmlns:a16="http://schemas.microsoft.com/office/drawing/2014/main" id="{7EE1195C-B28F-4AA1-8C3F-EEA9ACECCF03}"/>
              </a:ext>
            </a:extLst>
          </p:cNvPr>
          <p:cNvSpPr txBox="1">
            <a:spLocks noChangeArrowheads="1"/>
          </p:cNvSpPr>
          <p:nvPr/>
        </p:nvSpPr>
        <p:spPr bwMode="auto">
          <a:xfrm>
            <a:off x="7772400" y="6031468"/>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9363371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4">
            <a:extLst>
              <a:ext uri="{FF2B5EF4-FFF2-40B4-BE49-F238E27FC236}">
                <a16:creationId xmlns:a16="http://schemas.microsoft.com/office/drawing/2014/main" id="{D9F466AA-7898-40C2-93EA-5B30FE08BC1E}"/>
              </a:ext>
            </a:extLst>
          </p:cNvPr>
          <p:cNvGraphicFramePr>
            <a:graphicFrameLocks noGrp="1" noChangeAspect="1"/>
          </p:cNvGraphicFramePr>
          <p:nvPr>
            <p:ph/>
            <p:extLst/>
          </p:nvPr>
        </p:nvGraphicFramePr>
        <p:xfrm>
          <a:off x="1085850" y="1200150"/>
          <a:ext cx="6800850" cy="4629150"/>
        </p:xfrm>
        <a:graphic>
          <a:graphicData uri="http://schemas.openxmlformats.org/presentationml/2006/ole">
            <mc:AlternateContent xmlns:mc="http://schemas.openxmlformats.org/markup-compatibility/2006">
              <mc:Choice xmlns:v="urn:schemas-microsoft-com:vml" Requires="v">
                <p:oleObj spid="_x0000_s5124" name="Presentation" r:id="rId3" imgW="4551500" imgH="3413857" progId="PowerPoint.Show.8">
                  <p:embed/>
                </p:oleObj>
              </mc:Choice>
              <mc:Fallback>
                <p:oleObj name="Presentation" r:id="rId3" imgW="4551500" imgH="3413857" progId="PowerPoint.Show.8">
                  <p:embed/>
                  <p:pic>
                    <p:nvPicPr>
                      <p:cNvPr id="5122" name="Object 4">
                        <a:extLst>
                          <a:ext uri="{FF2B5EF4-FFF2-40B4-BE49-F238E27FC236}">
                            <a16:creationId xmlns:a16="http://schemas.microsoft.com/office/drawing/2014/main" id="{D9F466AA-7898-40C2-93EA-5B30FE08BC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850" y="1200150"/>
                        <a:ext cx="6800850" cy="462915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40880990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4">
            <a:extLst>
              <a:ext uri="{FF2B5EF4-FFF2-40B4-BE49-F238E27FC236}">
                <a16:creationId xmlns:a16="http://schemas.microsoft.com/office/drawing/2014/main" id="{803AA19A-5FF1-420A-A50A-DA5A2FADE0CA}"/>
              </a:ext>
            </a:extLst>
          </p:cNvPr>
          <p:cNvGraphicFramePr>
            <a:graphicFrameLocks noGrp="1" noChangeAspect="1"/>
          </p:cNvGraphicFramePr>
          <p:nvPr>
            <p:ph/>
            <p:extLst/>
          </p:nvPr>
        </p:nvGraphicFramePr>
        <p:xfrm>
          <a:off x="1371600" y="971550"/>
          <a:ext cx="6457950" cy="4672013"/>
        </p:xfrm>
        <a:graphic>
          <a:graphicData uri="http://schemas.openxmlformats.org/presentationml/2006/ole">
            <mc:AlternateContent xmlns:mc="http://schemas.openxmlformats.org/markup-compatibility/2006">
              <mc:Choice xmlns:v="urn:schemas-microsoft-com:vml" Requires="v">
                <p:oleObj spid="_x0000_s6148" name="Presentation" r:id="rId3" imgW="4572034" imgH="3428994" progId="PowerPoint.Show.8">
                  <p:embed/>
                </p:oleObj>
              </mc:Choice>
              <mc:Fallback>
                <p:oleObj name="Presentation" r:id="rId3" imgW="4572034" imgH="3428994" progId="PowerPoint.Show.8">
                  <p:embed/>
                  <p:pic>
                    <p:nvPicPr>
                      <p:cNvPr id="6146" name="Object 4">
                        <a:extLst>
                          <a:ext uri="{FF2B5EF4-FFF2-40B4-BE49-F238E27FC236}">
                            <a16:creationId xmlns:a16="http://schemas.microsoft.com/office/drawing/2014/main" id="{803AA19A-5FF1-420A-A50A-DA5A2FADE0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971550"/>
                        <a:ext cx="6457950" cy="4672013"/>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879167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4">
            <a:extLst>
              <a:ext uri="{FF2B5EF4-FFF2-40B4-BE49-F238E27FC236}">
                <a16:creationId xmlns:a16="http://schemas.microsoft.com/office/drawing/2014/main" id="{D67AEDA0-054C-4A16-B34A-51E17A0F0B72}"/>
              </a:ext>
            </a:extLst>
          </p:cNvPr>
          <p:cNvGraphicFramePr>
            <a:graphicFrameLocks noGrp="1" noChangeAspect="1"/>
          </p:cNvGraphicFramePr>
          <p:nvPr>
            <p:ph/>
            <p:extLst/>
          </p:nvPr>
        </p:nvGraphicFramePr>
        <p:xfrm>
          <a:off x="914400" y="1128712"/>
          <a:ext cx="8172450" cy="4586288"/>
        </p:xfrm>
        <a:graphic>
          <a:graphicData uri="http://schemas.openxmlformats.org/presentationml/2006/ole">
            <mc:AlternateContent xmlns:mc="http://schemas.openxmlformats.org/markup-compatibility/2006">
              <mc:Choice xmlns:v="urn:schemas-microsoft-com:vml" Requires="v">
                <p:oleObj spid="_x0000_s7172" name="Presentation" r:id="rId3" imgW="4572034" imgH="3428994" progId="PowerPoint.Show.8">
                  <p:embed/>
                </p:oleObj>
              </mc:Choice>
              <mc:Fallback>
                <p:oleObj name="Presentation" r:id="rId3" imgW="4572034" imgH="3428994" progId="PowerPoint.Show.8">
                  <p:embed/>
                  <p:pic>
                    <p:nvPicPr>
                      <p:cNvPr id="7170" name="Object 4">
                        <a:extLst>
                          <a:ext uri="{FF2B5EF4-FFF2-40B4-BE49-F238E27FC236}">
                            <a16:creationId xmlns:a16="http://schemas.microsoft.com/office/drawing/2014/main" id="{D67AEDA0-054C-4A16-B34A-51E17A0F0B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128712"/>
                        <a:ext cx="8172450" cy="4586288"/>
                      </a:xfrm>
                      <a:prstGeom prst="rect">
                        <a:avLst/>
                      </a:prstGeom>
                      <a:noFill/>
                      <a:ln>
                        <a:noFill/>
                      </a:ln>
                      <a:effectLst/>
                      <a:extLst/>
                    </p:spPr>
                  </p:pic>
                </p:oleObj>
              </mc:Fallback>
            </mc:AlternateContent>
          </a:graphicData>
        </a:graphic>
      </p:graphicFrame>
      <p:sp>
        <p:nvSpPr>
          <p:cNvPr id="3" name="Text Box 11">
            <a:extLst>
              <a:ext uri="{FF2B5EF4-FFF2-40B4-BE49-F238E27FC236}">
                <a16:creationId xmlns:a16="http://schemas.microsoft.com/office/drawing/2014/main" id="{73D5CE74-A29F-4BCE-B316-09F60E0CA7CC}"/>
              </a:ext>
            </a:extLst>
          </p:cNvPr>
          <p:cNvSpPr txBox="1">
            <a:spLocks noChangeArrowheads="1"/>
          </p:cNvSpPr>
          <p:nvPr/>
        </p:nvSpPr>
        <p:spPr bwMode="auto">
          <a:xfrm rot="21529874">
            <a:off x="7543127" y="5710989"/>
            <a:ext cx="15410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i="1"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2543447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D9286AFB-047D-4770-AB77-C16737F7A679}"/>
              </a:ext>
            </a:extLst>
          </p:cNvPr>
          <p:cNvSpPr>
            <a:spLocks noGrp="1" noChangeArrowheads="1"/>
          </p:cNvSpPr>
          <p:nvPr>
            <p:ph type="title"/>
          </p:nvPr>
        </p:nvSpPr>
        <p:spPr>
          <a:xfrm>
            <a:off x="2386013" y="1585912"/>
            <a:ext cx="4371975" cy="642938"/>
          </a:xfrm>
        </p:spPr>
        <p:txBody>
          <a:bodyPr/>
          <a:lstStyle/>
          <a:p>
            <a:r>
              <a:rPr lang="en-US" altLang="en-US" sz="3000" b="1" dirty="0">
                <a:latin typeface="Times New Roman" panose="02020603050405020304" pitchFamily="18" charset="0"/>
                <a:cs typeface="Times New Roman" panose="02020603050405020304" pitchFamily="18" charset="0"/>
              </a:rPr>
              <a:t>Forensic Scientists</a:t>
            </a:r>
          </a:p>
        </p:txBody>
      </p:sp>
      <p:sp>
        <p:nvSpPr>
          <p:cNvPr id="95235" name="Rectangle 3">
            <a:extLst>
              <a:ext uri="{FF2B5EF4-FFF2-40B4-BE49-F238E27FC236}">
                <a16:creationId xmlns:a16="http://schemas.microsoft.com/office/drawing/2014/main" id="{291FB1FD-8C54-4507-97EA-900FE35AA657}"/>
              </a:ext>
            </a:extLst>
          </p:cNvPr>
          <p:cNvSpPr>
            <a:spLocks noGrp="1" noChangeArrowheads="1"/>
          </p:cNvSpPr>
          <p:nvPr>
            <p:ph type="body" idx="1"/>
          </p:nvPr>
        </p:nvSpPr>
        <p:spPr>
          <a:xfrm>
            <a:off x="2171700" y="2100262"/>
            <a:ext cx="5429250" cy="2871788"/>
          </a:xfrm>
        </p:spPr>
        <p:txBody>
          <a:bodyPr/>
          <a:lstStyle/>
          <a:p>
            <a:pPr>
              <a:lnSpc>
                <a:spcPct val="115000"/>
              </a:lnSpc>
            </a:pPr>
            <a:r>
              <a:rPr lang="en-US" altLang="en-US" sz="2100" b="1" dirty="0">
                <a:latin typeface="Times New Roman" panose="02020603050405020304" pitchFamily="18" charset="0"/>
                <a:cs typeface="Times New Roman" panose="02020603050405020304" pitchFamily="18" charset="0"/>
              </a:rPr>
              <a:t>Do not win or lose cases</a:t>
            </a:r>
          </a:p>
          <a:p>
            <a:pPr>
              <a:lnSpc>
                <a:spcPct val="115000"/>
              </a:lnSpc>
            </a:pPr>
            <a:r>
              <a:rPr lang="en-US" altLang="en-US" sz="2100" b="1" dirty="0">
                <a:latin typeface="Times New Roman" panose="02020603050405020304" pitchFamily="18" charset="0"/>
                <a:cs typeface="Times New Roman" panose="02020603050405020304" pitchFamily="18" charset="0"/>
              </a:rPr>
              <a:t>Seek only the truth</a:t>
            </a:r>
          </a:p>
          <a:p>
            <a:pPr>
              <a:lnSpc>
                <a:spcPct val="115000"/>
              </a:lnSpc>
            </a:pPr>
            <a:r>
              <a:rPr lang="en-US" altLang="en-US" sz="2100" b="1" dirty="0">
                <a:latin typeface="Times New Roman" panose="02020603050405020304" pitchFamily="18" charset="0"/>
                <a:cs typeface="Times New Roman" panose="02020603050405020304" pitchFamily="18" charset="0"/>
              </a:rPr>
              <a:t>Conduct examination of physical evidences</a:t>
            </a:r>
          </a:p>
          <a:p>
            <a:pPr>
              <a:lnSpc>
                <a:spcPct val="115000"/>
              </a:lnSpc>
            </a:pPr>
            <a:r>
              <a:rPr lang="en-US" altLang="en-US" sz="2100" b="1" dirty="0">
                <a:latin typeface="Times New Roman" panose="02020603050405020304" pitchFamily="18" charset="0"/>
                <a:cs typeface="Times New Roman" panose="02020603050405020304" pitchFamily="18" charset="0"/>
              </a:rPr>
              <a:t>Evaluate the results of examination</a:t>
            </a:r>
          </a:p>
          <a:p>
            <a:pPr>
              <a:lnSpc>
                <a:spcPct val="115000"/>
              </a:lnSpc>
            </a:pPr>
            <a:r>
              <a:rPr lang="en-US" altLang="en-US" sz="2100" b="1" dirty="0">
                <a:latin typeface="Times New Roman" panose="02020603050405020304" pitchFamily="18" charset="0"/>
                <a:cs typeface="Times New Roman" panose="02020603050405020304" pitchFamily="18" charset="0"/>
              </a:rPr>
              <a:t>Opine in unbiased and objective manner</a:t>
            </a:r>
          </a:p>
          <a:p>
            <a:pPr>
              <a:lnSpc>
                <a:spcPct val="115000"/>
              </a:lnSpc>
            </a:pPr>
            <a:r>
              <a:rPr lang="en-US" altLang="en-US" sz="2100" b="1" dirty="0">
                <a:latin typeface="Times New Roman" panose="02020603050405020304" pitchFamily="18" charset="0"/>
                <a:cs typeface="Times New Roman" panose="02020603050405020304" pitchFamily="18" charset="0"/>
              </a:rPr>
              <a:t>Report their findings &amp; opinion </a:t>
            </a:r>
          </a:p>
          <a:p>
            <a:pPr>
              <a:lnSpc>
                <a:spcPct val="115000"/>
              </a:lnSpc>
            </a:pPr>
            <a:r>
              <a:rPr lang="en-US" altLang="en-US" sz="2100" b="1" dirty="0">
                <a:latin typeface="Times New Roman" panose="02020603050405020304" pitchFamily="18" charset="0"/>
                <a:cs typeface="Times New Roman" panose="02020603050405020304" pitchFamily="18" charset="0"/>
              </a:rPr>
              <a:t>Must be knowledgeable &amp; stay current</a:t>
            </a:r>
          </a:p>
        </p:txBody>
      </p:sp>
      <p:sp>
        <p:nvSpPr>
          <p:cNvPr id="95237" name="Text Box 5">
            <a:extLst>
              <a:ext uri="{FF2B5EF4-FFF2-40B4-BE49-F238E27FC236}">
                <a16:creationId xmlns:a16="http://schemas.microsoft.com/office/drawing/2014/main" id="{E4D596C8-0684-4E43-92F6-6343D55F1810}"/>
              </a:ext>
            </a:extLst>
          </p:cNvPr>
          <p:cNvSpPr txBox="1">
            <a:spLocks noChangeArrowheads="1"/>
          </p:cNvSpPr>
          <p:nvPr/>
        </p:nvSpPr>
        <p:spPr bwMode="auto">
          <a:xfrm>
            <a:off x="7845627" y="5600700"/>
            <a:ext cx="11977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lnSpc>
                <a:spcPct val="100000"/>
              </a:lnSpc>
              <a:buFontTx/>
              <a:buNone/>
            </a:pPr>
            <a:r>
              <a:rPr lang="en-US" altLang="en-US" i="1" dirty="0" err="1"/>
              <a:t>ranbsingh</a:t>
            </a:r>
            <a:endParaRPr lang="en-US" altLang="en-US" i="1" dirty="0"/>
          </a:p>
        </p:txBody>
      </p:sp>
    </p:spTree>
    <p:extLst>
      <p:ext uri="{BB962C8B-B14F-4D97-AF65-F5344CB8AC3E}">
        <p14:creationId xmlns:p14="http://schemas.microsoft.com/office/powerpoint/2010/main" val="39564989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checkerboard(across)">
                                      <p:cBhvr>
                                        <p:cTn id="7" dur="500"/>
                                        <p:tgtEl>
                                          <p:spTgt spid="952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diamond(out)">
                                      <p:cBhvr>
                                        <p:cTn id="12" dur="1000"/>
                                        <p:tgtEl>
                                          <p:spTgt spid="952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grpId="0" nodeType="clickEffect">
                                  <p:stCondLst>
                                    <p:cond delay="0"/>
                                  </p:stCondLst>
                                  <p:childTnLst>
                                    <p:set>
                                      <p:cBhvr>
                                        <p:cTn id="16" dur="1" fill="hold">
                                          <p:stCondLst>
                                            <p:cond delay="0"/>
                                          </p:stCondLst>
                                        </p:cTn>
                                        <p:tgtEl>
                                          <p:spTgt spid="95235">
                                            <p:txEl>
                                              <p:pRg st="1" end="1"/>
                                            </p:txEl>
                                          </p:spTgt>
                                        </p:tgtEl>
                                        <p:attrNameLst>
                                          <p:attrName>style.visibility</p:attrName>
                                        </p:attrNameLst>
                                      </p:cBhvr>
                                      <p:to>
                                        <p:strVal val="visible"/>
                                      </p:to>
                                    </p:set>
                                    <p:animEffect transition="in" filter="diamond(out)">
                                      <p:cBhvr>
                                        <p:cTn id="17" dur="1000"/>
                                        <p:tgtEl>
                                          <p:spTgt spid="952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32" fill="hold" grpId="0" nodeType="clickEffect">
                                  <p:stCondLst>
                                    <p:cond delay="0"/>
                                  </p:stCondLst>
                                  <p:childTnLst>
                                    <p:set>
                                      <p:cBhvr>
                                        <p:cTn id="21" dur="1" fill="hold">
                                          <p:stCondLst>
                                            <p:cond delay="0"/>
                                          </p:stCondLst>
                                        </p:cTn>
                                        <p:tgtEl>
                                          <p:spTgt spid="95235">
                                            <p:txEl>
                                              <p:pRg st="2" end="2"/>
                                            </p:txEl>
                                          </p:spTgt>
                                        </p:tgtEl>
                                        <p:attrNameLst>
                                          <p:attrName>style.visibility</p:attrName>
                                        </p:attrNameLst>
                                      </p:cBhvr>
                                      <p:to>
                                        <p:strVal val="visible"/>
                                      </p:to>
                                    </p:set>
                                    <p:animEffect transition="in" filter="diamond(out)">
                                      <p:cBhvr>
                                        <p:cTn id="22" dur="1000"/>
                                        <p:tgtEl>
                                          <p:spTgt spid="952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32" fill="hold" grpId="0" nodeType="clickEffect">
                                  <p:stCondLst>
                                    <p:cond delay="0"/>
                                  </p:stCondLst>
                                  <p:childTnLst>
                                    <p:set>
                                      <p:cBhvr>
                                        <p:cTn id="26" dur="1" fill="hold">
                                          <p:stCondLst>
                                            <p:cond delay="0"/>
                                          </p:stCondLst>
                                        </p:cTn>
                                        <p:tgtEl>
                                          <p:spTgt spid="95235">
                                            <p:txEl>
                                              <p:pRg st="3" end="3"/>
                                            </p:txEl>
                                          </p:spTgt>
                                        </p:tgtEl>
                                        <p:attrNameLst>
                                          <p:attrName>style.visibility</p:attrName>
                                        </p:attrNameLst>
                                      </p:cBhvr>
                                      <p:to>
                                        <p:strVal val="visible"/>
                                      </p:to>
                                    </p:set>
                                    <p:animEffect transition="in" filter="diamond(out)">
                                      <p:cBhvr>
                                        <p:cTn id="27" dur="1000"/>
                                        <p:tgtEl>
                                          <p:spTgt spid="9523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32" fill="hold" grpId="0" nodeType="clickEffect">
                                  <p:stCondLst>
                                    <p:cond delay="0"/>
                                  </p:stCondLst>
                                  <p:childTnLst>
                                    <p:set>
                                      <p:cBhvr>
                                        <p:cTn id="31" dur="1" fill="hold">
                                          <p:stCondLst>
                                            <p:cond delay="0"/>
                                          </p:stCondLst>
                                        </p:cTn>
                                        <p:tgtEl>
                                          <p:spTgt spid="95235">
                                            <p:txEl>
                                              <p:pRg st="4" end="4"/>
                                            </p:txEl>
                                          </p:spTgt>
                                        </p:tgtEl>
                                        <p:attrNameLst>
                                          <p:attrName>style.visibility</p:attrName>
                                        </p:attrNameLst>
                                      </p:cBhvr>
                                      <p:to>
                                        <p:strVal val="visible"/>
                                      </p:to>
                                    </p:set>
                                    <p:animEffect transition="in" filter="diamond(out)">
                                      <p:cBhvr>
                                        <p:cTn id="32" dur="1000"/>
                                        <p:tgtEl>
                                          <p:spTgt spid="9523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32" fill="hold" grpId="0" nodeType="clickEffect">
                                  <p:stCondLst>
                                    <p:cond delay="0"/>
                                  </p:stCondLst>
                                  <p:childTnLst>
                                    <p:set>
                                      <p:cBhvr>
                                        <p:cTn id="36" dur="1" fill="hold">
                                          <p:stCondLst>
                                            <p:cond delay="0"/>
                                          </p:stCondLst>
                                        </p:cTn>
                                        <p:tgtEl>
                                          <p:spTgt spid="95235">
                                            <p:txEl>
                                              <p:pRg st="5" end="5"/>
                                            </p:txEl>
                                          </p:spTgt>
                                        </p:tgtEl>
                                        <p:attrNameLst>
                                          <p:attrName>style.visibility</p:attrName>
                                        </p:attrNameLst>
                                      </p:cBhvr>
                                      <p:to>
                                        <p:strVal val="visible"/>
                                      </p:to>
                                    </p:set>
                                    <p:animEffect transition="in" filter="diamond(out)">
                                      <p:cBhvr>
                                        <p:cTn id="37" dur="1000"/>
                                        <p:tgtEl>
                                          <p:spTgt spid="9523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32" fill="hold" grpId="0" nodeType="clickEffect">
                                  <p:stCondLst>
                                    <p:cond delay="0"/>
                                  </p:stCondLst>
                                  <p:childTnLst>
                                    <p:set>
                                      <p:cBhvr>
                                        <p:cTn id="41" dur="1" fill="hold">
                                          <p:stCondLst>
                                            <p:cond delay="0"/>
                                          </p:stCondLst>
                                        </p:cTn>
                                        <p:tgtEl>
                                          <p:spTgt spid="95235">
                                            <p:txEl>
                                              <p:pRg st="6" end="6"/>
                                            </p:txEl>
                                          </p:spTgt>
                                        </p:tgtEl>
                                        <p:attrNameLst>
                                          <p:attrName>style.visibility</p:attrName>
                                        </p:attrNameLst>
                                      </p:cBhvr>
                                      <p:to>
                                        <p:strVal val="visible"/>
                                      </p:to>
                                    </p:set>
                                    <p:animEffect transition="in" filter="diamond(out)">
                                      <p:cBhvr>
                                        <p:cTn id="42" dur="10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2">
            <a:extLst>
              <a:ext uri="{FF2B5EF4-FFF2-40B4-BE49-F238E27FC236}">
                <a16:creationId xmlns:a16="http://schemas.microsoft.com/office/drawing/2014/main" id="{D70D80CE-5657-4192-8DF1-1913AF13BB4A}"/>
              </a:ext>
            </a:extLst>
          </p:cNvPr>
          <p:cNvSpPr txBox="1">
            <a:spLocks noChangeArrowheads="1"/>
          </p:cNvSpPr>
          <p:nvPr/>
        </p:nvSpPr>
        <p:spPr bwMode="auto">
          <a:xfrm>
            <a:off x="1768620" y="1085850"/>
            <a:ext cx="5398401" cy="481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40000"/>
              </a:lnSpc>
            </a:pPr>
            <a:r>
              <a:rPr lang="en-US" altLang="en-US" sz="3000" dirty="0">
                <a:latin typeface="Times New Roman" panose="02020603050405020304" pitchFamily="18" charset="0"/>
              </a:rPr>
              <a:t>Forensic Data Banks</a:t>
            </a:r>
          </a:p>
          <a:p>
            <a:pPr algn="ctr" eaLnBrk="1" hangingPunct="1">
              <a:lnSpc>
                <a:spcPct val="140000"/>
              </a:lnSpc>
              <a:buFont typeface="Wingdings" panose="05000000000000000000" pitchFamily="2" charset="2"/>
              <a:buChar char="v"/>
            </a:pPr>
            <a:r>
              <a:rPr lang="en-US" altLang="en-US" sz="2700" dirty="0">
                <a:latin typeface="Times New Roman" panose="02020603050405020304" pitchFamily="18" charset="0"/>
              </a:rPr>
              <a:t>  Fingerprints</a:t>
            </a:r>
          </a:p>
          <a:p>
            <a:pPr algn="ctr" eaLnBrk="1" hangingPunct="1">
              <a:lnSpc>
                <a:spcPct val="140000"/>
              </a:lnSpc>
              <a:buFont typeface="Wingdings" panose="05000000000000000000" pitchFamily="2" charset="2"/>
              <a:buChar char="v"/>
            </a:pPr>
            <a:r>
              <a:rPr lang="en-US" altLang="en-US" sz="2700" dirty="0">
                <a:latin typeface="Times New Roman" panose="02020603050405020304" pitchFamily="18" charset="0"/>
              </a:rPr>
              <a:t>  DNA Profile</a:t>
            </a:r>
          </a:p>
          <a:p>
            <a:pPr algn="ctr" eaLnBrk="1" hangingPunct="1">
              <a:lnSpc>
                <a:spcPct val="140000"/>
              </a:lnSpc>
              <a:buFont typeface="Wingdings" panose="05000000000000000000" pitchFamily="2" charset="2"/>
              <a:buChar char="v"/>
            </a:pPr>
            <a:r>
              <a:rPr lang="en-US" altLang="en-US" sz="2700" dirty="0">
                <a:latin typeface="Times New Roman" panose="02020603050405020304" pitchFamily="18" charset="0"/>
              </a:rPr>
              <a:t>  Firearm signatures</a:t>
            </a:r>
          </a:p>
          <a:p>
            <a:pPr algn="ctr" eaLnBrk="1" hangingPunct="1">
              <a:lnSpc>
                <a:spcPct val="140000"/>
              </a:lnSpc>
              <a:buFont typeface="Wingdings" panose="05000000000000000000" pitchFamily="2" charset="2"/>
              <a:buChar char="v"/>
            </a:pPr>
            <a:r>
              <a:rPr lang="en-US" altLang="en-US" sz="2700" dirty="0">
                <a:latin typeface="Times New Roman" panose="02020603050405020304" pitchFamily="18" charset="0"/>
              </a:rPr>
              <a:t>  Seized explosive substances</a:t>
            </a:r>
          </a:p>
          <a:p>
            <a:pPr algn="ctr" eaLnBrk="1" hangingPunct="1">
              <a:lnSpc>
                <a:spcPct val="140000"/>
              </a:lnSpc>
              <a:buFont typeface="Wingdings" panose="05000000000000000000" pitchFamily="2" charset="2"/>
              <a:buChar char="v"/>
            </a:pPr>
            <a:r>
              <a:rPr lang="en-US" altLang="en-US" sz="2700" dirty="0">
                <a:latin typeface="Times New Roman" panose="02020603050405020304" pitchFamily="18" charset="0"/>
              </a:rPr>
              <a:t>  Seized I E Ds</a:t>
            </a:r>
          </a:p>
          <a:p>
            <a:pPr algn="ctr" eaLnBrk="1" hangingPunct="1">
              <a:lnSpc>
                <a:spcPct val="140000"/>
              </a:lnSpc>
              <a:buFont typeface="Wingdings" panose="05000000000000000000" pitchFamily="2" charset="2"/>
              <a:buChar char="v"/>
            </a:pPr>
            <a:r>
              <a:rPr lang="en-US" altLang="en-US" sz="2700" dirty="0">
                <a:latin typeface="Times New Roman" panose="02020603050405020304" pitchFamily="18" charset="0"/>
              </a:rPr>
              <a:t>  Narcotic Drugs/poisons</a:t>
            </a:r>
          </a:p>
          <a:p>
            <a:pPr algn="ctr" eaLnBrk="1" hangingPunct="1">
              <a:lnSpc>
                <a:spcPct val="140000"/>
              </a:lnSpc>
              <a:buFont typeface="Wingdings" panose="05000000000000000000" pitchFamily="2" charset="2"/>
              <a:buChar char="v"/>
            </a:pPr>
            <a:r>
              <a:rPr lang="en-US" altLang="en-US" sz="2700" dirty="0">
                <a:latin typeface="Times New Roman" panose="02020603050405020304" pitchFamily="18" charset="0"/>
              </a:rPr>
              <a:t>  Trace Evidences (glass, paint, </a:t>
            </a:r>
            <a:r>
              <a:rPr lang="en-US" altLang="en-US" sz="2700" dirty="0" err="1">
                <a:latin typeface="Times New Roman" panose="02020603050405020304" pitchFamily="18" charset="0"/>
              </a:rPr>
              <a:t>etc</a:t>
            </a:r>
            <a:r>
              <a:rPr lang="en-US" altLang="en-US" sz="2700" dirty="0">
                <a:latin typeface="Times New Roman" panose="02020603050405020304" pitchFamily="18" charset="0"/>
              </a:rPr>
              <a:t>)</a:t>
            </a:r>
          </a:p>
        </p:txBody>
      </p:sp>
      <p:sp>
        <p:nvSpPr>
          <p:cNvPr id="87044" name="Slide Number Placeholder 3">
            <a:extLst>
              <a:ext uri="{FF2B5EF4-FFF2-40B4-BE49-F238E27FC236}">
                <a16:creationId xmlns:a16="http://schemas.microsoft.com/office/drawing/2014/main" id="{C18C4E7F-C4DC-401E-B826-49FFCE17BA57}"/>
              </a:ext>
            </a:extLst>
          </p:cNvPr>
          <p:cNvSpPr>
            <a:spLocks noGrp="1"/>
          </p:cNvSpPr>
          <p:nvPr>
            <p:ph type="sldNum" sz="quarter" idx="12"/>
          </p:nvPr>
        </p:nvSpPr>
        <p:spPr>
          <a:xfrm>
            <a:off x="3143250" y="5688806"/>
            <a:ext cx="16002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8BDCAA2-AF7B-4191-ACEC-81D91F7B0684}" type="slidenum">
              <a:rPr lang="en-US" altLang="en-US"/>
              <a:pPr eaLnBrk="1" hangingPunct="1"/>
              <a:t>59</a:t>
            </a:fld>
            <a:endParaRPr lang="en-US" altLang="en-US"/>
          </a:p>
        </p:txBody>
      </p:sp>
      <p:sp>
        <p:nvSpPr>
          <p:cNvPr id="87045" name="Footer Placeholder 4">
            <a:extLst>
              <a:ext uri="{FF2B5EF4-FFF2-40B4-BE49-F238E27FC236}">
                <a16:creationId xmlns:a16="http://schemas.microsoft.com/office/drawing/2014/main" id="{3DA01D99-6180-4897-89A8-61F75B108E0C}"/>
              </a:ext>
            </a:extLst>
          </p:cNvPr>
          <p:cNvSpPr>
            <a:spLocks noGrp="1"/>
          </p:cNvSpPr>
          <p:nvPr>
            <p:ph type="ftr" sz="quarter" idx="11"/>
          </p:nvPr>
        </p:nvSpPr>
        <p:spPr>
          <a:xfrm>
            <a:off x="6629400" y="6272212"/>
            <a:ext cx="21717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1350" dirty="0" err="1">
                <a:latin typeface="Times New Roman" panose="02020603050405020304" pitchFamily="18" charset="0"/>
              </a:rPr>
              <a:t>ranbsingh</a:t>
            </a:r>
            <a:endParaRPr lang="en-US" altLang="en-US" sz="1350" dirty="0">
              <a:latin typeface="Times New Roman" panose="02020603050405020304" pitchFamily="18" charset="0"/>
            </a:endParaRPr>
          </a:p>
        </p:txBody>
      </p:sp>
    </p:spTree>
    <p:extLst>
      <p:ext uri="{BB962C8B-B14F-4D97-AF65-F5344CB8AC3E}">
        <p14:creationId xmlns:p14="http://schemas.microsoft.com/office/powerpoint/2010/main" val="27185633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28354">
                                            <p:txEl>
                                              <p:pRg st="1" end="1"/>
                                            </p:txEl>
                                          </p:spTgt>
                                        </p:tgtEl>
                                        <p:attrNameLst>
                                          <p:attrName>style.visibility</p:attrName>
                                        </p:attrNameLst>
                                      </p:cBhvr>
                                      <p:to>
                                        <p:strVal val="visible"/>
                                      </p:to>
                                    </p:set>
                                    <p:animEffect transition="in" filter="fade">
                                      <p:cBhvr>
                                        <p:cTn id="7" dur="1000"/>
                                        <p:tgtEl>
                                          <p:spTgt spid="228354">
                                            <p:txEl>
                                              <p:pRg st="1" end="1"/>
                                            </p:txEl>
                                          </p:spTgt>
                                        </p:tgtEl>
                                      </p:cBhvr>
                                    </p:animEffect>
                                    <p:anim calcmode="lin" valueType="num">
                                      <p:cBhvr>
                                        <p:cTn id="8" dur="1000" fill="hold"/>
                                        <p:tgtEl>
                                          <p:spTgt spid="22835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2835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228354">
                                            <p:txEl>
                                              <p:pRg st="2" end="2"/>
                                            </p:txEl>
                                          </p:spTgt>
                                        </p:tgtEl>
                                        <p:attrNameLst>
                                          <p:attrName>style.visibility</p:attrName>
                                        </p:attrNameLst>
                                      </p:cBhvr>
                                      <p:to>
                                        <p:strVal val="visible"/>
                                      </p:to>
                                    </p:set>
                                    <p:animEffect transition="in" filter="wipe(down)">
                                      <p:cBhvr>
                                        <p:cTn id="14" dur="500"/>
                                        <p:tgtEl>
                                          <p:spTgt spid="228354">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6" fill="hold" nodeType="clickEffect">
                                  <p:stCondLst>
                                    <p:cond delay="0"/>
                                  </p:stCondLst>
                                  <p:childTnLst>
                                    <p:set>
                                      <p:cBhvr>
                                        <p:cTn id="18" dur="1" fill="hold">
                                          <p:stCondLst>
                                            <p:cond delay="0"/>
                                          </p:stCondLst>
                                        </p:cTn>
                                        <p:tgtEl>
                                          <p:spTgt spid="228354">
                                            <p:txEl>
                                              <p:pRg st="3" end="3"/>
                                            </p:txEl>
                                          </p:spTgt>
                                        </p:tgtEl>
                                        <p:attrNameLst>
                                          <p:attrName>style.visibility</p:attrName>
                                        </p:attrNameLst>
                                      </p:cBhvr>
                                      <p:to>
                                        <p:strVal val="visible"/>
                                      </p:to>
                                    </p:set>
                                    <p:animEffect transition="in" filter="barn(inHorizontal)">
                                      <p:cBhvr>
                                        <p:cTn id="19" dur="500"/>
                                        <p:tgtEl>
                                          <p:spTgt spid="228354">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228354">
                                            <p:txEl>
                                              <p:pRg st="4" end="4"/>
                                            </p:txEl>
                                          </p:spTgt>
                                        </p:tgtEl>
                                        <p:attrNameLst>
                                          <p:attrName>style.visibility</p:attrName>
                                        </p:attrNameLst>
                                      </p:cBhvr>
                                      <p:to>
                                        <p:strVal val="visible"/>
                                      </p:to>
                                    </p:set>
                                    <p:animEffect transition="in" filter="box(in)">
                                      <p:cBhvr>
                                        <p:cTn id="24" dur="500"/>
                                        <p:tgtEl>
                                          <p:spTgt spid="228354">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6" fill="hold" nodeType="clickEffect">
                                  <p:stCondLst>
                                    <p:cond delay="0"/>
                                  </p:stCondLst>
                                  <p:childTnLst>
                                    <p:set>
                                      <p:cBhvr>
                                        <p:cTn id="28" dur="1" fill="hold">
                                          <p:stCondLst>
                                            <p:cond delay="0"/>
                                          </p:stCondLst>
                                        </p:cTn>
                                        <p:tgtEl>
                                          <p:spTgt spid="228354">
                                            <p:txEl>
                                              <p:pRg st="5" end="5"/>
                                            </p:txEl>
                                          </p:spTgt>
                                        </p:tgtEl>
                                        <p:attrNameLst>
                                          <p:attrName>style.visibility</p:attrName>
                                        </p:attrNameLst>
                                      </p:cBhvr>
                                      <p:to>
                                        <p:strVal val="visible"/>
                                      </p:to>
                                    </p:set>
                                    <p:animEffect transition="in" filter="barn(inHorizontal)">
                                      <p:cBhvr>
                                        <p:cTn id="29" dur="500"/>
                                        <p:tgtEl>
                                          <p:spTgt spid="228354">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nodeType="clickEffect">
                                  <p:stCondLst>
                                    <p:cond delay="0"/>
                                  </p:stCondLst>
                                  <p:childTnLst>
                                    <p:set>
                                      <p:cBhvr>
                                        <p:cTn id="33" dur="1" fill="hold">
                                          <p:stCondLst>
                                            <p:cond delay="0"/>
                                          </p:stCondLst>
                                        </p:cTn>
                                        <p:tgtEl>
                                          <p:spTgt spid="228354">
                                            <p:txEl>
                                              <p:pRg st="6" end="6"/>
                                            </p:txEl>
                                          </p:spTgt>
                                        </p:tgtEl>
                                        <p:attrNameLst>
                                          <p:attrName>style.visibility</p:attrName>
                                        </p:attrNameLst>
                                      </p:cBhvr>
                                      <p:to>
                                        <p:strVal val="visible"/>
                                      </p:to>
                                    </p:set>
                                    <p:animEffect transition="in" filter="box(in)">
                                      <p:cBhvr>
                                        <p:cTn id="34" dur="500"/>
                                        <p:tgtEl>
                                          <p:spTgt spid="228354">
                                            <p:txEl>
                                              <p:pRg st="6" end="6"/>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28354">
                                            <p:txEl>
                                              <p:pRg st="7" end="7"/>
                                            </p:txEl>
                                          </p:spTgt>
                                        </p:tgtEl>
                                        <p:attrNameLst>
                                          <p:attrName>style.visibility</p:attrName>
                                        </p:attrNameLst>
                                      </p:cBhvr>
                                      <p:to>
                                        <p:strVal val="visible"/>
                                      </p:to>
                                    </p:set>
                                    <p:anim calcmode="lin" valueType="num">
                                      <p:cBhvr additive="base">
                                        <p:cTn id="39" dur="500" fill="hold"/>
                                        <p:tgtEl>
                                          <p:spTgt spid="228354">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2835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ext Box 2">
            <a:extLst>
              <a:ext uri="{FF2B5EF4-FFF2-40B4-BE49-F238E27FC236}">
                <a16:creationId xmlns:a16="http://schemas.microsoft.com/office/drawing/2014/main" id="{5F8CB022-2B91-465B-BC15-F01A28025AA9}"/>
              </a:ext>
            </a:extLst>
          </p:cNvPr>
          <p:cNvSpPr txBox="1">
            <a:spLocks noChangeArrowheads="1"/>
          </p:cNvSpPr>
          <p:nvPr/>
        </p:nvSpPr>
        <p:spPr bwMode="auto">
          <a:xfrm>
            <a:off x="857250" y="1206805"/>
            <a:ext cx="7943850" cy="4475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5000"/>
              </a:lnSpc>
            </a:pPr>
            <a:r>
              <a:rPr lang="en-US" altLang="en-US" sz="2400" b="1" i="1" dirty="0">
                <a:latin typeface="Times New Roman" panose="02020603050405020304" pitchFamily="18" charset="0"/>
              </a:rPr>
              <a:t>for   an  example,  </a:t>
            </a:r>
          </a:p>
          <a:p>
            <a:pPr eaLnBrk="1" hangingPunct="1">
              <a:lnSpc>
                <a:spcPct val="50000"/>
              </a:lnSpc>
            </a:pPr>
            <a:endParaRPr lang="en-US" altLang="en-US" sz="2400" b="1" i="1" dirty="0">
              <a:latin typeface="Times New Roman" panose="02020603050405020304" pitchFamily="18" charset="0"/>
            </a:endParaRPr>
          </a:p>
          <a:p>
            <a:pPr eaLnBrk="1" hangingPunct="1">
              <a:lnSpc>
                <a:spcPct val="85000"/>
              </a:lnSpc>
            </a:pPr>
            <a:r>
              <a:rPr lang="en-US" altLang="en-US" sz="2400" b="1" i="1" dirty="0">
                <a:solidFill>
                  <a:schemeClr val="accent2"/>
                </a:solidFill>
                <a:latin typeface="Times New Roman" panose="02020603050405020304" pitchFamily="18" charset="0"/>
              </a:rPr>
              <a:t>if  a   chance  fingerprint (partial)  is  developed  at  the scene of crime</a:t>
            </a:r>
            <a:r>
              <a:rPr lang="en-US" altLang="en-US" sz="2400" b="1" i="1" dirty="0">
                <a:latin typeface="Times New Roman" panose="02020603050405020304" pitchFamily="18" charset="0"/>
              </a:rPr>
              <a:t> and  </a:t>
            </a:r>
            <a:r>
              <a:rPr lang="en-US" altLang="en-US" sz="2400" b="1" i="1" dirty="0">
                <a:solidFill>
                  <a:srgbClr val="9900FF"/>
                </a:solidFill>
                <a:latin typeface="Times New Roman" panose="02020603050405020304" pitchFamily="18" charset="0"/>
              </a:rPr>
              <a:t>the  expert  finds seven matching points in  the  specimen  fingerprint  of  the suspect</a:t>
            </a:r>
          </a:p>
          <a:p>
            <a:pPr eaLnBrk="1" hangingPunct="1">
              <a:lnSpc>
                <a:spcPct val="85000"/>
              </a:lnSpc>
            </a:pPr>
            <a:endParaRPr lang="en-US" altLang="en-US" b="1" i="1" dirty="0">
              <a:latin typeface="Times New Roman" panose="02020603050405020304" pitchFamily="18" charset="0"/>
            </a:endParaRPr>
          </a:p>
          <a:p>
            <a:pPr eaLnBrk="1" hangingPunct="1">
              <a:lnSpc>
                <a:spcPct val="85000"/>
              </a:lnSpc>
            </a:pPr>
            <a:r>
              <a:rPr lang="en-US" altLang="en-US" sz="2400" b="1" i="1" dirty="0">
                <a:solidFill>
                  <a:srgbClr val="339933"/>
                </a:solidFill>
                <a:latin typeface="Times New Roman" panose="02020603050405020304" pitchFamily="18" charset="0"/>
              </a:rPr>
              <a:t>as   per   the   criteria   of  match  a  negative opinion would be given</a:t>
            </a:r>
            <a:r>
              <a:rPr lang="en-US" altLang="en-US" sz="2400" b="1" i="1" dirty="0">
                <a:latin typeface="Times New Roman" panose="02020603050405020304" pitchFamily="18" charset="0"/>
              </a:rPr>
              <a:t> </a:t>
            </a:r>
          </a:p>
          <a:p>
            <a:pPr eaLnBrk="1" hangingPunct="1">
              <a:lnSpc>
                <a:spcPct val="85000"/>
              </a:lnSpc>
            </a:pPr>
            <a:endParaRPr lang="en-US" altLang="en-US" sz="1500" b="1" i="1" dirty="0">
              <a:latin typeface="Times New Roman" panose="02020603050405020304" pitchFamily="18" charset="0"/>
            </a:endParaRPr>
          </a:p>
          <a:p>
            <a:pPr eaLnBrk="1" hangingPunct="1">
              <a:lnSpc>
                <a:spcPct val="85000"/>
              </a:lnSpc>
            </a:pPr>
            <a:r>
              <a:rPr lang="en-US" altLang="en-US" sz="2400" b="1" i="1" dirty="0">
                <a:solidFill>
                  <a:schemeClr val="accent2"/>
                </a:solidFill>
                <a:latin typeface="Times New Roman" panose="02020603050405020304" pitchFamily="18" charset="0"/>
              </a:rPr>
              <a:t>But, from the point of view of investigation we can not eliminate the suspect</a:t>
            </a:r>
            <a:r>
              <a:rPr lang="en-US" altLang="en-US" sz="2400" b="1" i="1" dirty="0">
                <a:latin typeface="Times New Roman" panose="02020603050405020304" pitchFamily="18" charset="0"/>
              </a:rPr>
              <a:t> and </a:t>
            </a:r>
            <a:r>
              <a:rPr lang="en-US" altLang="en-US" sz="2400" b="1" i="1" dirty="0">
                <a:solidFill>
                  <a:srgbClr val="FF0000"/>
                </a:solidFill>
                <a:latin typeface="Times New Roman" panose="02020603050405020304" pitchFamily="18" charset="0"/>
              </a:rPr>
              <a:t>additional physical clues or intelligence should be looked for</a:t>
            </a:r>
          </a:p>
          <a:p>
            <a:pPr eaLnBrk="1" hangingPunct="1">
              <a:lnSpc>
                <a:spcPct val="85000"/>
              </a:lnSpc>
            </a:pPr>
            <a:r>
              <a:rPr lang="en-US" altLang="en-US" sz="2400" b="1" i="1" dirty="0">
                <a:latin typeface="Times New Roman" panose="02020603050405020304" pitchFamily="18" charset="0"/>
              </a:rPr>
              <a:t> </a:t>
            </a:r>
          </a:p>
          <a:p>
            <a:pPr eaLnBrk="1" hangingPunct="1">
              <a:lnSpc>
                <a:spcPct val="85000"/>
              </a:lnSpc>
            </a:pPr>
            <a:r>
              <a:rPr lang="en-US" altLang="en-US" sz="2400" b="1" i="1" dirty="0">
                <a:latin typeface="Times New Roman" panose="02020603050405020304" pitchFamily="18" charset="0"/>
              </a:rPr>
              <a:t>Thus, </a:t>
            </a:r>
            <a:r>
              <a:rPr lang="en-US" altLang="en-US" sz="2400" b="1" i="1" dirty="0">
                <a:solidFill>
                  <a:srgbClr val="339933"/>
                </a:solidFill>
                <a:latin typeface="Times New Roman" panose="02020603050405020304" pitchFamily="18" charset="0"/>
              </a:rPr>
              <a:t>the requirements of the investigation and judicial process differ. </a:t>
            </a:r>
          </a:p>
        </p:txBody>
      </p:sp>
      <p:sp>
        <p:nvSpPr>
          <p:cNvPr id="28676" name="Slide Number Placeholder 4">
            <a:extLst>
              <a:ext uri="{FF2B5EF4-FFF2-40B4-BE49-F238E27FC236}">
                <a16:creationId xmlns:a16="http://schemas.microsoft.com/office/drawing/2014/main" id="{19C1B104-4CCB-4D09-AFFF-F78D93806673}"/>
              </a:ext>
            </a:extLst>
          </p:cNvPr>
          <p:cNvSpPr>
            <a:spLocks noGrp="1"/>
          </p:cNvSpPr>
          <p:nvPr>
            <p:ph type="sldNum" sz="quarter" idx="12"/>
          </p:nvPr>
        </p:nvSpPr>
        <p:spPr>
          <a:xfrm>
            <a:off x="3200400" y="5688806"/>
            <a:ext cx="16002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E02238-3DAB-4D16-B188-266D6BC6A354}" type="slidenum">
              <a:rPr lang="en-US" altLang="en-US"/>
              <a:pPr eaLnBrk="1" hangingPunct="1"/>
              <a:t>6</a:t>
            </a:fld>
            <a:endParaRPr lang="en-US" altLang="en-US"/>
          </a:p>
        </p:txBody>
      </p:sp>
      <p:sp>
        <p:nvSpPr>
          <p:cNvPr id="28677" name="Footer Placeholder 5">
            <a:extLst>
              <a:ext uri="{FF2B5EF4-FFF2-40B4-BE49-F238E27FC236}">
                <a16:creationId xmlns:a16="http://schemas.microsoft.com/office/drawing/2014/main" id="{333519D0-E1F9-4811-97FA-BC51451A4B28}"/>
              </a:ext>
            </a:extLst>
          </p:cNvPr>
          <p:cNvSpPr>
            <a:spLocks noGrp="1"/>
          </p:cNvSpPr>
          <p:nvPr>
            <p:ph type="ftr" sz="quarter" idx="11"/>
          </p:nvPr>
        </p:nvSpPr>
        <p:spPr>
          <a:xfrm>
            <a:off x="5715000" y="5688806"/>
            <a:ext cx="2171700" cy="35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9767946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39266">
                                            <p:txEl>
                                              <p:pRg st="0" end="0"/>
                                            </p:txEl>
                                          </p:spTgt>
                                        </p:tgtEl>
                                        <p:attrNameLst>
                                          <p:attrName>style.visibility</p:attrName>
                                        </p:attrNameLst>
                                      </p:cBhvr>
                                      <p:to>
                                        <p:strVal val="visible"/>
                                      </p:to>
                                    </p:set>
                                    <p:anim calcmode="lin" valueType="num">
                                      <p:cBhvr additive="base">
                                        <p:cTn id="7" dur="500" fill="hold"/>
                                        <p:tgtEl>
                                          <p:spTgt spid="13926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92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139266">
                                            <p:txEl>
                                              <p:pRg st="2" end="2"/>
                                            </p:txEl>
                                          </p:spTgt>
                                        </p:tgtEl>
                                        <p:attrNameLst>
                                          <p:attrName>style.visibility</p:attrName>
                                        </p:attrNameLst>
                                      </p:cBhvr>
                                      <p:to>
                                        <p:strVal val="visible"/>
                                      </p:to>
                                    </p:set>
                                    <p:animEffect transition="in" filter="box(in)">
                                      <p:cBhvr>
                                        <p:cTn id="13" dur="1000"/>
                                        <p:tgtEl>
                                          <p:spTgt spid="139266">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0" presetClass="entr" presetSubtype="0" fill="hold" nodeType="clickEffect">
                                  <p:stCondLst>
                                    <p:cond delay="0"/>
                                  </p:stCondLst>
                                  <p:iterate type="lt">
                                    <p:tmPct val="10000"/>
                                  </p:iterate>
                                  <p:childTnLst>
                                    <p:set>
                                      <p:cBhvr>
                                        <p:cTn id="17" dur="1" fill="hold">
                                          <p:stCondLst>
                                            <p:cond delay="0"/>
                                          </p:stCondLst>
                                        </p:cTn>
                                        <p:tgtEl>
                                          <p:spTgt spid="139266">
                                            <p:txEl>
                                              <p:pRg st="4" end="4"/>
                                            </p:txEl>
                                          </p:spTgt>
                                        </p:tgtEl>
                                        <p:attrNameLst>
                                          <p:attrName>style.visibility</p:attrName>
                                        </p:attrNameLst>
                                      </p:cBhvr>
                                      <p:to>
                                        <p:strVal val="visible"/>
                                      </p:to>
                                    </p:set>
                                    <p:animEffect transition="in" filter="fade">
                                      <p:cBhvr>
                                        <p:cTn id="18" dur="500"/>
                                        <p:tgtEl>
                                          <p:spTgt spid="139266">
                                            <p:txEl>
                                              <p:pRg st="4" end="4"/>
                                            </p:txEl>
                                          </p:spTgt>
                                        </p:tgtEl>
                                      </p:cBhvr>
                                    </p:animEffect>
                                    <p:anim calcmode="lin" valueType="num">
                                      <p:cBhvr>
                                        <p:cTn id="19" dur="500" fill="hold"/>
                                        <p:tgtEl>
                                          <p:spTgt spid="139266">
                                            <p:txEl>
                                              <p:pRg st="4" end="4"/>
                                            </p:txEl>
                                          </p:spTgt>
                                        </p:tgtEl>
                                        <p:attrNameLst>
                                          <p:attrName>ppt_x</p:attrName>
                                        </p:attrNameLst>
                                      </p:cBhvr>
                                      <p:tavLst>
                                        <p:tav tm="0">
                                          <p:val>
                                            <p:strVal val="#ppt_x-.1"/>
                                          </p:val>
                                        </p:tav>
                                        <p:tav tm="100000">
                                          <p:val>
                                            <p:strVal val="#ppt_x"/>
                                          </p:val>
                                        </p:tav>
                                      </p:tavLst>
                                    </p:anim>
                                    <p:anim calcmode="lin" valueType="num">
                                      <p:cBhvr>
                                        <p:cTn id="20" dur="500" fill="hold"/>
                                        <p:tgtEl>
                                          <p:spTgt spid="13926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139266">
                                            <p:txEl>
                                              <p:pRg st="6" end="6"/>
                                            </p:txEl>
                                          </p:spTgt>
                                        </p:tgtEl>
                                        <p:attrNameLst>
                                          <p:attrName>style.visibility</p:attrName>
                                        </p:attrNameLst>
                                      </p:cBhvr>
                                      <p:to>
                                        <p:strVal val="visible"/>
                                      </p:to>
                                    </p:set>
                                    <p:animEffect transition="in" filter="box(in)">
                                      <p:cBhvr>
                                        <p:cTn id="25" dur="500"/>
                                        <p:tgtEl>
                                          <p:spTgt spid="139266">
                                            <p:txEl>
                                              <p:pRg st="6" end="6"/>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139266">
                                            <p:txEl>
                                              <p:pRg st="8" end="8"/>
                                            </p:txEl>
                                          </p:spTgt>
                                        </p:tgtEl>
                                        <p:attrNameLst>
                                          <p:attrName>style.visibility</p:attrName>
                                        </p:attrNameLst>
                                      </p:cBhvr>
                                      <p:to>
                                        <p:strVal val="visible"/>
                                      </p:to>
                                    </p:set>
                                    <p:animEffect transition="in" filter="wipe(down)">
                                      <p:cBhvr>
                                        <p:cTn id="30" dur="500"/>
                                        <p:tgtEl>
                                          <p:spTgt spid="13926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val 2">
            <a:extLst>
              <a:ext uri="{FF2B5EF4-FFF2-40B4-BE49-F238E27FC236}">
                <a16:creationId xmlns:a16="http://schemas.microsoft.com/office/drawing/2014/main" id="{205A4167-FE33-4E03-A07A-53E2FA860EA6}"/>
              </a:ext>
            </a:extLst>
          </p:cNvPr>
          <p:cNvSpPr>
            <a:spLocks noChangeArrowheads="1"/>
          </p:cNvSpPr>
          <p:nvPr/>
        </p:nvSpPr>
        <p:spPr bwMode="auto">
          <a:xfrm>
            <a:off x="2857500" y="1771650"/>
            <a:ext cx="3486150" cy="38290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26627" name="Picture 3" descr="pe01460_">
            <a:extLst>
              <a:ext uri="{FF2B5EF4-FFF2-40B4-BE49-F238E27FC236}">
                <a16:creationId xmlns:a16="http://schemas.microsoft.com/office/drawing/2014/main" id="{8AF4A5CE-E8F9-4792-A5E8-5A4434ADED0F}"/>
              </a:ext>
            </a:extLst>
          </p:cNvPr>
          <p:cNvPicPr>
            <a:picLocks noChangeAspect="1" noChangeArrowheads="1"/>
          </p:cNvPicPr>
          <p:nvPr/>
        </p:nvPicPr>
        <p:blipFill>
          <a:blip r:embed="rId2">
            <a:lum bright="60000"/>
            <a:extLst>
              <a:ext uri="{28A0092B-C50C-407E-A947-70E740481C1C}">
                <a14:useLocalDpi xmlns:a14="http://schemas.microsoft.com/office/drawing/2010/main" val="0"/>
              </a:ext>
            </a:extLst>
          </a:blip>
          <a:srcRect/>
          <a:stretch>
            <a:fillRect/>
          </a:stretch>
        </p:blipFill>
        <p:spPr bwMode="auto">
          <a:xfrm>
            <a:off x="2914651" y="1200150"/>
            <a:ext cx="3355181"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48" name="Text Box 4">
            <a:extLst>
              <a:ext uri="{FF2B5EF4-FFF2-40B4-BE49-F238E27FC236}">
                <a16:creationId xmlns:a16="http://schemas.microsoft.com/office/drawing/2014/main" id="{CD95C0E0-DFC7-4C98-9C94-650B64C049E5}"/>
              </a:ext>
            </a:extLst>
          </p:cNvPr>
          <p:cNvSpPr txBox="1">
            <a:spLocks noChangeArrowheads="1"/>
          </p:cNvSpPr>
          <p:nvPr/>
        </p:nvSpPr>
        <p:spPr bwMode="auto">
          <a:xfrm>
            <a:off x="2743201" y="1334691"/>
            <a:ext cx="378340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300" i="1">
                <a:solidFill>
                  <a:srgbClr val="009900"/>
                </a:solidFill>
              </a:rPr>
              <a:t> </a:t>
            </a:r>
            <a:r>
              <a:rPr lang="en-US" altLang="en-US" sz="3300" i="1">
                <a:solidFill>
                  <a:srgbClr val="006600"/>
                </a:solidFill>
              </a:rPr>
              <a:t>a forensic scientist</a:t>
            </a:r>
          </a:p>
        </p:txBody>
      </p:sp>
      <p:sp>
        <p:nvSpPr>
          <p:cNvPr id="82949" name="Text Box 5">
            <a:extLst>
              <a:ext uri="{FF2B5EF4-FFF2-40B4-BE49-F238E27FC236}">
                <a16:creationId xmlns:a16="http://schemas.microsoft.com/office/drawing/2014/main" id="{FBFAF737-4C5B-4C8F-AE1C-0248892DD45A}"/>
              </a:ext>
            </a:extLst>
          </p:cNvPr>
          <p:cNvSpPr txBox="1">
            <a:spLocks noChangeArrowheads="1"/>
          </p:cNvSpPr>
          <p:nvPr/>
        </p:nvSpPr>
        <p:spPr bwMode="auto">
          <a:xfrm>
            <a:off x="3543301" y="2943226"/>
            <a:ext cx="22493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solidFill>
                  <a:srgbClr val="FF3300"/>
                </a:solidFill>
                <a:latin typeface="Times New Roman" panose="02020603050405020304" pitchFamily="18" charset="0"/>
              </a:rPr>
              <a:t>must admit</a:t>
            </a:r>
          </a:p>
        </p:txBody>
      </p:sp>
      <p:sp>
        <p:nvSpPr>
          <p:cNvPr id="82950" name="Text Box 6">
            <a:extLst>
              <a:ext uri="{FF2B5EF4-FFF2-40B4-BE49-F238E27FC236}">
                <a16:creationId xmlns:a16="http://schemas.microsoft.com/office/drawing/2014/main" id="{D7C35849-B568-408C-8712-FED99F000514}"/>
              </a:ext>
            </a:extLst>
          </p:cNvPr>
          <p:cNvSpPr txBox="1">
            <a:spLocks noChangeArrowheads="1"/>
          </p:cNvSpPr>
          <p:nvPr/>
        </p:nvSpPr>
        <p:spPr bwMode="auto">
          <a:xfrm>
            <a:off x="2649141" y="3606404"/>
            <a:ext cx="435247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a:solidFill>
                  <a:srgbClr val="3333CC"/>
                </a:solidFill>
                <a:latin typeface="Times New Roman" panose="02020603050405020304" pitchFamily="18" charset="0"/>
              </a:rPr>
              <a:t>limit of his knowledge</a:t>
            </a:r>
          </a:p>
        </p:txBody>
      </p:sp>
      <p:sp>
        <p:nvSpPr>
          <p:cNvPr id="82951" name="Text Box 7">
            <a:extLst>
              <a:ext uri="{FF2B5EF4-FFF2-40B4-BE49-F238E27FC236}">
                <a16:creationId xmlns:a16="http://schemas.microsoft.com/office/drawing/2014/main" id="{9CF2B2BC-4DD1-4528-9A4B-DBACBC7E8857}"/>
              </a:ext>
            </a:extLst>
          </p:cNvPr>
          <p:cNvSpPr txBox="1">
            <a:spLocks noChangeArrowheads="1"/>
          </p:cNvSpPr>
          <p:nvPr/>
        </p:nvSpPr>
        <p:spPr bwMode="auto">
          <a:xfrm>
            <a:off x="2343151" y="4820841"/>
            <a:ext cx="449193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300">
                <a:solidFill>
                  <a:srgbClr val="006600"/>
                </a:solidFill>
                <a:latin typeface="Times New Roman" panose="02020603050405020304" pitchFamily="18" charset="0"/>
              </a:rPr>
              <a:t>limitation of his evidence</a:t>
            </a:r>
          </a:p>
        </p:txBody>
      </p:sp>
      <p:pic>
        <p:nvPicPr>
          <p:cNvPr id="82952" name="Picture 8" descr="bs00554_">
            <a:extLst>
              <a:ext uri="{FF2B5EF4-FFF2-40B4-BE49-F238E27FC236}">
                <a16:creationId xmlns:a16="http://schemas.microsoft.com/office/drawing/2014/main" id="{D6688A51-DEFA-45FB-B7A6-B4F577F962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7350" y="3402807"/>
            <a:ext cx="1143000" cy="99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3" name="CurvedRibbon3">
            <a:extLst>
              <a:ext uri="{FF2B5EF4-FFF2-40B4-BE49-F238E27FC236}">
                <a16:creationId xmlns:a16="http://schemas.microsoft.com/office/drawing/2014/main" id="{4270E199-4161-4341-8D24-1DFF3B604280}"/>
              </a:ext>
            </a:extLst>
          </p:cNvPr>
          <p:cNvSpPr>
            <a:spLocks noEditPoints="1" noChangeArrowheads="1"/>
          </p:cNvSpPr>
          <p:nvPr/>
        </p:nvSpPr>
        <p:spPr bwMode="auto">
          <a:xfrm rot="5101923">
            <a:off x="5743575" y="4371975"/>
            <a:ext cx="1485900" cy="1428750"/>
          </a:xfrm>
          <a:custGeom>
            <a:avLst/>
            <a:gdLst>
              <a:gd name="G0" fmla="+- 0 0 0"/>
              <a:gd name="T0" fmla="*/ 90 256 1"/>
              <a:gd name="T1" fmla="*/ 0 256 1"/>
              <a:gd name="G1" fmla="+- 7287665 T0 T1"/>
              <a:gd name="T2" fmla="*/ 180 256 1"/>
              <a:gd name="T3" fmla="*/ 0 256 1"/>
              <a:gd name="G2" fmla="+- 7287665 T2 T3"/>
              <a:gd name="G3" fmla="?: G1 7287665 G2"/>
              <a:gd name="T4" fmla="*/ 0 256 1"/>
              <a:gd name="T5" fmla="*/ 90 256 1"/>
              <a:gd name="G4" fmla="+- G3 T4 T5"/>
              <a:gd name="T6" fmla="*/ 0 256 1"/>
              <a:gd name="T7" fmla="*/ 180 256 1"/>
              <a:gd name="G5" fmla="+- G3 T6 T7"/>
              <a:gd name="G6" fmla="?: G4 G5 G3"/>
              <a:gd name="G7" fmla="+- 7287665 0 0"/>
              <a:gd name="G8" fmla="*/ G6 2 1"/>
              <a:gd name="G9" fmla="+- 0 0 G8"/>
              <a:gd name="T8" fmla="*/ 180 256 1"/>
              <a:gd name="T9" fmla="*/ 0 256 1"/>
              <a:gd name="G10" fmla="+- G9 T8 T9"/>
              <a:gd name="G11" fmla="*/ G10 1 12"/>
              <a:gd name="G12" fmla="+- 7287665 G11 0"/>
              <a:gd name="G13" fmla="+- G12 G11 0"/>
              <a:gd name="G14" fmla="+- G13 G11 0"/>
              <a:gd name="G15" fmla="+- 3951 0 0"/>
              <a:gd name="G16" fmla="+- 10800 0 G15"/>
              <a:gd name="G17" fmla="*/ G16 1 8"/>
              <a:gd name="G18" fmla="*/ G16 7 16"/>
              <a:gd name="G19" fmla="+- G15 G17 0"/>
              <a:gd name="G20" fmla="+- G15 G18 0"/>
              <a:gd name="G21" fmla="+- 10800 0 G17"/>
              <a:gd name="G22" fmla="+- 10800 0 G15"/>
              <a:gd name="G23" fmla="+- 10800 G15 0"/>
              <a:gd name="G24" fmla="+- 10800 0 G19"/>
              <a:gd name="G25" fmla="+- 10800 G19 0"/>
              <a:gd name="G26" fmla="+- 10800 0 G21"/>
              <a:gd name="G27" fmla="+- 10800 G21 0"/>
              <a:gd name="G28" fmla="cos G15 G7"/>
              <a:gd name="G29" fmla="sin G15 G7"/>
              <a:gd name="G30" fmla="cos G20 G12"/>
              <a:gd name="G31" fmla="sin G20 G12"/>
              <a:gd name="G32" fmla="cos G21 G7"/>
              <a:gd name="G33" fmla="sin G21 G7"/>
              <a:gd name="G34" fmla="cos G21 G13"/>
              <a:gd name="G35" fmla="sin G21 G13"/>
              <a:gd name="G36" fmla="cos 10800 G13"/>
              <a:gd name="G37" fmla="sin 10800 G13"/>
              <a:gd name="G38" fmla="cos G19 G14"/>
              <a:gd name="G39" fmla="sin G19 G14"/>
              <a:gd name="G40" fmla="cos G15 G14"/>
              <a:gd name="G41" fmla="sin G15 G14"/>
              <a:gd name="G42" fmla="cos G19 G13"/>
              <a:gd name="G43" fmla="sin G19 G13"/>
              <a:gd name="G44" fmla="+- G28 10800 0"/>
              <a:gd name="G45" fmla="+- G29 10800 0"/>
              <a:gd name="G46" fmla="+- G30 10800 0"/>
              <a:gd name="G47" fmla="+- G31 10800 0"/>
              <a:gd name="G48" fmla="+- G32 10800 0"/>
              <a:gd name="G49" fmla="+- G33 10800 0"/>
              <a:gd name="G50" fmla="+- G34 10800 0"/>
              <a:gd name="G51" fmla="+- G35 10800 0"/>
              <a:gd name="G52" fmla="+- G36 10800 0"/>
              <a:gd name="G53" fmla="+- G37 10800 0"/>
              <a:gd name="G54" fmla="+- G38 10800 0"/>
              <a:gd name="G55" fmla="+- G39 10800 0"/>
              <a:gd name="G56" fmla="+- G40 10800 0"/>
              <a:gd name="G57" fmla="+- G41 10800 0"/>
              <a:gd name="G58" fmla="+- G42 10800 0"/>
              <a:gd name="G59" fmla="+- G43 10800 0"/>
              <a:gd name="G60" fmla="+- 21600 0 G52"/>
              <a:gd name="G61" fmla="+- 21600 0 G50"/>
              <a:gd name="G62" fmla="+- 21600 0 G48"/>
              <a:gd name="G63" fmla="+- 21600 0 G46"/>
              <a:gd name="G64" fmla="+- 21600 0 G44"/>
              <a:gd name="G65" fmla="+- 21600 0 G56"/>
              <a:gd name="G66" fmla="+- 21600 0 G54"/>
              <a:gd name="G67" fmla="+- 21600 0 G58"/>
              <a:gd name="G68" fmla="abs 7287665"/>
              <a:gd name="T10" fmla="*/ 0 256 1"/>
              <a:gd name="T11" fmla="*/ 90 256 1"/>
              <a:gd name="G69" fmla="+- G68 T10 T11"/>
              <a:gd name="G70" fmla="?: G69 0 21600"/>
              <a:gd name="G71" fmla="?: G69 G24 G25"/>
              <a:gd name="T12" fmla="*/ 5664 w 21600"/>
              <a:gd name="T13" fmla="*/ 15478 h 21600"/>
              <a:gd name="T14" fmla="*/ 10800 w 21600"/>
              <a:gd name="T15" fmla="*/ 0 h 21600"/>
              <a:gd name="T16" fmla="*/ 15936 w 21600"/>
              <a:gd name="T17" fmla="*/ 15478 h 21600"/>
              <a:gd name="T18" fmla="*/ 10800 w 21600"/>
              <a:gd name="T19" fmla="*/ 5993 h 21600"/>
              <a:gd name="T20" fmla="*/ 3163 w 21600"/>
              <a:gd name="T21" fmla="*/ 3163 h 21600"/>
              <a:gd name="T22" fmla="*/ 18437 w 21600"/>
              <a:gd name="T23" fmla="*/ 18437 h 21600"/>
            </a:gdLst>
            <a:ahLst/>
            <a:cxnLst>
              <a:cxn ang="0">
                <a:pos x="T12" y="T13"/>
              </a:cxn>
              <a:cxn ang="0">
                <a:pos x="T14" y="T15"/>
              </a:cxn>
              <a:cxn ang="0">
                <a:pos x="T16" y="T17"/>
              </a:cxn>
              <a:cxn ang="0">
                <a:pos x="T18" y="T19"/>
              </a:cxn>
            </a:cxnLst>
            <a:rect l="T20" t="T21" r="T22" b="T23"/>
            <a:pathLst>
              <a:path w="21600" h="21600" extrusionOk="0">
                <a:moveTo>
                  <a:pt x="9371" y="14483"/>
                </a:moveTo>
                <a:lnTo>
                  <a:pt x="5664" y="15478"/>
                </a:lnTo>
                <a:lnTo>
                  <a:pt x="7202" y="20070"/>
                </a:lnTo>
                <a:cubicBezTo>
                  <a:pt x="4296" y="18942"/>
                  <a:pt x="2086" y="16516"/>
                  <a:pt x="1234" y="13517"/>
                </a:cubicBezTo>
                <a:lnTo>
                  <a:pt x="411" y="13751"/>
                </a:lnTo>
                <a:cubicBezTo>
                  <a:pt x="138" y="12791"/>
                  <a:pt x="0" y="11798"/>
                  <a:pt x="0" y="10800"/>
                </a:cubicBezTo>
                <a:cubicBezTo>
                  <a:pt x="0" y="4835"/>
                  <a:pt x="4835" y="0"/>
                  <a:pt x="10800" y="0"/>
                </a:cubicBezTo>
                <a:cubicBezTo>
                  <a:pt x="16764" y="0"/>
                  <a:pt x="21600" y="4835"/>
                  <a:pt x="21600" y="10800"/>
                </a:cubicBezTo>
                <a:cubicBezTo>
                  <a:pt x="21600" y="11798"/>
                  <a:pt x="21461" y="12791"/>
                  <a:pt x="21188" y="13751"/>
                </a:cubicBezTo>
                <a:lnTo>
                  <a:pt x="20365" y="13517"/>
                </a:lnTo>
                <a:cubicBezTo>
                  <a:pt x="19513" y="16516"/>
                  <a:pt x="17303" y="18942"/>
                  <a:pt x="14397" y="20070"/>
                </a:cubicBezTo>
                <a:lnTo>
                  <a:pt x="15936" y="15478"/>
                </a:lnTo>
                <a:lnTo>
                  <a:pt x="12229" y="14483"/>
                </a:lnTo>
                <a:cubicBezTo>
                  <a:pt x="13749" y="13893"/>
                  <a:pt x="14751" y="12430"/>
                  <a:pt x="14751" y="10800"/>
                </a:cubicBezTo>
                <a:cubicBezTo>
                  <a:pt x="14751" y="10556"/>
                  <a:pt x="14728" y="10312"/>
                  <a:pt x="14683" y="10073"/>
                </a:cubicBezTo>
                <a:lnTo>
                  <a:pt x="15524" y="9915"/>
                </a:lnTo>
                <a:cubicBezTo>
                  <a:pt x="15098" y="7641"/>
                  <a:pt x="13113" y="5993"/>
                  <a:pt x="10800" y="5993"/>
                </a:cubicBezTo>
                <a:cubicBezTo>
                  <a:pt x="8486" y="5992"/>
                  <a:pt x="6501" y="7641"/>
                  <a:pt x="6075" y="9915"/>
                </a:cubicBezTo>
                <a:lnTo>
                  <a:pt x="6916" y="10073"/>
                </a:lnTo>
                <a:cubicBezTo>
                  <a:pt x="6871" y="10312"/>
                  <a:pt x="6849" y="10556"/>
                  <a:pt x="6849" y="10799"/>
                </a:cubicBezTo>
                <a:cubicBezTo>
                  <a:pt x="6848" y="12430"/>
                  <a:pt x="7850" y="13893"/>
                  <a:pt x="9370" y="14483"/>
                </a:cubicBezTo>
                <a:close/>
              </a:path>
              <a:path w="21600" h="21600" fill="none" extrusionOk="0">
                <a:moveTo>
                  <a:pt x="1234" y="13518"/>
                </a:moveTo>
                <a:lnTo>
                  <a:pt x="6176" y="12113"/>
                </a:lnTo>
                <a:cubicBezTo>
                  <a:pt x="6054" y="11686"/>
                  <a:pt x="5993" y="11244"/>
                  <a:pt x="5993" y="10800"/>
                </a:cubicBezTo>
                <a:cubicBezTo>
                  <a:pt x="5992" y="10503"/>
                  <a:pt x="6020" y="10206"/>
                  <a:pt x="6075" y="9915"/>
                </a:cubicBezTo>
              </a:path>
              <a:path w="21600" h="21600" fill="none" extrusionOk="0">
                <a:moveTo>
                  <a:pt x="6176" y="12114"/>
                </a:moveTo>
                <a:lnTo>
                  <a:pt x="6916" y="10073"/>
                </a:lnTo>
              </a:path>
              <a:path w="21600" h="21600" fill="none" extrusionOk="0">
                <a:moveTo>
                  <a:pt x="20366" y="13518"/>
                </a:moveTo>
                <a:lnTo>
                  <a:pt x="15423" y="12113"/>
                </a:lnTo>
                <a:cubicBezTo>
                  <a:pt x="15545" y="11686"/>
                  <a:pt x="15607" y="11244"/>
                  <a:pt x="15607" y="10800"/>
                </a:cubicBezTo>
                <a:cubicBezTo>
                  <a:pt x="15607" y="10503"/>
                  <a:pt x="15579" y="10206"/>
                  <a:pt x="15524" y="9915"/>
                </a:cubicBezTo>
              </a:path>
              <a:path w="21600" h="21600" fill="none" extrusionOk="0">
                <a:moveTo>
                  <a:pt x="15424" y="12114"/>
                </a:moveTo>
                <a:lnTo>
                  <a:pt x="14684" y="10073"/>
                </a:lnTo>
              </a:path>
            </a:pathLst>
          </a:custGeom>
          <a:solidFill>
            <a:schemeClr val="accent1"/>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latin typeface="Arial" charset="0"/>
            </a:endParaRPr>
          </a:p>
        </p:txBody>
      </p:sp>
      <p:sp>
        <p:nvSpPr>
          <p:cNvPr id="82954" name="Text Box 10">
            <a:hlinkClick r:id="rId4" action="ppaction://hlinksldjump"/>
            <a:extLst>
              <a:ext uri="{FF2B5EF4-FFF2-40B4-BE49-F238E27FC236}">
                <a16:creationId xmlns:a16="http://schemas.microsoft.com/office/drawing/2014/main" id="{957010E4-E849-4BD0-A777-98341A9F9D4A}"/>
              </a:ext>
            </a:extLst>
          </p:cNvPr>
          <p:cNvSpPr txBox="1">
            <a:spLocks noChangeArrowheads="1"/>
          </p:cNvSpPr>
          <p:nvPr/>
        </p:nvSpPr>
        <p:spPr bwMode="auto">
          <a:xfrm>
            <a:off x="7764066" y="5600700"/>
            <a:ext cx="126563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500" b="1" i="1" dirty="0" err="1">
                <a:solidFill>
                  <a:srgbClr val="3333CC"/>
                </a:solidFill>
                <a:latin typeface="Times New Roman" panose="02020603050405020304" pitchFamily="18" charset="0"/>
              </a:rPr>
              <a:t>ranbsingh</a:t>
            </a:r>
            <a:endParaRPr lang="en-US" altLang="en-US" sz="1500" b="1" i="1" dirty="0">
              <a:solidFill>
                <a:srgbClr val="3333CC"/>
              </a:solidFill>
              <a:latin typeface="Times New Roman" panose="02020603050405020304" pitchFamily="18" charset="0"/>
            </a:endParaRPr>
          </a:p>
        </p:txBody>
      </p:sp>
    </p:spTree>
    <p:extLst>
      <p:ext uri="{BB962C8B-B14F-4D97-AF65-F5344CB8AC3E}">
        <p14:creationId xmlns:p14="http://schemas.microsoft.com/office/powerpoint/2010/main" val="13484068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iterate type="lt">
                                    <p:tmPct val="100000"/>
                                  </p:iterate>
                                  <p:childTnLst>
                                    <p:set>
                                      <p:cBhvr>
                                        <p:cTn id="6" dur="1" fill="hold">
                                          <p:stCondLst>
                                            <p:cond delay="0"/>
                                          </p:stCondLst>
                                        </p:cTn>
                                        <p:tgtEl>
                                          <p:spTgt spid="82948"/>
                                        </p:tgtEl>
                                        <p:attrNameLst>
                                          <p:attrName>style.visibility</p:attrName>
                                        </p:attrNameLst>
                                      </p:cBhvr>
                                      <p:to>
                                        <p:strVal val="visible"/>
                                      </p:to>
                                    </p:set>
                                    <p:anim calcmode="lin" valueType="num">
                                      <p:cBhvr>
                                        <p:cTn id="7" dur="75" fill="hold"/>
                                        <p:tgtEl>
                                          <p:spTgt spid="82948"/>
                                        </p:tgtEl>
                                        <p:attrNameLst>
                                          <p:attrName>ppt_w</p:attrName>
                                        </p:attrNameLst>
                                      </p:cBhvr>
                                      <p:tavLst>
                                        <p:tav tm="0">
                                          <p:val>
                                            <p:fltVal val="0"/>
                                          </p:val>
                                        </p:tav>
                                        <p:tav tm="100000">
                                          <p:val>
                                            <p:strVal val="#ppt_w"/>
                                          </p:val>
                                        </p:tav>
                                      </p:tavLst>
                                    </p:anim>
                                    <p:anim calcmode="lin" valueType="num">
                                      <p:cBhvr>
                                        <p:cTn id="8" dur="75" fill="hold"/>
                                        <p:tgtEl>
                                          <p:spTgt spid="8294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82949"/>
                                        </p:tgtEl>
                                        <p:attrNameLst>
                                          <p:attrName>style.visibility</p:attrName>
                                        </p:attrNameLst>
                                      </p:cBhvr>
                                      <p:to>
                                        <p:strVal val="visible"/>
                                      </p:to>
                                    </p:set>
                                    <p:anim calcmode="lin" valueType="num">
                                      <p:cBhvr>
                                        <p:cTn id="13" dur="5000" fill="hold"/>
                                        <p:tgtEl>
                                          <p:spTgt spid="82949"/>
                                        </p:tgtEl>
                                        <p:attrNameLst>
                                          <p:attrName>ppt_w</p:attrName>
                                        </p:attrNameLst>
                                      </p:cBhvr>
                                      <p:tavLst>
                                        <p:tav tm="0" fmla="#ppt_w*sin(2.5*pi*$)">
                                          <p:val>
                                            <p:fltVal val="0"/>
                                          </p:val>
                                        </p:tav>
                                        <p:tav tm="100000">
                                          <p:val>
                                            <p:fltVal val="1"/>
                                          </p:val>
                                        </p:tav>
                                      </p:tavLst>
                                    </p:anim>
                                    <p:anim calcmode="lin" valueType="num">
                                      <p:cBhvr>
                                        <p:cTn id="14" dur="5000" fill="hold"/>
                                        <p:tgtEl>
                                          <p:spTgt spid="82949"/>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grpId="0" nodeType="clickEffect">
                                  <p:stCondLst>
                                    <p:cond delay="0"/>
                                  </p:stCondLst>
                                  <p:childTnLst>
                                    <p:set>
                                      <p:cBhvr>
                                        <p:cTn id="18" dur="1" fill="hold">
                                          <p:stCondLst>
                                            <p:cond delay="0"/>
                                          </p:stCondLst>
                                        </p:cTn>
                                        <p:tgtEl>
                                          <p:spTgt spid="82950"/>
                                        </p:tgtEl>
                                        <p:attrNameLst>
                                          <p:attrName>style.visibility</p:attrName>
                                        </p:attrNameLst>
                                      </p:cBhvr>
                                      <p:to>
                                        <p:strVal val="visible"/>
                                      </p:to>
                                    </p:set>
                                    <p:anim calcmode="lin" valueType="num">
                                      <p:cBhvr>
                                        <p:cTn id="19" dur="1000" fill="hold"/>
                                        <p:tgtEl>
                                          <p:spTgt spid="82950"/>
                                        </p:tgtEl>
                                        <p:attrNameLst>
                                          <p:attrName>ppt_w</p:attrName>
                                        </p:attrNameLst>
                                      </p:cBhvr>
                                      <p:tavLst>
                                        <p:tav tm="0">
                                          <p:val>
                                            <p:fltVal val="0"/>
                                          </p:val>
                                        </p:tav>
                                        <p:tav tm="100000">
                                          <p:val>
                                            <p:strVal val="#ppt_w"/>
                                          </p:val>
                                        </p:tav>
                                      </p:tavLst>
                                    </p:anim>
                                    <p:anim calcmode="lin" valueType="num">
                                      <p:cBhvr>
                                        <p:cTn id="20" dur="1000" fill="hold"/>
                                        <p:tgtEl>
                                          <p:spTgt spid="82950"/>
                                        </p:tgtEl>
                                        <p:attrNameLst>
                                          <p:attrName>ppt_h</p:attrName>
                                        </p:attrNameLst>
                                      </p:cBhvr>
                                      <p:tavLst>
                                        <p:tav tm="0">
                                          <p:val>
                                            <p:fltVal val="0"/>
                                          </p:val>
                                        </p:tav>
                                        <p:tav tm="100000">
                                          <p:val>
                                            <p:strVal val="#ppt_h"/>
                                          </p:val>
                                        </p:tav>
                                      </p:tavLst>
                                    </p:anim>
                                    <p:anim calcmode="lin" valueType="num">
                                      <p:cBhvr>
                                        <p:cTn id="21" dur="1000" fill="hold"/>
                                        <p:tgtEl>
                                          <p:spTgt spid="82950"/>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82950"/>
                                        </p:tgtEl>
                                        <p:attrNameLst>
                                          <p:attrName>ppt_y</p:attrName>
                                        </p:attrNameLst>
                                      </p:cBhvr>
                                      <p:tavLst>
                                        <p:tav tm="0" fmla="#ppt_y+(sin(-2*pi*(1-$))*-#ppt_x+cos(-2*pi*(1-$))*(1-#ppt_y))*(1-$)">
                                          <p:val>
                                            <p:fltVal val="0"/>
                                          </p:val>
                                        </p:tav>
                                        <p:tav tm="100000">
                                          <p:val>
                                            <p:fltVal val="1"/>
                                          </p:val>
                                        </p:tav>
                                      </p:tavLst>
                                    </p:anim>
                                  </p:childTnLst>
                                </p:cTn>
                              </p:par>
                            </p:childTnLst>
                          </p:cTn>
                        </p:par>
                        <p:par>
                          <p:cTn id="23" fill="hold" nodeType="afterGroup">
                            <p:stCondLst>
                              <p:cond delay="1000"/>
                            </p:stCondLst>
                            <p:childTnLst>
                              <p:par>
                                <p:cTn id="24" presetID="3" presetClass="entr" presetSubtype="10" fill="hold" nodeType="afterEffect">
                                  <p:stCondLst>
                                    <p:cond delay="0"/>
                                  </p:stCondLst>
                                  <p:childTnLst>
                                    <p:set>
                                      <p:cBhvr>
                                        <p:cTn id="25" dur="1" fill="hold">
                                          <p:stCondLst>
                                            <p:cond delay="0"/>
                                          </p:stCondLst>
                                        </p:cTn>
                                        <p:tgtEl>
                                          <p:spTgt spid="82952"/>
                                        </p:tgtEl>
                                        <p:attrNameLst>
                                          <p:attrName>style.visibility</p:attrName>
                                        </p:attrNameLst>
                                      </p:cBhvr>
                                      <p:to>
                                        <p:strVal val="visible"/>
                                      </p:to>
                                    </p:set>
                                    <p:animEffect transition="in" filter="blinds(horizontal)">
                                      <p:cBhvr>
                                        <p:cTn id="26" dur="500"/>
                                        <p:tgtEl>
                                          <p:spTgt spid="8295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82951"/>
                                        </p:tgtEl>
                                        <p:attrNameLst>
                                          <p:attrName>style.visibility</p:attrName>
                                        </p:attrNameLst>
                                      </p:cBhvr>
                                      <p:to>
                                        <p:strVal val="visible"/>
                                      </p:to>
                                    </p:set>
                                    <p:animEffect transition="in" filter="box(in)">
                                      <p:cBhvr>
                                        <p:cTn id="31" dur="500"/>
                                        <p:tgtEl>
                                          <p:spTgt spid="82951"/>
                                        </p:tgtEl>
                                      </p:cBhvr>
                                    </p:animEffect>
                                  </p:childTnLst>
                                </p:cTn>
                              </p:par>
                            </p:childTnLst>
                          </p:cTn>
                        </p:par>
                        <p:par>
                          <p:cTn id="32" fill="hold" nodeType="afterGroup">
                            <p:stCondLst>
                              <p:cond delay="500"/>
                            </p:stCondLst>
                            <p:childTnLst>
                              <p:par>
                                <p:cTn id="33" presetID="4" presetClass="entr" presetSubtype="32" fill="hold" grpId="0" nodeType="afterEffect">
                                  <p:stCondLst>
                                    <p:cond delay="0"/>
                                  </p:stCondLst>
                                  <p:childTnLst>
                                    <p:set>
                                      <p:cBhvr>
                                        <p:cTn id="34" dur="1" fill="hold">
                                          <p:stCondLst>
                                            <p:cond delay="0"/>
                                          </p:stCondLst>
                                        </p:cTn>
                                        <p:tgtEl>
                                          <p:spTgt spid="82953"/>
                                        </p:tgtEl>
                                        <p:attrNameLst>
                                          <p:attrName>style.visibility</p:attrName>
                                        </p:attrNameLst>
                                      </p:cBhvr>
                                      <p:to>
                                        <p:strVal val="visible"/>
                                      </p:to>
                                    </p:set>
                                    <p:animEffect transition="in" filter="box(out)">
                                      <p:cBhvr>
                                        <p:cTn id="35" dur="500"/>
                                        <p:tgtEl>
                                          <p:spTgt spid="82953"/>
                                        </p:tgtEl>
                                      </p:cBhvr>
                                    </p:animEffect>
                                  </p:childTnLst>
                                </p:cTn>
                              </p:par>
                            </p:childTnLst>
                          </p:cTn>
                        </p:par>
                        <p:par>
                          <p:cTn id="36" fill="hold" nodeType="afterGroup">
                            <p:stCondLst>
                              <p:cond delay="1000"/>
                            </p:stCondLst>
                            <p:childTnLst>
                              <p:par>
                                <p:cTn id="37" presetID="12" presetClass="entr" presetSubtype="4" fill="hold" grpId="0" nodeType="afterEffect">
                                  <p:stCondLst>
                                    <p:cond delay="0"/>
                                  </p:stCondLst>
                                  <p:childTnLst>
                                    <p:set>
                                      <p:cBhvr>
                                        <p:cTn id="38" dur="1" fill="hold">
                                          <p:stCondLst>
                                            <p:cond delay="0"/>
                                          </p:stCondLst>
                                        </p:cTn>
                                        <p:tgtEl>
                                          <p:spTgt spid="82954"/>
                                        </p:tgtEl>
                                        <p:attrNameLst>
                                          <p:attrName>style.visibility</p:attrName>
                                        </p:attrNameLst>
                                      </p:cBhvr>
                                      <p:to>
                                        <p:strVal val="visible"/>
                                      </p:to>
                                    </p:set>
                                    <p:animEffect transition="in" filter="slide(fromBottom)">
                                      <p:cBhvr>
                                        <p:cTn id="39" dur="500"/>
                                        <p:tgtEl>
                                          <p:spTgt spid="82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utoUpdateAnimBg="0"/>
      <p:bldP spid="82949" grpId="0" autoUpdateAnimBg="0"/>
      <p:bldP spid="82950" grpId="0" autoUpdateAnimBg="0"/>
      <p:bldP spid="82951" grpId="0" autoUpdateAnimBg="0"/>
      <p:bldP spid="82953" grpId="0" animBg="1"/>
      <p:bldP spid="82954"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Footer Placeholder 3">
            <a:extLst>
              <a:ext uri="{FF2B5EF4-FFF2-40B4-BE49-F238E27FC236}">
                <a16:creationId xmlns:a16="http://schemas.microsoft.com/office/drawing/2014/main" id="{4ECCB97E-A7D2-475B-B282-23038467AED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a:solidFill>
                  <a:schemeClr val="tx1"/>
                </a:solidFill>
                <a:latin typeface="Times New Roman" panose="02020603050405020304" pitchFamily="18" charset="0"/>
                <a:cs typeface="Times New Roman" panose="02020603050405020304" pitchFamily="18" charset="0"/>
              </a:defRPr>
            </a:lvl1pPr>
            <a:lvl2pPr marL="557213" indent="-214313" eaLnBrk="0" hangingPunct="0">
              <a:defRPr sz="1800">
                <a:solidFill>
                  <a:schemeClr val="tx1"/>
                </a:solidFill>
                <a:latin typeface="Times New Roman" panose="02020603050405020304" pitchFamily="18" charset="0"/>
                <a:cs typeface="Times New Roman" panose="02020603050405020304" pitchFamily="18" charset="0"/>
              </a:defRPr>
            </a:lvl2pPr>
            <a:lvl3pPr marL="857250" indent="-171450" eaLnBrk="0" hangingPunct="0">
              <a:defRPr sz="1800">
                <a:solidFill>
                  <a:schemeClr val="tx1"/>
                </a:solidFill>
                <a:latin typeface="Times New Roman" panose="02020603050405020304" pitchFamily="18" charset="0"/>
                <a:cs typeface="Times New Roman" panose="02020603050405020304" pitchFamily="18" charset="0"/>
              </a:defRPr>
            </a:lvl3pPr>
            <a:lvl4pPr marL="1200150" indent="-171450" eaLnBrk="0" hangingPunct="0">
              <a:defRPr sz="1800">
                <a:solidFill>
                  <a:schemeClr val="tx1"/>
                </a:solidFill>
                <a:latin typeface="Times New Roman" panose="02020603050405020304" pitchFamily="18" charset="0"/>
                <a:cs typeface="Times New Roman" panose="02020603050405020304" pitchFamily="18" charset="0"/>
              </a:defRPr>
            </a:lvl4pPr>
            <a:lvl5pPr marL="1543050" indent="-171450" eaLnBrk="0" hangingPunct="0">
              <a:defRPr sz="1800">
                <a:solidFill>
                  <a:schemeClr val="tx1"/>
                </a:solidFill>
                <a:latin typeface="Times New Roman" panose="02020603050405020304" pitchFamily="18" charset="0"/>
                <a:cs typeface="Times New Roman" panose="02020603050405020304" pitchFamily="18" charset="0"/>
              </a:defRPr>
            </a:lvl5pPr>
            <a:lvl6pPr marL="18859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6pPr>
            <a:lvl7pPr marL="22288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7pPr>
            <a:lvl8pPr marL="25717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8pPr>
            <a:lvl9pPr marL="29146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9pPr>
          </a:lstStyle>
          <a:p>
            <a:pPr algn="r" eaLnBrk="1" hangingPunct="1"/>
            <a:r>
              <a:rPr lang="en-US" altLang="en-US" sz="1350" dirty="0" err="1"/>
              <a:t>ranbsingh</a:t>
            </a:r>
            <a:endParaRPr lang="en-US" altLang="en-US" sz="1350" dirty="0"/>
          </a:p>
        </p:txBody>
      </p:sp>
      <p:sp>
        <p:nvSpPr>
          <p:cNvPr id="4101" name="Slide Number Placeholder 4">
            <a:extLst>
              <a:ext uri="{FF2B5EF4-FFF2-40B4-BE49-F238E27FC236}">
                <a16:creationId xmlns:a16="http://schemas.microsoft.com/office/drawing/2014/main" id="{DE1C6487-CD5F-407C-BB88-A751B4E74D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a:solidFill>
                  <a:schemeClr val="tx1"/>
                </a:solidFill>
                <a:latin typeface="Times New Roman" panose="02020603050405020304" pitchFamily="18" charset="0"/>
                <a:cs typeface="Times New Roman" panose="02020603050405020304" pitchFamily="18" charset="0"/>
              </a:defRPr>
            </a:lvl1pPr>
            <a:lvl2pPr marL="557213" indent="-214313" eaLnBrk="0" hangingPunct="0">
              <a:defRPr sz="1800">
                <a:solidFill>
                  <a:schemeClr val="tx1"/>
                </a:solidFill>
                <a:latin typeface="Times New Roman" panose="02020603050405020304" pitchFamily="18" charset="0"/>
                <a:cs typeface="Times New Roman" panose="02020603050405020304" pitchFamily="18" charset="0"/>
              </a:defRPr>
            </a:lvl2pPr>
            <a:lvl3pPr marL="857250" indent="-171450" eaLnBrk="0" hangingPunct="0">
              <a:defRPr sz="1800">
                <a:solidFill>
                  <a:schemeClr val="tx1"/>
                </a:solidFill>
                <a:latin typeface="Times New Roman" panose="02020603050405020304" pitchFamily="18" charset="0"/>
                <a:cs typeface="Times New Roman" panose="02020603050405020304" pitchFamily="18" charset="0"/>
              </a:defRPr>
            </a:lvl3pPr>
            <a:lvl4pPr marL="1200150" indent="-171450" eaLnBrk="0" hangingPunct="0">
              <a:defRPr sz="1800">
                <a:solidFill>
                  <a:schemeClr val="tx1"/>
                </a:solidFill>
                <a:latin typeface="Times New Roman" panose="02020603050405020304" pitchFamily="18" charset="0"/>
                <a:cs typeface="Times New Roman" panose="02020603050405020304" pitchFamily="18" charset="0"/>
              </a:defRPr>
            </a:lvl4pPr>
            <a:lvl5pPr marL="1543050" indent="-171450" eaLnBrk="0" hangingPunct="0">
              <a:defRPr sz="1800">
                <a:solidFill>
                  <a:schemeClr val="tx1"/>
                </a:solidFill>
                <a:latin typeface="Times New Roman" panose="02020603050405020304" pitchFamily="18" charset="0"/>
                <a:cs typeface="Times New Roman" panose="02020603050405020304" pitchFamily="18" charset="0"/>
              </a:defRPr>
            </a:lvl5pPr>
            <a:lvl6pPr marL="18859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6pPr>
            <a:lvl7pPr marL="22288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7pPr>
            <a:lvl8pPr marL="25717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8pPr>
            <a:lvl9pPr marL="2914650" indent="-171450" eaLnBrk="0" fontAlgn="base" hangingPunct="0">
              <a:spcBef>
                <a:spcPct val="0"/>
              </a:spcBef>
              <a:spcAft>
                <a:spcPct val="0"/>
              </a:spcAft>
              <a:defRPr sz="1800">
                <a:solidFill>
                  <a:schemeClr val="tx1"/>
                </a:solidFill>
                <a:latin typeface="Times New Roman" panose="02020603050405020304" pitchFamily="18" charset="0"/>
                <a:cs typeface="Times New Roman" panose="02020603050405020304" pitchFamily="18" charset="0"/>
              </a:defRPr>
            </a:lvl9pPr>
          </a:lstStyle>
          <a:p>
            <a:pPr eaLnBrk="1" hangingPunct="1"/>
            <a:fld id="{A15DE68E-7FED-4B24-BEE6-24D4916529A0}" type="slidenum">
              <a:rPr lang="en-US" altLang="en-US" sz="1050"/>
              <a:pPr eaLnBrk="1" hangingPunct="1"/>
              <a:t>61</a:t>
            </a:fld>
            <a:endParaRPr lang="en-US" altLang="en-US" sz="1050"/>
          </a:p>
        </p:txBody>
      </p:sp>
      <p:graphicFrame>
        <p:nvGraphicFramePr>
          <p:cNvPr id="4098" name="Object 2">
            <a:extLst>
              <a:ext uri="{FF2B5EF4-FFF2-40B4-BE49-F238E27FC236}">
                <a16:creationId xmlns:a16="http://schemas.microsoft.com/office/drawing/2014/main" id="{38099192-FB99-407A-A5EA-1E829052C886}"/>
              </a:ext>
            </a:extLst>
          </p:cNvPr>
          <p:cNvGraphicFramePr>
            <a:graphicFrameLocks noChangeAspect="1"/>
          </p:cNvGraphicFramePr>
          <p:nvPr/>
        </p:nvGraphicFramePr>
        <p:xfrm>
          <a:off x="1143000" y="1903811"/>
          <a:ext cx="6858000" cy="3131344"/>
        </p:xfrm>
        <a:graphic>
          <a:graphicData uri="http://schemas.openxmlformats.org/presentationml/2006/ole">
            <mc:AlternateContent xmlns:mc="http://schemas.openxmlformats.org/markup-compatibility/2006">
              <mc:Choice xmlns:v="urn:schemas-microsoft-com:vml" Requires="v">
                <p:oleObj spid="_x0000_s8196" name="Clip" r:id="rId3" imgW="1621800" imgH="759240" progId="MS_ClipArt_Gallery.2">
                  <p:embed/>
                </p:oleObj>
              </mc:Choice>
              <mc:Fallback>
                <p:oleObj name="Clip" r:id="rId3" imgW="1621800" imgH="759240" progId="MS_ClipArt_Gallery.2">
                  <p:embed/>
                  <p:pic>
                    <p:nvPicPr>
                      <p:cNvPr id="4098" name="Object 2">
                        <a:extLst>
                          <a:ext uri="{FF2B5EF4-FFF2-40B4-BE49-F238E27FC236}">
                            <a16:creationId xmlns:a16="http://schemas.microsoft.com/office/drawing/2014/main" id="{38099192-FB99-407A-A5EA-1E829052C886}"/>
                          </a:ext>
                        </a:extLst>
                      </p:cNvPr>
                      <p:cNvPicPr>
                        <a:picLocks noChangeAspect="1" noChangeArrowheads="1"/>
                      </p:cNvPicPr>
                      <p:nvPr/>
                    </p:nvPicPr>
                    <p:blipFill>
                      <a:blip r:embed="rId4">
                        <a:lum bright="60000"/>
                        <a:extLst>
                          <a:ext uri="{28A0092B-C50C-407E-A947-70E740481C1C}">
                            <a14:useLocalDpi xmlns:a14="http://schemas.microsoft.com/office/drawing/2010/main" val="0"/>
                          </a:ext>
                        </a:extLst>
                      </a:blip>
                      <a:srcRect/>
                      <a:stretch>
                        <a:fillRect/>
                      </a:stretch>
                    </p:blipFill>
                    <p:spPr bwMode="auto">
                      <a:xfrm>
                        <a:off x="1143000" y="1903811"/>
                        <a:ext cx="6858000" cy="3131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7587" name="Text Box 3">
            <a:extLst>
              <a:ext uri="{FF2B5EF4-FFF2-40B4-BE49-F238E27FC236}">
                <a16:creationId xmlns:a16="http://schemas.microsoft.com/office/drawing/2014/main" id="{99CF21E6-9972-4CCA-AB6C-6B64DD03485A}"/>
              </a:ext>
            </a:extLst>
          </p:cNvPr>
          <p:cNvSpPr txBox="1">
            <a:spLocks noChangeArrowheads="1"/>
          </p:cNvSpPr>
          <p:nvPr/>
        </p:nvSpPr>
        <p:spPr bwMode="auto">
          <a:xfrm>
            <a:off x="1943100" y="2457451"/>
            <a:ext cx="5333576" cy="155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US" altLang="en-US" sz="9525" i="1">
                <a:solidFill>
                  <a:srgbClr val="3366FF"/>
                </a:solidFill>
              </a:rPr>
              <a:t>Thank You</a:t>
            </a:r>
          </a:p>
        </p:txBody>
      </p:sp>
    </p:spTree>
    <p:extLst>
      <p:ext uri="{BB962C8B-B14F-4D97-AF65-F5344CB8AC3E}">
        <p14:creationId xmlns:p14="http://schemas.microsoft.com/office/powerpoint/2010/main" val="2388180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7587"/>
                                        </p:tgtEl>
                                        <p:attrNameLst>
                                          <p:attrName>style.visibility</p:attrName>
                                        </p:attrNameLst>
                                      </p:cBhvr>
                                      <p:to>
                                        <p:strVal val="visible"/>
                                      </p:to>
                                    </p:set>
                                    <p:animEffect transition="in" filter="box(in)">
                                      <p:cBhvr>
                                        <p:cTn id="7" dur="500"/>
                                        <p:tgtEl>
                                          <p:spTgt spid="67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13E7F73E-D249-4868-98D7-CCDC696323A7}"/>
              </a:ext>
            </a:extLst>
          </p:cNvPr>
          <p:cNvSpPr>
            <a:spLocks noChangeArrowheads="1"/>
          </p:cNvSpPr>
          <p:nvPr/>
        </p:nvSpPr>
        <p:spPr bwMode="auto">
          <a:xfrm>
            <a:off x="342900" y="1400108"/>
            <a:ext cx="81153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latin typeface="Times New Roman" panose="02020603050405020304" pitchFamily="18" charset="0"/>
                <a:cs typeface="Times New Roman" panose="02020603050405020304" pitchFamily="18" charset="0"/>
              </a:rPr>
              <a:t>In an investigation of crime, there are two important issues</a:t>
            </a:r>
          </a:p>
          <a:p>
            <a:pPr eaLnBrk="1" hangingPunct="1"/>
            <a:r>
              <a:rPr lang="en-US" altLang="en-US" sz="2400" b="1" dirty="0">
                <a:latin typeface="Times New Roman" panose="02020603050405020304" pitchFamily="18" charset="0"/>
                <a:cs typeface="Times New Roman" panose="02020603050405020304" pitchFamily="18" charset="0"/>
              </a:rPr>
              <a:t>1st</a:t>
            </a:r>
          </a:p>
          <a:p>
            <a:pPr eaLnBrk="1" hangingPunct="1"/>
            <a:r>
              <a:rPr lang="en-US" altLang="en-US" sz="2400" dirty="0">
                <a:latin typeface="Times New Roman" panose="02020603050405020304" pitchFamily="18" charset="0"/>
                <a:cs typeface="Times New Roman" panose="02020603050405020304" pitchFamily="18" charset="0"/>
              </a:rPr>
              <a:t>what do we need to know to solve the case; and </a:t>
            </a:r>
          </a:p>
          <a:p>
            <a:pPr eaLnBrk="1" hangingPunct="1"/>
            <a:r>
              <a:rPr lang="en-US" altLang="en-US" sz="2400" b="1" dirty="0">
                <a:latin typeface="Times New Roman" panose="02020603050405020304" pitchFamily="18" charset="0"/>
                <a:cs typeface="Times New Roman" panose="02020603050405020304" pitchFamily="18" charset="0"/>
              </a:rPr>
              <a:t>2nd</a:t>
            </a:r>
          </a:p>
          <a:p>
            <a:pPr eaLnBrk="1" hangingPunct="1"/>
            <a:r>
              <a:rPr lang="en-US" altLang="en-US" sz="2400" dirty="0">
                <a:latin typeface="Times New Roman" panose="02020603050405020304" pitchFamily="18" charset="0"/>
                <a:cs typeface="Times New Roman" panose="02020603050405020304" pitchFamily="18" charset="0"/>
              </a:rPr>
              <a:t>what evidence is useful to us in court</a:t>
            </a:r>
          </a:p>
          <a:p>
            <a:pPr eaLnBrk="1" hangingPunct="1">
              <a:lnSpc>
                <a:spcPct val="50000"/>
              </a:lnSpc>
            </a:pPr>
            <a:endParaRPr lang="en-US" altLang="en-US" sz="2400" dirty="0">
              <a:latin typeface="Times New Roman" panose="02020603050405020304" pitchFamily="18" charset="0"/>
              <a:cs typeface="Times New Roman" panose="02020603050405020304" pitchFamily="18" charset="0"/>
            </a:endParaRPr>
          </a:p>
          <a:p>
            <a:pPr eaLnBrk="1" hangingPunct="1"/>
            <a:r>
              <a:rPr lang="en-US" altLang="en-US" sz="2400" dirty="0">
                <a:latin typeface="Times New Roman" panose="02020603050405020304" pitchFamily="18" charset="0"/>
                <a:cs typeface="Times New Roman" panose="02020603050405020304" pitchFamily="18" charset="0"/>
              </a:rPr>
              <a:t>questions of admissibility shouldn’t discourage us from whatever legally obtainable information will help us solve the case</a:t>
            </a:r>
          </a:p>
          <a:p>
            <a:pPr eaLnBrk="1" hangingPunct="1">
              <a:lnSpc>
                <a:spcPct val="50000"/>
              </a:lnSpc>
            </a:pPr>
            <a:endParaRPr lang="en-US" altLang="en-US" sz="2400" dirty="0">
              <a:latin typeface="Times New Roman" panose="02020603050405020304" pitchFamily="18" charset="0"/>
              <a:cs typeface="Times New Roman" panose="02020603050405020304" pitchFamily="18" charset="0"/>
            </a:endParaRPr>
          </a:p>
          <a:p>
            <a:pPr eaLnBrk="1" hangingPunct="1"/>
            <a:r>
              <a:rPr lang="en-US" altLang="en-US" sz="2400" dirty="0">
                <a:latin typeface="Times New Roman" panose="02020603050405020304" pitchFamily="18" charset="0"/>
                <a:cs typeface="Times New Roman" panose="02020603050405020304" pitchFamily="18" charset="0"/>
              </a:rPr>
              <a:t>collect information and follow up anything that offers the hope of a lead</a:t>
            </a:r>
          </a:p>
        </p:txBody>
      </p:sp>
      <p:sp>
        <p:nvSpPr>
          <p:cNvPr id="29700" name="Slide Number Placeholder 6">
            <a:extLst>
              <a:ext uri="{FF2B5EF4-FFF2-40B4-BE49-F238E27FC236}">
                <a16:creationId xmlns:a16="http://schemas.microsoft.com/office/drawing/2014/main" id="{84D90982-FD09-4095-9DDE-FC6CC7AB1246}"/>
              </a:ext>
            </a:extLst>
          </p:cNvPr>
          <p:cNvSpPr>
            <a:spLocks noGrp="1"/>
          </p:cNvSpPr>
          <p:nvPr>
            <p:ph type="sldNum" sz="quarter" idx="12"/>
          </p:nvPr>
        </p:nvSpPr>
        <p:spPr>
          <a:xfrm>
            <a:off x="2686050" y="5600701"/>
            <a:ext cx="2057400" cy="26125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10066E-9FBD-4802-958C-C1E8978A38AC}" type="slidenum">
              <a:rPr lang="en-US" altLang="en-US"/>
              <a:pPr eaLnBrk="1" hangingPunct="1"/>
              <a:t>7</a:t>
            </a:fld>
            <a:endParaRPr lang="en-US" altLang="en-US"/>
          </a:p>
        </p:txBody>
      </p:sp>
      <p:sp>
        <p:nvSpPr>
          <p:cNvPr id="29701" name="Footer Placeholder 7">
            <a:extLst>
              <a:ext uri="{FF2B5EF4-FFF2-40B4-BE49-F238E27FC236}">
                <a16:creationId xmlns:a16="http://schemas.microsoft.com/office/drawing/2014/main" id="{C6E6B319-BAC5-4F57-9A2C-FB7177A2D8A6}"/>
              </a:ext>
            </a:extLst>
          </p:cNvPr>
          <p:cNvSpPr>
            <a:spLocks noGrp="1"/>
          </p:cNvSpPr>
          <p:nvPr>
            <p:ph type="ftr" sz="quarter" idx="11"/>
          </p:nvPr>
        </p:nvSpPr>
        <p:spPr>
          <a:xfrm>
            <a:off x="6172200" y="5543550"/>
            <a:ext cx="2895600" cy="2738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dirty="0" err="1">
                <a:latin typeface="Times New Roman" panose="02020603050405020304" pitchFamily="18" charset="0"/>
              </a:rPr>
              <a:t>ranbsingh</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505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EC60D84-E593-4125-A26B-C1923B38992A}"/>
              </a:ext>
            </a:extLst>
          </p:cNvPr>
          <p:cNvSpPr>
            <a:spLocks noChangeArrowheads="1"/>
          </p:cNvSpPr>
          <p:nvPr/>
        </p:nvSpPr>
        <p:spPr bwMode="auto">
          <a:xfrm>
            <a:off x="571500" y="1833288"/>
            <a:ext cx="8229600" cy="309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30000"/>
              </a:lnSpc>
            </a:pPr>
            <a:r>
              <a:rPr lang="en-US" altLang="en-US" sz="3000" b="1" dirty="0">
                <a:latin typeface="Times New Roman" panose="02020603050405020304" pitchFamily="18" charset="0"/>
                <a:cs typeface="Times New Roman" panose="02020603050405020304" pitchFamily="18" charset="0"/>
              </a:rPr>
              <a:t>Criminal cases</a:t>
            </a:r>
            <a:r>
              <a:rPr lang="en-US" altLang="en-US" sz="3000" dirty="0">
                <a:latin typeface="Times New Roman" panose="02020603050405020304" pitchFamily="18" charset="0"/>
                <a:cs typeface="Times New Roman" panose="02020603050405020304" pitchFamily="18" charset="0"/>
              </a:rPr>
              <a:t> </a:t>
            </a:r>
          </a:p>
          <a:p>
            <a:pPr eaLnBrk="1" hangingPunct="1">
              <a:lnSpc>
                <a:spcPct val="130000"/>
              </a:lnSpc>
            </a:pPr>
            <a:r>
              <a:rPr lang="en-US" altLang="en-US" sz="3000" dirty="0">
                <a:latin typeface="Times New Roman" panose="02020603050405020304" pitchFamily="18" charset="0"/>
                <a:cs typeface="Times New Roman" panose="02020603050405020304" pitchFamily="18" charset="0"/>
              </a:rPr>
              <a:t>beyond reasonable doubt</a:t>
            </a:r>
          </a:p>
          <a:p>
            <a:pPr eaLnBrk="1" hangingPunct="1">
              <a:lnSpc>
                <a:spcPct val="130000"/>
              </a:lnSpc>
            </a:pPr>
            <a:r>
              <a:rPr lang="en-US" altLang="en-US" sz="3000" dirty="0">
                <a:latin typeface="Times New Roman" panose="02020603050405020304" pitchFamily="18" charset="0"/>
                <a:cs typeface="Times New Roman" panose="02020603050405020304" pitchFamily="18" charset="0"/>
              </a:rPr>
              <a:t> </a:t>
            </a:r>
          </a:p>
          <a:p>
            <a:pPr eaLnBrk="1" hangingPunct="1">
              <a:lnSpc>
                <a:spcPct val="130000"/>
              </a:lnSpc>
            </a:pPr>
            <a:r>
              <a:rPr lang="en-US" altLang="en-US" sz="3000" b="1" dirty="0">
                <a:latin typeface="Times New Roman" panose="02020603050405020304" pitchFamily="18" charset="0"/>
                <a:cs typeface="Times New Roman" panose="02020603050405020304" pitchFamily="18" charset="0"/>
              </a:rPr>
              <a:t>Civil cases </a:t>
            </a:r>
          </a:p>
          <a:p>
            <a:pPr eaLnBrk="1" hangingPunct="1">
              <a:lnSpc>
                <a:spcPct val="130000"/>
              </a:lnSpc>
            </a:pPr>
            <a:r>
              <a:rPr lang="en-US" altLang="en-US" sz="3000" dirty="0">
                <a:latin typeface="Times New Roman" panose="02020603050405020304" pitchFamily="18" charset="0"/>
                <a:cs typeface="Times New Roman" panose="02020603050405020304" pitchFamily="18" charset="0"/>
              </a:rPr>
              <a:t>preponderance of the evidence </a:t>
            </a:r>
            <a:r>
              <a:rPr lang="en-US" altLang="zh-CN" sz="3000" dirty="0">
                <a:latin typeface="Times New Roman" panose="02020603050405020304" pitchFamily="18" charset="0"/>
                <a:ea typeface="SimSun" panose="02010600030101010101" pitchFamily="2" charset="-122"/>
                <a:cs typeface="Times New Roman" panose="02020603050405020304" pitchFamily="18" charset="0"/>
              </a:rPr>
              <a:t>more likely than not </a:t>
            </a:r>
          </a:p>
        </p:txBody>
      </p:sp>
      <p:sp>
        <p:nvSpPr>
          <p:cNvPr id="30724" name="Slide Number Placeholder 6">
            <a:extLst>
              <a:ext uri="{FF2B5EF4-FFF2-40B4-BE49-F238E27FC236}">
                <a16:creationId xmlns:a16="http://schemas.microsoft.com/office/drawing/2014/main" id="{64DA2A93-4E8E-4278-B911-47DD02F550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6DE463-6939-42FD-B134-678C0354183E}" type="slidenum">
              <a:rPr lang="en-US" altLang="en-US"/>
              <a:pPr eaLnBrk="1" hangingPunct="1"/>
              <a:t>8</a:t>
            </a:fld>
            <a:endParaRPr lang="en-US" altLang="en-US"/>
          </a:p>
        </p:txBody>
      </p:sp>
      <p:sp>
        <p:nvSpPr>
          <p:cNvPr id="30725" name="Footer Placeholder 7">
            <a:extLst>
              <a:ext uri="{FF2B5EF4-FFF2-40B4-BE49-F238E27FC236}">
                <a16:creationId xmlns:a16="http://schemas.microsoft.com/office/drawing/2014/main" id="{2B5D444C-5369-4872-BEFA-45C2152B74F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43849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a:extLst>
              <a:ext uri="{FF2B5EF4-FFF2-40B4-BE49-F238E27FC236}">
                <a16:creationId xmlns:a16="http://schemas.microsoft.com/office/drawing/2014/main" id="{223270CB-7271-4D2F-9E4C-DDC7C41E529F}"/>
              </a:ext>
            </a:extLst>
          </p:cNvPr>
          <p:cNvSpPr>
            <a:spLocks noChangeArrowheads="1"/>
          </p:cNvSpPr>
          <p:nvPr/>
        </p:nvSpPr>
        <p:spPr bwMode="auto">
          <a:xfrm>
            <a:off x="1483519" y="1153716"/>
            <a:ext cx="5868722" cy="48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150" b="1" dirty="0">
                <a:solidFill>
                  <a:srgbClr val="000099"/>
                </a:solidFill>
                <a:latin typeface="Times New Roman" panose="02020603050405020304" pitchFamily="18" charset="0"/>
              </a:rPr>
              <a:t>A scientific evidence is admissible,</a:t>
            </a:r>
            <a:endParaRPr lang="en-US" altLang="en-US" dirty="0">
              <a:solidFill>
                <a:srgbClr val="000099"/>
              </a:solidFill>
              <a:latin typeface="Times New Roman" panose="02020603050405020304" pitchFamily="18" charset="0"/>
            </a:endParaRPr>
          </a:p>
        </p:txBody>
      </p:sp>
      <p:sp>
        <p:nvSpPr>
          <p:cNvPr id="231427" name="Rectangle 3">
            <a:extLst>
              <a:ext uri="{FF2B5EF4-FFF2-40B4-BE49-F238E27FC236}">
                <a16:creationId xmlns:a16="http://schemas.microsoft.com/office/drawing/2014/main" id="{2358E943-ABD6-495B-9173-DB6EB5D8491C}"/>
              </a:ext>
            </a:extLst>
          </p:cNvPr>
          <p:cNvSpPr>
            <a:spLocks noChangeArrowheads="1"/>
          </p:cNvSpPr>
          <p:nvPr/>
        </p:nvSpPr>
        <p:spPr bwMode="auto">
          <a:xfrm>
            <a:off x="7411458" y="1218769"/>
            <a:ext cx="24664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50" b="1" dirty="0">
                <a:solidFill>
                  <a:srgbClr val="000000"/>
                </a:solidFill>
                <a:latin typeface="Times New Roman" panose="02020603050405020304" pitchFamily="18" charset="0"/>
              </a:rPr>
              <a:t>if</a:t>
            </a:r>
            <a:endParaRPr lang="en-US" altLang="en-US" dirty="0">
              <a:latin typeface="Times New Roman" panose="02020603050405020304" pitchFamily="18" charset="0"/>
            </a:endParaRPr>
          </a:p>
        </p:txBody>
      </p:sp>
      <p:sp>
        <p:nvSpPr>
          <p:cNvPr id="231428" name="Rectangle 4">
            <a:extLst>
              <a:ext uri="{FF2B5EF4-FFF2-40B4-BE49-F238E27FC236}">
                <a16:creationId xmlns:a16="http://schemas.microsoft.com/office/drawing/2014/main" id="{BDE8274B-3E9D-4A0F-B3CC-158C4AE72E76}"/>
              </a:ext>
            </a:extLst>
          </p:cNvPr>
          <p:cNvSpPr>
            <a:spLocks noChangeArrowheads="1"/>
          </p:cNvSpPr>
          <p:nvPr/>
        </p:nvSpPr>
        <p:spPr bwMode="auto">
          <a:xfrm>
            <a:off x="1425179" y="1740694"/>
            <a:ext cx="5390899"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v"/>
            </a:pPr>
            <a:r>
              <a:rPr lang="en-US" altLang="en-US" sz="2850" b="1">
                <a:solidFill>
                  <a:srgbClr val="009900"/>
                </a:solidFill>
                <a:latin typeface="Times New Roman" panose="02020603050405020304" pitchFamily="18" charset="0"/>
              </a:rPr>
              <a:t> the sample (exhibit) is authentic</a:t>
            </a:r>
            <a:endParaRPr lang="en-US" altLang="en-US">
              <a:solidFill>
                <a:srgbClr val="009900"/>
              </a:solidFill>
              <a:latin typeface="Times New Roman" panose="02020603050405020304" pitchFamily="18" charset="0"/>
            </a:endParaRPr>
          </a:p>
        </p:txBody>
      </p:sp>
      <p:sp>
        <p:nvSpPr>
          <p:cNvPr id="231429" name="Rectangle 5">
            <a:extLst>
              <a:ext uri="{FF2B5EF4-FFF2-40B4-BE49-F238E27FC236}">
                <a16:creationId xmlns:a16="http://schemas.microsoft.com/office/drawing/2014/main" id="{0731C0E1-D63F-458B-84B4-FE03FAFE3070}"/>
              </a:ext>
            </a:extLst>
          </p:cNvPr>
          <p:cNvSpPr>
            <a:spLocks noChangeArrowheads="1"/>
          </p:cNvSpPr>
          <p:nvPr/>
        </p:nvSpPr>
        <p:spPr bwMode="auto">
          <a:xfrm>
            <a:off x="1943100" y="1990726"/>
            <a:ext cx="4531497"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50" b="1">
                <a:solidFill>
                  <a:srgbClr val="CC0000"/>
                </a:solidFill>
                <a:latin typeface="Times New Roman" panose="02020603050405020304" pitchFamily="18" charset="0"/>
              </a:rPr>
              <a:t>(unbroken chain of evidence)</a:t>
            </a:r>
            <a:endParaRPr lang="en-US" altLang="en-US">
              <a:solidFill>
                <a:srgbClr val="CC0000"/>
              </a:solidFill>
              <a:latin typeface="Times New Roman" panose="02020603050405020304" pitchFamily="18" charset="0"/>
            </a:endParaRPr>
          </a:p>
        </p:txBody>
      </p:sp>
      <p:sp>
        <p:nvSpPr>
          <p:cNvPr id="231430" name="Rectangle 6">
            <a:extLst>
              <a:ext uri="{FF2B5EF4-FFF2-40B4-BE49-F238E27FC236}">
                <a16:creationId xmlns:a16="http://schemas.microsoft.com/office/drawing/2014/main" id="{42C72197-F9A4-4A69-8FE4-4FD99C2FEBEB}"/>
              </a:ext>
            </a:extLst>
          </p:cNvPr>
          <p:cNvSpPr>
            <a:spLocks noChangeArrowheads="1"/>
          </p:cNvSpPr>
          <p:nvPr/>
        </p:nvSpPr>
        <p:spPr bwMode="auto">
          <a:xfrm>
            <a:off x="1371601" y="2457450"/>
            <a:ext cx="4578176"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v"/>
            </a:pPr>
            <a:r>
              <a:rPr lang="en-US" altLang="en-US" sz="2850" b="1" dirty="0">
                <a:solidFill>
                  <a:srgbClr val="3333FF"/>
                </a:solidFill>
                <a:latin typeface="Times New Roman" panose="02020603050405020304" pitchFamily="18" charset="0"/>
              </a:rPr>
              <a:t> the expert is duly qualified</a:t>
            </a:r>
            <a:endParaRPr lang="en-US" altLang="en-US" dirty="0">
              <a:solidFill>
                <a:srgbClr val="3333FF"/>
              </a:solidFill>
              <a:latin typeface="Times New Roman" panose="02020603050405020304" pitchFamily="18" charset="0"/>
            </a:endParaRPr>
          </a:p>
        </p:txBody>
      </p:sp>
      <p:sp>
        <p:nvSpPr>
          <p:cNvPr id="231431" name="Rectangle 7">
            <a:extLst>
              <a:ext uri="{FF2B5EF4-FFF2-40B4-BE49-F238E27FC236}">
                <a16:creationId xmlns:a16="http://schemas.microsoft.com/office/drawing/2014/main" id="{D2E735E8-B94F-49F7-82B8-D06A67FA0ABC}"/>
              </a:ext>
            </a:extLst>
          </p:cNvPr>
          <p:cNvSpPr>
            <a:spLocks noChangeArrowheads="1"/>
          </p:cNvSpPr>
          <p:nvPr/>
        </p:nvSpPr>
        <p:spPr bwMode="auto">
          <a:xfrm>
            <a:off x="1356124" y="2900952"/>
            <a:ext cx="6387967" cy="47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20000"/>
              </a:lnSpc>
              <a:buFont typeface="Wingdings" panose="05000000000000000000" pitchFamily="2" charset="2"/>
              <a:buChar char="v"/>
            </a:pPr>
            <a:r>
              <a:rPr lang="en-US" altLang="en-US" sz="2550" b="1" dirty="0">
                <a:solidFill>
                  <a:srgbClr val="008000"/>
                </a:solidFill>
                <a:latin typeface="Times New Roman" panose="02020603050405020304" pitchFamily="18" charset="0"/>
              </a:rPr>
              <a:t> the theory underlying the technique as well</a:t>
            </a:r>
            <a:endParaRPr lang="en-US" altLang="en-US" sz="1500" dirty="0">
              <a:solidFill>
                <a:srgbClr val="008000"/>
              </a:solidFill>
              <a:latin typeface="Times New Roman" panose="02020603050405020304" pitchFamily="18" charset="0"/>
            </a:endParaRPr>
          </a:p>
        </p:txBody>
      </p:sp>
      <p:sp>
        <p:nvSpPr>
          <p:cNvPr id="231432" name="Rectangle 8">
            <a:extLst>
              <a:ext uri="{FF2B5EF4-FFF2-40B4-BE49-F238E27FC236}">
                <a16:creationId xmlns:a16="http://schemas.microsoft.com/office/drawing/2014/main" id="{2FE6C13B-6D37-427C-BA33-EECE8F0BCF23}"/>
              </a:ext>
            </a:extLst>
          </p:cNvPr>
          <p:cNvSpPr>
            <a:spLocks noChangeArrowheads="1"/>
          </p:cNvSpPr>
          <p:nvPr/>
        </p:nvSpPr>
        <p:spPr bwMode="auto">
          <a:xfrm>
            <a:off x="1675210" y="3211115"/>
            <a:ext cx="5980804" cy="47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20000"/>
              </a:lnSpc>
            </a:pPr>
            <a:r>
              <a:rPr lang="en-US" altLang="en-US" sz="2550" b="1">
                <a:solidFill>
                  <a:srgbClr val="008000"/>
                </a:solidFill>
                <a:latin typeface="Times New Roman" panose="02020603050405020304" pitchFamily="18" charset="0"/>
              </a:rPr>
              <a:t>as the technique itself is generally accepted</a:t>
            </a:r>
            <a:endParaRPr lang="en-US" altLang="en-US" sz="1500">
              <a:solidFill>
                <a:srgbClr val="008000"/>
              </a:solidFill>
              <a:latin typeface="Times New Roman" panose="02020603050405020304" pitchFamily="18" charset="0"/>
            </a:endParaRPr>
          </a:p>
        </p:txBody>
      </p:sp>
      <p:sp>
        <p:nvSpPr>
          <p:cNvPr id="231433" name="Rectangle 9">
            <a:extLst>
              <a:ext uri="{FF2B5EF4-FFF2-40B4-BE49-F238E27FC236}">
                <a16:creationId xmlns:a16="http://schemas.microsoft.com/office/drawing/2014/main" id="{747D1739-AA48-49A1-87D4-58B2A2AF4B63}"/>
              </a:ext>
            </a:extLst>
          </p:cNvPr>
          <p:cNvSpPr>
            <a:spLocks noChangeArrowheads="1"/>
          </p:cNvSpPr>
          <p:nvPr/>
        </p:nvSpPr>
        <p:spPr bwMode="auto">
          <a:xfrm>
            <a:off x="1675210" y="3782615"/>
            <a:ext cx="4993868" cy="47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20000"/>
              </a:lnSpc>
            </a:pPr>
            <a:r>
              <a:rPr lang="en-US" altLang="en-US" sz="2550" b="1">
                <a:solidFill>
                  <a:srgbClr val="008000"/>
                </a:solidFill>
                <a:latin typeface="Times New Roman" panose="02020603050405020304" pitchFamily="18" charset="0"/>
              </a:rPr>
              <a:t>of the relevant scientific community</a:t>
            </a:r>
            <a:endParaRPr lang="en-US" altLang="en-US" sz="1500">
              <a:solidFill>
                <a:srgbClr val="008000"/>
              </a:solidFill>
              <a:latin typeface="Times New Roman" panose="02020603050405020304" pitchFamily="18" charset="0"/>
            </a:endParaRPr>
          </a:p>
        </p:txBody>
      </p:sp>
      <p:sp>
        <p:nvSpPr>
          <p:cNvPr id="231434" name="Rectangle 10">
            <a:extLst>
              <a:ext uri="{FF2B5EF4-FFF2-40B4-BE49-F238E27FC236}">
                <a16:creationId xmlns:a16="http://schemas.microsoft.com/office/drawing/2014/main" id="{79680230-0FEB-4209-A39C-41DDE22BE27F}"/>
              </a:ext>
            </a:extLst>
          </p:cNvPr>
          <p:cNvSpPr>
            <a:spLocks noChangeArrowheads="1"/>
          </p:cNvSpPr>
          <p:nvPr/>
        </p:nvSpPr>
        <p:spPr bwMode="auto">
          <a:xfrm>
            <a:off x="1314451" y="4262438"/>
            <a:ext cx="495629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v"/>
            </a:pPr>
            <a:r>
              <a:rPr lang="en-US" altLang="en-US" sz="2850" b="1">
                <a:solidFill>
                  <a:srgbClr val="3333FF"/>
                </a:solidFill>
                <a:latin typeface="Times New Roman" panose="02020603050405020304" pitchFamily="18" charset="0"/>
              </a:rPr>
              <a:t> the expert opinion is relevant</a:t>
            </a:r>
            <a:endParaRPr lang="en-US" altLang="en-US">
              <a:solidFill>
                <a:srgbClr val="3333FF"/>
              </a:solidFill>
              <a:latin typeface="Times New Roman" panose="02020603050405020304" pitchFamily="18" charset="0"/>
            </a:endParaRPr>
          </a:p>
        </p:txBody>
      </p:sp>
      <p:sp>
        <p:nvSpPr>
          <p:cNvPr id="231435" name="Rectangle 11">
            <a:extLst>
              <a:ext uri="{FF2B5EF4-FFF2-40B4-BE49-F238E27FC236}">
                <a16:creationId xmlns:a16="http://schemas.microsoft.com/office/drawing/2014/main" id="{1880253A-347D-4866-8ECC-82F52B499AF5}"/>
              </a:ext>
            </a:extLst>
          </p:cNvPr>
          <p:cNvSpPr>
            <a:spLocks noChangeArrowheads="1"/>
          </p:cNvSpPr>
          <p:nvPr/>
        </p:nvSpPr>
        <p:spPr bwMode="auto">
          <a:xfrm>
            <a:off x="2528888" y="4491038"/>
            <a:ext cx="352340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50" b="1">
                <a:solidFill>
                  <a:srgbClr val="FF3300"/>
                </a:solidFill>
                <a:latin typeface="Times New Roman" panose="02020603050405020304" pitchFamily="18" charset="0"/>
              </a:rPr>
              <a:t>(assists the fact finder)</a:t>
            </a:r>
            <a:endParaRPr lang="en-US" altLang="en-US">
              <a:solidFill>
                <a:srgbClr val="FF3300"/>
              </a:solidFill>
              <a:latin typeface="Times New Roman" panose="02020603050405020304" pitchFamily="18" charset="0"/>
            </a:endParaRPr>
          </a:p>
        </p:txBody>
      </p:sp>
      <p:sp>
        <p:nvSpPr>
          <p:cNvPr id="231436" name="Rectangle 12">
            <a:extLst>
              <a:ext uri="{FF2B5EF4-FFF2-40B4-BE49-F238E27FC236}">
                <a16:creationId xmlns:a16="http://schemas.microsoft.com/office/drawing/2014/main" id="{26CD8DF3-B7B2-4E05-9EFC-954197D5E393}"/>
              </a:ext>
            </a:extLst>
          </p:cNvPr>
          <p:cNvSpPr>
            <a:spLocks noChangeArrowheads="1"/>
          </p:cNvSpPr>
          <p:nvPr/>
        </p:nvSpPr>
        <p:spPr bwMode="auto">
          <a:xfrm>
            <a:off x="1287066" y="4958521"/>
            <a:ext cx="6471130"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Char char="v"/>
            </a:pPr>
            <a:r>
              <a:rPr lang="en-US" altLang="en-US" sz="2850" b="1" dirty="0">
                <a:solidFill>
                  <a:srgbClr val="009900"/>
                </a:solidFill>
                <a:latin typeface="Times New Roman" panose="02020603050405020304" pitchFamily="18" charset="0"/>
              </a:rPr>
              <a:t> the testimony is not so prejudicial as to</a:t>
            </a:r>
            <a:endParaRPr lang="en-US" altLang="en-US" dirty="0">
              <a:solidFill>
                <a:srgbClr val="009900"/>
              </a:solidFill>
              <a:latin typeface="Times New Roman" panose="02020603050405020304" pitchFamily="18" charset="0"/>
            </a:endParaRPr>
          </a:p>
        </p:txBody>
      </p:sp>
      <p:sp>
        <p:nvSpPr>
          <p:cNvPr id="231437" name="Rectangle 13">
            <a:extLst>
              <a:ext uri="{FF2B5EF4-FFF2-40B4-BE49-F238E27FC236}">
                <a16:creationId xmlns:a16="http://schemas.microsoft.com/office/drawing/2014/main" id="{B4A47328-2343-48AF-ADF0-2538D7E38D33}"/>
              </a:ext>
            </a:extLst>
          </p:cNvPr>
          <p:cNvSpPr>
            <a:spLocks noChangeArrowheads="1"/>
          </p:cNvSpPr>
          <p:nvPr/>
        </p:nvSpPr>
        <p:spPr bwMode="auto">
          <a:xfrm>
            <a:off x="1627585" y="5219269"/>
            <a:ext cx="1878719"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50" b="1">
                <a:solidFill>
                  <a:srgbClr val="009900"/>
                </a:solidFill>
                <a:latin typeface="Times New Roman" panose="02020603050405020304" pitchFamily="18" charset="0"/>
              </a:rPr>
              <a:t>outweigh</a:t>
            </a:r>
            <a:r>
              <a:rPr lang="en-US" altLang="en-US" sz="2850" b="1">
                <a:solidFill>
                  <a:srgbClr val="000000"/>
                </a:solidFill>
                <a:latin typeface="Times New Roman" panose="02020603050405020304" pitchFamily="18" charset="0"/>
              </a:rPr>
              <a:t> </a:t>
            </a:r>
            <a:r>
              <a:rPr lang="en-US" altLang="en-US" sz="2850" b="1">
                <a:solidFill>
                  <a:srgbClr val="009900"/>
                </a:solidFill>
                <a:latin typeface="Times New Roman" panose="02020603050405020304" pitchFamily="18" charset="0"/>
              </a:rPr>
              <a:t>its</a:t>
            </a:r>
            <a:endParaRPr lang="en-US" altLang="en-US">
              <a:solidFill>
                <a:srgbClr val="009900"/>
              </a:solidFill>
              <a:latin typeface="Times New Roman" panose="02020603050405020304" pitchFamily="18" charset="0"/>
            </a:endParaRPr>
          </a:p>
        </p:txBody>
      </p:sp>
      <p:sp>
        <p:nvSpPr>
          <p:cNvPr id="231438" name="Rectangle 14">
            <a:extLst>
              <a:ext uri="{FF2B5EF4-FFF2-40B4-BE49-F238E27FC236}">
                <a16:creationId xmlns:a16="http://schemas.microsoft.com/office/drawing/2014/main" id="{CB11F301-8747-40E7-A932-FF69D7BA2059}"/>
              </a:ext>
            </a:extLst>
          </p:cNvPr>
          <p:cNvSpPr>
            <a:spLocks noChangeArrowheads="1"/>
          </p:cNvSpPr>
          <p:nvPr/>
        </p:nvSpPr>
        <p:spPr bwMode="auto">
          <a:xfrm>
            <a:off x="3542111" y="5187121"/>
            <a:ext cx="2418739"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50" b="1" dirty="0">
                <a:solidFill>
                  <a:srgbClr val="009900"/>
                </a:solidFill>
                <a:latin typeface="Times New Roman" panose="02020603050405020304" pitchFamily="18" charset="0"/>
              </a:rPr>
              <a:t>probative value</a:t>
            </a:r>
            <a:endParaRPr lang="en-US" altLang="en-US" dirty="0">
              <a:solidFill>
                <a:srgbClr val="009900"/>
              </a:solidFill>
              <a:latin typeface="Times New Roman" panose="02020603050405020304" pitchFamily="18" charset="0"/>
            </a:endParaRPr>
          </a:p>
        </p:txBody>
      </p:sp>
      <p:sp>
        <p:nvSpPr>
          <p:cNvPr id="231439" name="Rectangle 15">
            <a:extLst>
              <a:ext uri="{FF2B5EF4-FFF2-40B4-BE49-F238E27FC236}">
                <a16:creationId xmlns:a16="http://schemas.microsoft.com/office/drawing/2014/main" id="{33303C0B-A2A2-4AED-8A43-002EC2207AF5}"/>
              </a:ext>
            </a:extLst>
          </p:cNvPr>
          <p:cNvSpPr>
            <a:spLocks noChangeArrowheads="1"/>
          </p:cNvSpPr>
          <p:nvPr/>
        </p:nvSpPr>
        <p:spPr bwMode="auto">
          <a:xfrm>
            <a:off x="1651397" y="3496865"/>
            <a:ext cx="5704510" cy="47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20000"/>
              </a:lnSpc>
            </a:pPr>
            <a:r>
              <a:rPr lang="en-US" altLang="en-US" sz="2550" b="1">
                <a:solidFill>
                  <a:srgbClr val="008000"/>
                </a:solidFill>
                <a:latin typeface="Times New Roman" panose="02020603050405020304" pitchFamily="18" charset="0"/>
              </a:rPr>
              <a:t>or commonly recognized by the scientists</a:t>
            </a:r>
            <a:endParaRPr lang="en-US" altLang="en-US" sz="1500">
              <a:solidFill>
                <a:srgbClr val="008000"/>
              </a:solidFill>
              <a:latin typeface="Times New Roman" panose="02020603050405020304" pitchFamily="18" charset="0"/>
            </a:endParaRPr>
          </a:p>
        </p:txBody>
      </p:sp>
      <p:sp>
        <p:nvSpPr>
          <p:cNvPr id="74769" name="Slide Number Placeholder 17">
            <a:extLst>
              <a:ext uri="{FF2B5EF4-FFF2-40B4-BE49-F238E27FC236}">
                <a16:creationId xmlns:a16="http://schemas.microsoft.com/office/drawing/2014/main" id="{830A6ABF-B879-4DD5-9B5D-6F84C534E0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9D4351-A2F3-4C81-8C1D-679FC7DF86F3}" type="slidenum">
              <a:rPr lang="en-US" altLang="en-US"/>
              <a:pPr eaLnBrk="1" hangingPunct="1"/>
              <a:t>9</a:t>
            </a:fld>
            <a:endParaRPr lang="en-US" altLang="en-US"/>
          </a:p>
        </p:txBody>
      </p:sp>
      <p:sp>
        <p:nvSpPr>
          <p:cNvPr id="74770" name="Footer Placeholder 18">
            <a:extLst>
              <a:ext uri="{FF2B5EF4-FFF2-40B4-BE49-F238E27FC236}">
                <a16:creationId xmlns:a16="http://schemas.microsoft.com/office/drawing/2014/main" id="{A68EAE17-D7CA-460B-869A-BCDCBF93883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557213" indent="-214313" eaLnBrk="0" hangingPunct="0">
              <a:defRPr>
                <a:solidFill>
                  <a:schemeClr val="tx1"/>
                </a:solidFill>
                <a:latin typeface="Arial" panose="020B0604020202020204" pitchFamily="34" charset="0"/>
              </a:defRPr>
            </a:lvl2pPr>
            <a:lvl3pPr marL="857250" indent="-171450" eaLnBrk="0" hangingPunct="0">
              <a:defRPr>
                <a:solidFill>
                  <a:schemeClr val="tx1"/>
                </a:solidFill>
                <a:latin typeface="Arial" panose="020B0604020202020204" pitchFamily="34" charset="0"/>
              </a:defRPr>
            </a:lvl3pPr>
            <a:lvl4pPr marL="1200150" indent="-171450" eaLnBrk="0" hangingPunct="0">
              <a:defRPr>
                <a:solidFill>
                  <a:schemeClr val="tx1"/>
                </a:solidFill>
                <a:latin typeface="Arial" panose="020B0604020202020204" pitchFamily="34" charset="0"/>
              </a:defRPr>
            </a:lvl4pPr>
            <a:lvl5pPr marL="1543050" indent="-171450" eaLnBrk="0" hangingPunct="0">
              <a:defRPr>
                <a:solidFill>
                  <a:schemeClr val="tx1"/>
                </a:solidFill>
                <a:latin typeface="Arial" panose="020B0604020202020204" pitchFamily="34" charset="0"/>
              </a:defRPr>
            </a:lvl5pPr>
            <a:lvl6pPr marL="1885950" indent="-171450" eaLnBrk="0" fontAlgn="base" hangingPunct="0">
              <a:spcBef>
                <a:spcPct val="0"/>
              </a:spcBef>
              <a:spcAft>
                <a:spcPct val="0"/>
              </a:spcAft>
              <a:defRPr>
                <a:solidFill>
                  <a:schemeClr val="tx1"/>
                </a:solidFill>
                <a:latin typeface="Arial" panose="020B0604020202020204" pitchFamily="34" charset="0"/>
              </a:defRPr>
            </a:lvl6pPr>
            <a:lvl7pPr marL="2228850" indent="-171450" eaLnBrk="0" fontAlgn="base" hangingPunct="0">
              <a:spcBef>
                <a:spcPct val="0"/>
              </a:spcBef>
              <a:spcAft>
                <a:spcPct val="0"/>
              </a:spcAft>
              <a:defRPr>
                <a:solidFill>
                  <a:schemeClr val="tx1"/>
                </a:solidFill>
                <a:latin typeface="Arial" panose="020B0604020202020204" pitchFamily="34" charset="0"/>
              </a:defRPr>
            </a:lvl7pPr>
            <a:lvl8pPr marL="2571750" indent="-171450" eaLnBrk="0" fontAlgn="base" hangingPunct="0">
              <a:spcBef>
                <a:spcPct val="0"/>
              </a:spcBef>
              <a:spcAft>
                <a:spcPct val="0"/>
              </a:spcAft>
              <a:defRPr>
                <a:solidFill>
                  <a:schemeClr val="tx1"/>
                </a:solidFill>
                <a:latin typeface="Arial" panose="020B0604020202020204" pitchFamily="34" charset="0"/>
              </a:defRPr>
            </a:lvl8pPr>
            <a:lvl9pPr marL="2914650" indent="-17145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ranbsingh</a:t>
            </a:r>
          </a:p>
        </p:txBody>
      </p:sp>
    </p:spTree>
    <p:extLst>
      <p:ext uri="{BB962C8B-B14F-4D97-AF65-F5344CB8AC3E}">
        <p14:creationId xmlns:p14="http://schemas.microsoft.com/office/powerpoint/2010/main" val="1857255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31426"/>
                                        </p:tgtEl>
                                        <p:attrNameLst>
                                          <p:attrName>style.visibility</p:attrName>
                                        </p:attrNameLst>
                                      </p:cBhvr>
                                      <p:to>
                                        <p:strVal val="visible"/>
                                      </p:to>
                                    </p:set>
                                    <p:animEffect transition="in" filter="blinds(horizontal)">
                                      <p:cBhvr>
                                        <p:cTn id="7" dur="500"/>
                                        <p:tgtEl>
                                          <p:spTgt spid="231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1427"/>
                                        </p:tgtEl>
                                        <p:attrNameLst>
                                          <p:attrName>style.visibility</p:attrName>
                                        </p:attrNameLst>
                                      </p:cBhvr>
                                      <p:to>
                                        <p:strVal val="visible"/>
                                      </p:to>
                                    </p:set>
                                    <p:anim calcmode="lin" valueType="num">
                                      <p:cBhvr additive="base">
                                        <p:cTn id="12" dur="500" fill="hold"/>
                                        <p:tgtEl>
                                          <p:spTgt spid="231427"/>
                                        </p:tgtEl>
                                        <p:attrNameLst>
                                          <p:attrName>ppt_x</p:attrName>
                                        </p:attrNameLst>
                                      </p:cBhvr>
                                      <p:tavLst>
                                        <p:tav tm="0">
                                          <p:val>
                                            <p:strVal val="#ppt_x"/>
                                          </p:val>
                                        </p:tav>
                                        <p:tav tm="100000">
                                          <p:val>
                                            <p:strVal val="#ppt_x"/>
                                          </p:val>
                                        </p:tav>
                                      </p:tavLst>
                                    </p:anim>
                                    <p:anim calcmode="lin" valueType="num">
                                      <p:cBhvr additive="base">
                                        <p:cTn id="13" dur="500" fill="hold"/>
                                        <p:tgtEl>
                                          <p:spTgt spid="231427"/>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31428"/>
                                        </p:tgtEl>
                                        <p:attrNameLst>
                                          <p:attrName>style.visibility</p:attrName>
                                        </p:attrNameLst>
                                      </p:cBhvr>
                                      <p:to>
                                        <p:strVal val="visible"/>
                                      </p:to>
                                    </p:set>
                                    <p:animEffect transition="in" filter="checkerboard(across)">
                                      <p:cBhvr>
                                        <p:cTn id="18" dur="500"/>
                                        <p:tgtEl>
                                          <p:spTgt spid="231428"/>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231429"/>
                                        </p:tgtEl>
                                        <p:attrNameLst>
                                          <p:attrName>style.visibility</p:attrName>
                                        </p:attrNameLst>
                                      </p:cBhvr>
                                      <p:to>
                                        <p:strVal val="visible"/>
                                      </p:to>
                                    </p:set>
                                    <p:animEffect transition="in" filter="checkerboard(across)">
                                      <p:cBhvr>
                                        <p:cTn id="21" dur="500"/>
                                        <p:tgtEl>
                                          <p:spTgt spid="23142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231430"/>
                                        </p:tgtEl>
                                        <p:attrNameLst>
                                          <p:attrName>style.visibility</p:attrName>
                                        </p:attrNameLst>
                                      </p:cBhvr>
                                      <p:to>
                                        <p:strVal val="visible"/>
                                      </p:to>
                                    </p:set>
                                    <p:anim calcmode="lin" valueType="num">
                                      <p:cBhvr>
                                        <p:cTn id="26" dur="1000" fill="hold"/>
                                        <p:tgtEl>
                                          <p:spTgt spid="231430"/>
                                        </p:tgtEl>
                                        <p:attrNameLst>
                                          <p:attrName>ppt_w</p:attrName>
                                        </p:attrNameLst>
                                      </p:cBhvr>
                                      <p:tavLst>
                                        <p:tav tm="0">
                                          <p:val>
                                            <p:strVal val="#ppt_w*0.70"/>
                                          </p:val>
                                        </p:tav>
                                        <p:tav tm="100000">
                                          <p:val>
                                            <p:strVal val="#ppt_w"/>
                                          </p:val>
                                        </p:tav>
                                      </p:tavLst>
                                    </p:anim>
                                    <p:anim calcmode="lin" valueType="num">
                                      <p:cBhvr>
                                        <p:cTn id="27" dur="1000" fill="hold"/>
                                        <p:tgtEl>
                                          <p:spTgt spid="231430"/>
                                        </p:tgtEl>
                                        <p:attrNameLst>
                                          <p:attrName>ppt_h</p:attrName>
                                        </p:attrNameLst>
                                      </p:cBhvr>
                                      <p:tavLst>
                                        <p:tav tm="0">
                                          <p:val>
                                            <p:strVal val="#ppt_h"/>
                                          </p:val>
                                        </p:tav>
                                        <p:tav tm="100000">
                                          <p:val>
                                            <p:strVal val="#ppt_h"/>
                                          </p:val>
                                        </p:tav>
                                      </p:tavLst>
                                    </p:anim>
                                    <p:animEffect transition="in" filter="fade">
                                      <p:cBhvr>
                                        <p:cTn id="28" dur="1000"/>
                                        <p:tgtEl>
                                          <p:spTgt spid="23143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231431"/>
                                        </p:tgtEl>
                                        <p:attrNameLst>
                                          <p:attrName>style.visibility</p:attrName>
                                        </p:attrNameLst>
                                      </p:cBhvr>
                                      <p:to>
                                        <p:strVal val="visible"/>
                                      </p:to>
                                    </p:set>
                                    <p:animEffect transition="in" filter="box(in)">
                                      <p:cBhvr>
                                        <p:cTn id="33" dur="500"/>
                                        <p:tgtEl>
                                          <p:spTgt spid="231431"/>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231432"/>
                                        </p:tgtEl>
                                        <p:attrNameLst>
                                          <p:attrName>style.visibility</p:attrName>
                                        </p:attrNameLst>
                                      </p:cBhvr>
                                      <p:to>
                                        <p:strVal val="visible"/>
                                      </p:to>
                                    </p:set>
                                    <p:animEffect transition="in" filter="box(in)">
                                      <p:cBhvr>
                                        <p:cTn id="36" dur="500"/>
                                        <p:tgtEl>
                                          <p:spTgt spid="231432"/>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231439"/>
                                        </p:tgtEl>
                                        <p:attrNameLst>
                                          <p:attrName>style.visibility</p:attrName>
                                        </p:attrNameLst>
                                      </p:cBhvr>
                                      <p:to>
                                        <p:strVal val="visible"/>
                                      </p:to>
                                    </p:set>
                                    <p:animEffect transition="in" filter="box(in)">
                                      <p:cBhvr>
                                        <p:cTn id="39" dur="500"/>
                                        <p:tgtEl>
                                          <p:spTgt spid="231439"/>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231433"/>
                                        </p:tgtEl>
                                        <p:attrNameLst>
                                          <p:attrName>style.visibility</p:attrName>
                                        </p:attrNameLst>
                                      </p:cBhvr>
                                      <p:to>
                                        <p:strVal val="visible"/>
                                      </p:to>
                                    </p:set>
                                    <p:animEffect transition="in" filter="box(in)">
                                      <p:cBhvr>
                                        <p:cTn id="42" dur="500"/>
                                        <p:tgtEl>
                                          <p:spTgt spid="23143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231434"/>
                                        </p:tgtEl>
                                        <p:attrNameLst>
                                          <p:attrName>style.visibility</p:attrName>
                                        </p:attrNameLst>
                                      </p:cBhvr>
                                      <p:to>
                                        <p:strVal val="visible"/>
                                      </p:to>
                                    </p:set>
                                    <p:anim calcmode="lin" valueType="num">
                                      <p:cBhvr>
                                        <p:cTn id="47" dur="1000" fill="hold"/>
                                        <p:tgtEl>
                                          <p:spTgt spid="231434"/>
                                        </p:tgtEl>
                                        <p:attrNameLst>
                                          <p:attrName>ppt_w</p:attrName>
                                        </p:attrNameLst>
                                      </p:cBhvr>
                                      <p:tavLst>
                                        <p:tav tm="0">
                                          <p:val>
                                            <p:strVal val="#ppt_w*0.70"/>
                                          </p:val>
                                        </p:tav>
                                        <p:tav tm="100000">
                                          <p:val>
                                            <p:strVal val="#ppt_w"/>
                                          </p:val>
                                        </p:tav>
                                      </p:tavLst>
                                    </p:anim>
                                    <p:anim calcmode="lin" valueType="num">
                                      <p:cBhvr>
                                        <p:cTn id="48" dur="1000" fill="hold"/>
                                        <p:tgtEl>
                                          <p:spTgt spid="231434"/>
                                        </p:tgtEl>
                                        <p:attrNameLst>
                                          <p:attrName>ppt_h</p:attrName>
                                        </p:attrNameLst>
                                      </p:cBhvr>
                                      <p:tavLst>
                                        <p:tav tm="0">
                                          <p:val>
                                            <p:strVal val="#ppt_h"/>
                                          </p:val>
                                        </p:tav>
                                        <p:tav tm="100000">
                                          <p:val>
                                            <p:strVal val="#ppt_h"/>
                                          </p:val>
                                        </p:tav>
                                      </p:tavLst>
                                    </p:anim>
                                    <p:animEffect transition="in" filter="fade">
                                      <p:cBhvr>
                                        <p:cTn id="49" dur="1000"/>
                                        <p:tgtEl>
                                          <p:spTgt spid="231434"/>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231435"/>
                                        </p:tgtEl>
                                        <p:attrNameLst>
                                          <p:attrName>style.visibility</p:attrName>
                                        </p:attrNameLst>
                                      </p:cBhvr>
                                      <p:to>
                                        <p:strVal val="visible"/>
                                      </p:to>
                                    </p:set>
                                    <p:anim calcmode="lin" valueType="num">
                                      <p:cBhvr>
                                        <p:cTn id="52" dur="1000" fill="hold"/>
                                        <p:tgtEl>
                                          <p:spTgt spid="231435"/>
                                        </p:tgtEl>
                                        <p:attrNameLst>
                                          <p:attrName>ppt_w</p:attrName>
                                        </p:attrNameLst>
                                      </p:cBhvr>
                                      <p:tavLst>
                                        <p:tav tm="0">
                                          <p:val>
                                            <p:strVal val="#ppt_w*0.70"/>
                                          </p:val>
                                        </p:tav>
                                        <p:tav tm="100000">
                                          <p:val>
                                            <p:strVal val="#ppt_w"/>
                                          </p:val>
                                        </p:tav>
                                      </p:tavLst>
                                    </p:anim>
                                    <p:anim calcmode="lin" valueType="num">
                                      <p:cBhvr>
                                        <p:cTn id="53" dur="1000" fill="hold"/>
                                        <p:tgtEl>
                                          <p:spTgt spid="231435"/>
                                        </p:tgtEl>
                                        <p:attrNameLst>
                                          <p:attrName>ppt_h</p:attrName>
                                        </p:attrNameLst>
                                      </p:cBhvr>
                                      <p:tavLst>
                                        <p:tav tm="0">
                                          <p:val>
                                            <p:strVal val="#ppt_h"/>
                                          </p:val>
                                        </p:tav>
                                        <p:tav tm="100000">
                                          <p:val>
                                            <p:strVal val="#ppt_h"/>
                                          </p:val>
                                        </p:tav>
                                      </p:tavLst>
                                    </p:anim>
                                    <p:animEffect transition="in" filter="fade">
                                      <p:cBhvr>
                                        <p:cTn id="54" dur="1000"/>
                                        <p:tgtEl>
                                          <p:spTgt spid="23143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231438"/>
                                        </p:tgtEl>
                                        <p:attrNameLst>
                                          <p:attrName>style.visibility</p:attrName>
                                        </p:attrNameLst>
                                      </p:cBhvr>
                                      <p:to>
                                        <p:strVal val="visible"/>
                                      </p:to>
                                    </p:set>
                                    <p:animEffect transition="in" filter="checkerboard(across)">
                                      <p:cBhvr>
                                        <p:cTn id="59" dur="500"/>
                                        <p:tgtEl>
                                          <p:spTgt spid="231438"/>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231436"/>
                                        </p:tgtEl>
                                        <p:attrNameLst>
                                          <p:attrName>style.visibility</p:attrName>
                                        </p:attrNameLst>
                                      </p:cBhvr>
                                      <p:to>
                                        <p:strVal val="visible"/>
                                      </p:to>
                                    </p:set>
                                    <p:animEffect transition="in" filter="checkerboard(across)">
                                      <p:cBhvr>
                                        <p:cTn id="62" dur="500"/>
                                        <p:tgtEl>
                                          <p:spTgt spid="231436"/>
                                        </p:tgtEl>
                                      </p:cBhvr>
                                    </p:animEffect>
                                  </p:childTnLst>
                                </p:cTn>
                              </p:par>
                              <p:par>
                                <p:cTn id="63" presetID="4" presetClass="entr" presetSubtype="16" fill="hold" grpId="0" nodeType="withEffect">
                                  <p:stCondLst>
                                    <p:cond delay="0"/>
                                  </p:stCondLst>
                                  <p:childTnLst>
                                    <p:set>
                                      <p:cBhvr>
                                        <p:cTn id="64" dur="1" fill="hold">
                                          <p:stCondLst>
                                            <p:cond delay="0"/>
                                          </p:stCondLst>
                                        </p:cTn>
                                        <p:tgtEl>
                                          <p:spTgt spid="231437"/>
                                        </p:tgtEl>
                                        <p:attrNameLst>
                                          <p:attrName>style.visibility</p:attrName>
                                        </p:attrNameLst>
                                      </p:cBhvr>
                                      <p:to>
                                        <p:strVal val="visible"/>
                                      </p:to>
                                    </p:set>
                                    <p:animEffect transition="in" filter="box(in)">
                                      <p:cBhvr>
                                        <p:cTn id="65" dur="500"/>
                                        <p:tgtEl>
                                          <p:spTgt spid="231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6" grpId="0"/>
      <p:bldP spid="231427" grpId="0"/>
      <p:bldP spid="231428" grpId="0"/>
      <p:bldP spid="231429" grpId="0"/>
      <p:bldP spid="231430" grpId="0"/>
      <p:bldP spid="231431" grpId="0"/>
      <p:bldP spid="231432" grpId="0"/>
      <p:bldP spid="231433" grpId="0"/>
      <p:bldP spid="231434" grpId="0"/>
      <p:bldP spid="231435" grpId="0"/>
      <p:bldP spid="231436" grpId="0"/>
      <p:bldP spid="231437" grpId="0"/>
      <p:bldP spid="231438" grpId="0"/>
      <p:bldP spid="23143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3109</Words>
  <Application>Microsoft Office PowerPoint</Application>
  <PresentationFormat>On-screen Show (4:3)</PresentationFormat>
  <Paragraphs>704</Paragraphs>
  <Slides>61</Slides>
  <Notes>35</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3</vt:i4>
      </vt:variant>
      <vt:variant>
        <vt:lpstr>Slide Titles</vt:lpstr>
      </vt:variant>
      <vt:variant>
        <vt:i4>61</vt:i4>
      </vt:variant>
    </vt:vector>
  </HeadingPairs>
  <TitlesOfParts>
    <vt:vector size="76" baseType="lpstr">
      <vt:lpstr>SimSun</vt:lpstr>
      <vt:lpstr>Arial</vt:lpstr>
      <vt:lpstr>Arial Black</vt:lpstr>
      <vt:lpstr>Book Antiqua</vt:lpstr>
      <vt:lpstr>Calibri</vt:lpstr>
      <vt:lpstr>Linux Libertine</vt:lpstr>
      <vt:lpstr>Times New Roman</vt:lpstr>
      <vt:lpstr>TimesNewRomanPS-ItalicMT</vt:lpstr>
      <vt:lpstr>TimesNewRomanPSMT</vt:lpstr>
      <vt:lpstr>Wingdings</vt:lpstr>
      <vt:lpstr>Default Design</vt:lpstr>
      <vt:lpstr>Custom Design</vt:lpstr>
      <vt:lpstr>Clip</vt:lpstr>
      <vt:lpstr>Chart</vt:lpstr>
      <vt:lpstr>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Forensic Scientists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dc:creator>
  <cp:lastModifiedBy>Ran B Singh</cp:lastModifiedBy>
  <cp:revision>13</cp:revision>
  <dcterms:created xsi:type="dcterms:W3CDTF">2009-08-04T07:02:42Z</dcterms:created>
  <dcterms:modified xsi:type="dcterms:W3CDTF">2018-03-28T06:09:49Z</dcterms:modified>
</cp:coreProperties>
</file>