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70" r:id="rId3"/>
    <p:sldId id="269" r:id="rId4"/>
    <p:sldId id="271" r:id="rId5"/>
    <p:sldId id="272" r:id="rId6"/>
    <p:sldId id="273" r:id="rId7"/>
    <p:sldId id="274" r:id="rId8"/>
    <p:sldId id="257" r:id="rId9"/>
    <p:sldId id="258" r:id="rId10"/>
    <p:sldId id="259" r:id="rId11"/>
    <p:sldId id="260" r:id="rId12"/>
    <p:sldId id="266" r:id="rId13"/>
    <p:sldId id="261" r:id="rId14"/>
    <p:sldId id="262" r:id="rId15"/>
    <p:sldId id="263" r:id="rId16"/>
    <p:sldId id="264" r:id="rId17"/>
    <p:sldId id="265" r:id="rId18"/>
    <p:sldId id="268"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modifyVerifier cryptProviderType="rsaAES" cryptAlgorithmClass="hash" cryptAlgorithmType="typeAny" cryptAlgorithmSid="14" spinCount="100000" saltData="T3RwxL7sbrkKHWJpyocgYQ==" hashData="UqNJdPzWW6XTQvbWDi88cffr7tDDHyCUPzIk/Pyw9o5G249sJjrNJ9PV2oW6r9bXwzn6J2ZlyUm5pt2YL0J6zw=="/>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9" autoAdjust="0"/>
    <p:restoredTop sz="94683" autoAdjust="0"/>
  </p:normalViewPr>
  <p:slideViewPr>
    <p:cSldViewPr>
      <p:cViewPr varScale="1">
        <p:scale>
          <a:sx n="50" d="100"/>
          <a:sy n="50" d="100"/>
        </p:scale>
        <p:origin x="1279"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15F0BBB-FB0E-408D-8852-135FDAA7C2FF}"/>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en-US"/>
          </a:p>
        </p:txBody>
      </p:sp>
      <p:sp>
        <p:nvSpPr>
          <p:cNvPr id="17411" name="Rectangle 3">
            <a:extLst>
              <a:ext uri="{FF2B5EF4-FFF2-40B4-BE49-F238E27FC236}">
                <a16:creationId xmlns:a16="http://schemas.microsoft.com/office/drawing/2014/main" id="{15F61C84-932C-4709-90DD-D8976F358F3C}"/>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en-US"/>
          </a:p>
        </p:txBody>
      </p:sp>
      <p:sp>
        <p:nvSpPr>
          <p:cNvPr id="17412" name="Rectangle 4">
            <a:extLst>
              <a:ext uri="{FF2B5EF4-FFF2-40B4-BE49-F238E27FC236}">
                <a16:creationId xmlns:a16="http://schemas.microsoft.com/office/drawing/2014/main" id="{6C6D6E4A-F704-410E-AB5C-6C4B783D79B6}"/>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en-US"/>
          </a:p>
        </p:txBody>
      </p:sp>
      <p:sp>
        <p:nvSpPr>
          <p:cNvPr id="17413" name="Rectangle 5">
            <a:extLst>
              <a:ext uri="{FF2B5EF4-FFF2-40B4-BE49-F238E27FC236}">
                <a16:creationId xmlns:a16="http://schemas.microsoft.com/office/drawing/2014/main" id="{EBC1264A-81D7-4D12-B68C-6D826548650D}"/>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CF6EC129-D35E-437D-AFC8-BA2AB89D4B4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808860D-4EC5-4B5A-BAD4-E40CAA85D06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en-US"/>
          </a:p>
        </p:txBody>
      </p:sp>
      <p:sp>
        <p:nvSpPr>
          <p:cNvPr id="15363" name="Rectangle 3">
            <a:extLst>
              <a:ext uri="{FF2B5EF4-FFF2-40B4-BE49-F238E27FC236}">
                <a16:creationId xmlns:a16="http://schemas.microsoft.com/office/drawing/2014/main" id="{DD961319-083F-4A60-8FF1-5288247FC625}"/>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en-US"/>
          </a:p>
        </p:txBody>
      </p:sp>
      <p:sp>
        <p:nvSpPr>
          <p:cNvPr id="3076" name="Rectangle 4">
            <a:extLst>
              <a:ext uri="{FF2B5EF4-FFF2-40B4-BE49-F238E27FC236}">
                <a16:creationId xmlns:a16="http://schemas.microsoft.com/office/drawing/2014/main" id="{B05D1486-4D10-4261-AE5A-1406FCC0E4E6}"/>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a:extLst>
              <a:ext uri="{FF2B5EF4-FFF2-40B4-BE49-F238E27FC236}">
                <a16:creationId xmlns:a16="http://schemas.microsoft.com/office/drawing/2014/main" id="{17D24C60-F1FE-40B0-83C1-2181BC1FBD9B}"/>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5366" name="Rectangle 6">
            <a:extLst>
              <a:ext uri="{FF2B5EF4-FFF2-40B4-BE49-F238E27FC236}">
                <a16:creationId xmlns:a16="http://schemas.microsoft.com/office/drawing/2014/main" id="{E6D2C8C2-FE46-415D-A8D7-BCD577BC6FE1}"/>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en-US"/>
          </a:p>
        </p:txBody>
      </p:sp>
      <p:sp>
        <p:nvSpPr>
          <p:cNvPr id="15367" name="Rectangle 7">
            <a:extLst>
              <a:ext uri="{FF2B5EF4-FFF2-40B4-BE49-F238E27FC236}">
                <a16:creationId xmlns:a16="http://schemas.microsoft.com/office/drawing/2014/main" id="{F7AA515E-0C3A-4386-B374-F4B08BC2B26D}"/>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EB5EA756-3D03-46BF-9C67-032FFEE58DC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a:extLst>
              <a:ext uri="{FF2B5EF4-FFF2-40B4-BE49-F238E27FC236}">
                <a16:creationId xmlns:a16="http://schemas.microsoft.com/office/drawing/2014/main" id="{0E0ADDC6-4410-4796-8384-90ACCE04C49E}"/>
              </a:ext>
            </a:extLst>
          </p:cNvPr>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IN"/>
          </a:p>
        </p:txBody>
      </p:sp>
      <p:sp>
        <p:nvSpPr>
          <p:cNvPr id="5" name="Arc 3">
            <a:extLst>
              <a:ext uri="{FF2B5EF4-FFF2-40B4-BE49-F238E27FC236}">
                <a16:creationId xmlns:a16="http://schemas.microsoft.com/office/drawing/2014/main" id="{E754CCF9-9DE2-4761-B2E9-2857F0ED26A6}"/>
              </a:ext>
            </a:extLst>
          </p:cNvPr>
          <p:cNvSpPr>
            <a:spLocks/>
          </p:cNvSpPr>
          <p:nvPr/>
        </p:nvSpPr>
        <p:spPr bwMode="auto">
          <a:xfrm>
            <a:off x="0" y="842963"/>
            <a:ext cx="2897188" cy="6015037"/>
          </a:xfrm>
          <a:custGeom>
            <a:avLst/>
            <a:gdLst>
              <a:gd name="T0" fmla="*/ 0 w 21600"/>
              <a:gd name="T1" fmla="*/ 0 h 21600"/>
              <a:gd name="T2" fmla="*/ 2897188 w 21600"/>
              <a:gd name="T3" fmla="*/ 6015037 h 21600"/>
              <a:gd name="T4" fmla="*/ 0 w 21600"/>
              <a:gd name="T5" fmla="*/ 601503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type="none" w="sm" len="sm"/>
                <a:tailEnd type="none" w="sm" len="sm"/>
              </a14:hiddenLine>
            </a:ext>
          </a:extLst>
        </p:spPr>
        <p:txBody>
          <a:bodyPr/>
          <a:lstStyle/>
          <a:p>
            <a:endParaRPr lang="en-IN"/>
          </a:p>
        </p:txBody>
      </p:sp>
      <p:sp>
        <p:nvSpPr>
          <p:cNvPr id="3076" name="Rectangle 4">
            <a:extLst>
              <a:ext uri="{FF2B5EF4-FFF2-40B4-BE49-F238E27FC236}">
                <a16:creationId xmlns:a16="http://schemas.microsoft.com/office/drawing/2014/main" id="{272323C2-E3B8-47EA-B4EC-2A6A1AF4CCF5}"/>
              </a:ext>
            </a:extLst>
          </p:cNvPr>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pPr lvl="0"/>
            <a:r>
              <a:rPr lang="en-US" altLang="en-US" noProof="0"/>
              <a:t>Click to edit Master title style</a:t>
            </a:r>
          </a:p>
        </p:txBody>
      </p:sp>
      <p:sp>
        <p:nvSpPr>
          <p:cNvPr id="3077" name="Rectangle 5">
            <a:extLst>
              <a:ext uri="{FF2B5EF4-FFF2-40B4-BE49-F238E27FC236}">
                <a16:creationId xmlns:a16="http://schemas.microsoft.com/office/drawing/2014/main" id="{B45E9E1B-1D60-4171-9EAF-77DFD58689D6}"/>
              </a:ext>
            </a:extLst>
          </p:cNvPr>
          <p:cNvSpPr>
            <a:spLocks noGrp="1" noChangeArrowheads="1"/>
          </p:cNvSpPr>
          <p:nvPr>
            <p:ph type="subTitle" sz="quarter" idx="1"/>
          </p:nvPr>
        </p:nvSpPr>
        <p:spPr>
          <a:xfrm>
            <a:off x="4191000" y="1828800"/>
            <a:ext cx="4572000" cy="1752600"/>
          </a:xfrm>
        </p:spPr>
        <p:txBody>
          <a:bodyPr/>
          <a:lstStyle>
            <a:lvl1pPr marL="0" indent="0">
              <a:buFont typeface="Wingdings" panose="05000000000000000000" pitchFamily="2" charset="2"/>
              <a:buNone/>
              <a:defRPr sz="2400"/>
            </a:lvl1pPr>
          </a:lstStyle>
          <a:p>
            <a:pPr lvl="0"/>
            <a:r>
              <a:rPr lang="en-US" altLang="en-US" noProof="0"/>
              <a:t>Click to edit Master subtitle style</a:t>
            </a:r>
          </a:p>
        </p:txBody>
      </p:sp>
      <p:sp>
        <p:nvSpPr>
          <p:cNvPr id="6" name="Rectangle 6">
            <a:extLst>
              <a:ext uri="{FF2B5EF4-FFF2-40B4-BE49-F238E27FC236}">
                <a16:creationId xmlns:a16="http://schemas.microsoft.com/office/drawing/2014/main" id="{9D8B23A6-F5FF-4EF1-835A-F74EE3F1CBBE}"/>
              </a:ext>
            </a:extLst>
          </p:cNvPr>
          <p:cNvSpPr>
            <a:spLocks noGrp="1" noChangeArrowheads="1"/>
          </p:cNvSpPr>
          <p:nvPr>
            <p:ph type="dt" sz="quarter" idx="10"/>
          </p:nvPr>
        </p:nvSpPr>
        <p:spPr>
          <a:extLst>
            <a:ext uri="{909E8E84-426E-40DD-AFC4-6F175D3DCCD1}">
              <a14:hiddenFill xmlns:a14="http://schemas.microsoft.com/office/drawing/2010/main">
                <a:solidFill>
                  <a:schemeClr val="accent2"/>
                </a:solidFill>
              </a14:hiddenFill>
            </a:ext>
          </a:extLst>
        </p:spPr>
        <p:txBody>
          <a:bodyPr/>
          <a:lstStyle>
            <a:lvl1pPr>
              <a:defRPr smtClean="0"/>
            </a:lvl1pPr>
          </a:lstStyle>
          <a:p>
            <a:pPr>
              <a:defRPr/>
            </a:pPr>
            <a:fld id="{E980A7C9-323E-484F-9454-96A718719435}" type="datetime1">
              <a:rPr lang="en-US" altLang="en-US"/>
              <a:pPr>
                <a:defRPr/>
              </a:pPr>
              <a:t>8/29/2017</a:t>
            </a:fld>
            <a:endParaRPr lang="en-US" altLang="en-US"/>
          </a:p>
        </p:txBody>
      </p:sp>
      <p:sp>
        <p:nvSpPr>
          <p:cNvPr id="7" name="Rectangle 7">
            <a:extLst>
              <a:ext uri="{FF2B5EF4-FFF2-40B4-BE49-F238E27FC236}">
                <a16:creationId xmlns:a16="http://schemas.microsoft.com/office/drawing/2014/main" id="{46056965-CCB5-4363-850F-B558C310E119}"/>
              </a:ext>
            </a:extLst>
          </p:cNvPr>
          <p:cNvSpPr>
            <a:spLocks noGrp="1" noChangeArrowheads="1"/>
          </p:cNvSpPr>
          <p:nvPr>
            <p:ph type="ftr" sz="quarter" idx="11"/>
          </p:nvPr>
        </p:nvSpPr>
        <p:spPr/>
        <p:txBody>
          <a:bodyPr/>
          <a:lstStyle>
            <a:lvl1pPr>
              <a:defRPr/>
            </a:lvl1pPr>
          </a:lstStyle>
          <a:p>
            <a:pPr>
              <a:defRPr/>
            </a:pPr>
            <a:r>
              <a:rPr lang="en-US" altLang="en-US"/>
              <a:t>ranbsingh</a:t>
            </a:r>
          </a:p>
        </p:txBody>
      </p:sp>
      <p:sp>
        <p:nvSpPr>
          <p:cNvPr id="8" name="Rectangle 8">
            <a:extLst>
              <a:ext uri="{FF2B5EF4-FFF2-40B4-BE49-F238E27FC236}">
                <a16:creationId xmlns:a16="http://schemas.microsoft.com/office/drawing/2014/main" id="{DD91B08B-1344-4C5F-813A-F8371CEB6584}"/>
              </a:ext>
            </a:extLst>
          </p:cNvPr>
          <p:cNvSpPr>
            <a:spLocks noGrp="1" noChangeArrowheads="1"/>
          </p:cNvSpPr>
          <p:nvPr>
            <p:ph type="sldNum" sz="quarter" idx="12"/>
          </p:nvPr>
        </p:nvSpPr>
        <p:spPr/>
        <p:txBody>
          <a:bodyPr/>
          <a:lstStyle>
            <a:lvl1pPr>
              <a:defRPr smtClean="0"/>
            </a:lvl1pPr>
          </a:lstStyle>
          <a:p>
            <a:pPr>
              <a:defRPr/>
            </a:pPr>
            <a:fld id="{DCA21D2F-8C8A-4510-95C3-FBF059A9F4AE}" type="slidenum">
              <a:rPr lang="en-US" altLang="en-US"/>
              <a:pPr>
                <a:defRPr/>
              </a:pPr>
              <a:t>‹#›</a:t>
            </a:fld>
            <a:endParaRPr lang="en-US" altLang="en-US"/>
          </a:p>
        </p:txBody>
      </p:sp>
    </p:spTree>
    <p:extLst>
      <p:ext uri="{BB962C8B-B14F-4D97-AF65-F5344CB8AC3E}">
        <p14:creationId xmlns:p14="http://schemas.microsoft.com/office/powerpoint/2010/main" val="298332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AD2EE-0BD6-45BB-9562-A499FB47F37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5799307-676E-45FD-AC16-F6A0C749D4E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5">
            <a:extLst>
              <a:ext uri="{FF2B5EF4-FFF2-40B4-BE49-F238E27FC236}">
                <a16:creationId xmlns:a16="http://schemas.microsoft.com/office/drawing/2014/main" id="{419C01FE-1BD3-4197-9565-277CB11DCA23}"/>
              </a:ext>
            </a:extLst>
          </p:cNvPr>
          <p:cNvSpPr>
            <a:spLocks noGrp="1" noChangeArrowheads="1"/>
          </p:cNvSpPr>
          <p:nvPr>
            <p:ph type="dt" sz="half" idx="10"/>
          </p:nvPr>
        </p:nvSpPr>
        <p:spPr>
          <a:ln/>
        </p:spPr>
        <p:txBody>
          <a:bodyPr/>
          <a:lstStyle>
            <a:lvl1pPr>
              <a:defRPr/>
            </a:lvl1pPr>
          </a:lstStyle>
          <a:p>
            <a:pPr>
              <a:defRPr/>
            </a:pPr>
            <a:fld id="{62AE635A-735A-48B8-906D-BF112CC13943}" type="datetime1">
              <a:rPr lang="en-US" altLang="en-US"/>
              <a:pPr>
                <a:defRPr/>
              </a:pPr>
              <a:t>8/29/2017</a:t>
            </a:fld>
            <a:endParaRPr lang="en-US" altLang="en-US"/>
          </a:p>
        </p:txBody>
      </p:sp>
      <p:sp>
        <p:nvSpPr>
          <p:cNvPr id="5" name="Rectangle 6">
            <a:extLst>
              <a:ext uri="{FF2B5EF4-FFF2-40B4-BE49-F238E27FC236}">
                <a16:creationId xmlns:a16="http://schemas.microsoft.com/office/drawing/2014/main" id="{DA881F8B-9270-46B1-AF7B-F773E0A0E706}"/>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6" name="Rectangle 7">
            <a:extLst>
              <a:ext uri="{FF2B5EF4-FFF2-40B4-BE49-F238E27FC236}">
                <a16:creationId xmlns:a16="http://schemas.microsoft.com/office/drawing/2014/main" id="{790D2B1A-A99E-4A28-B8BC-A43CF011EEA3}"/>
              </a:ext>
            </a:extLst>
          </p:cNvPr>
          <p:cNvSpPr>
            <a:spLocks noGrp="1" noChangeArrowheads="1"/>
          </p:cNvSpPr>
          <p:nvPr>
            <p:ph type="sldNum" sz="quarter" idx="12"/>
          </p:nvPr>
        </p:nvSpPr>
        <p:spPr>
          <a:ln/>
        </p:spPr>
        <p:txBody>
          <a:bodyPr/>
          <a:lstStyle>
            <a:lvl1pPr>
              <a:defRPr/>
            </a:lvl1pPr>
          </a:lstStyle>
          <a:p>
            <a:pPr>
              <a:defRPr/>
            </a:pPr>
            <a:fld id="{9517E36A-F431-4DFA-83C2-5A48B61541A8}" type="slidenum">
              <a:rPr lang="en-US" altLang="en-US"/>
              <a:pPr>
                <a:defRPr/>
              </a:pPr>
              <a:t>‹#›</a:t>
            </a:fld>
            <a:endParaRPr lang="en-US" altLang="en-US"/>
          </a:p>
        </p:txBody>
      </p:sp>
    </p:spTree>
    <p:extLst>
      <p:ext uri="{BB962C8B-B14F-4D97-AF65-F5344CB8AC3E}">
        <p14:creationId xmlns:p14="http://schemas.microsoft.com/office/powerpoint/2010/main" val="232338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7996B8-80A0-40CF-B575-25EA529BB772}"/>
              </a:ext>
            </a:extLst>
          </p:cNvPr>
          <p:cNvSpPr>
            <a:spLocks noGrp="1"/>
          </p:cNvSpPr>
          <p:nvPr>
            <p:ph type="title" orient="vert"/>
          </p:nvPr>
        </p:nvSpPr>
        <p:spPr>
          <a:xfrm>
            <a:off x="7391400" y="609600"/>
            <a:ext cx="1524000" cy="5486400"/>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A3B4AB8-5146-4AEA-BED0-A2E8369B5605}"/>
              </a:ext>
            </a:extLst>
          </p:cNvPr>
          <p:cNvSpPr>
            <a:spLocks noGrp="1"/>
          </p:cNvSpPr>
          <p:nvPr>
            <p:ph type="body" orient="vert" idx="1"/>
          </p:nvPr>
        </p:nvSpPr>
        <p:spPr>
          <a:xfrm>
            <a:off x="2819400" y="609600"/>
            <a:ext cx="44196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5">
            <a:extLst>
              <a:ext uri="{FF2B5EF4-FFF2-40B4-BE49-F238E27FC236}">
                <a16:creationId xmlns:a16="http://schemas.microsoft.com/office/drawing/2014/main" id="{7B74640E-E1AD-4C7E-ADE0-983314179A44}"/>
              </a:ext>
            </a:extLst>
          </p:cNvPr>
          <p:cNvSpPr>
            <a:spLocks noGrp="1" noChangeArrowheads="1"/>
          </p:cNvSpPr>
          <p:nvPr>
            <p:ph type="dt" sz="half" idx="10"/>
          </p:nvPr>
        </p:nvSpPr>
        <p:spPr>
          <a:ln/>
        </p:spPr>
        <p:txBody>
          <a:bodyPr/>
          <a:lstStyle>
            <a:lvl1pPr>
              <a:defRPr/>
            </a:lvl1pPr>
          </a:lstStyle>
          <a:p>
            <a:pPr>
              <a:defRPr/>
            </a:pPr>
            <a:fld id="{759EB5EF-6AE1-49F0-B2B5-2BE99FA25417}" type="datetime1">
              <a:rPr lang="en-US" altLang="en-US"/>
              <a:pPr>
                <a:defRPr/>
              </a:pPr>
              <a:t>8/29/2017</a:t>
            </a:fld>
            <a:endParaRPr lang="en-US" altLang="en-US"/>
          </a:p>
        </p:txBody>
      </p:sp>
      <p:sp>
        <p:nvSpPr>
          <p:cNvPr id="5" name="Rectangle 6">
            <a:extLst>
              <a:ext uri="{FF2B5EF4-FFF2-40B4-BE49-F238E27FC236}">
                <a16:creationId xmlns:a16="http://schemas.microsoft.com/office/drawing/2014/main" id="{78624ABA-921E-469B-A320-9FCC0347EA30}"/>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6" name="Rectangle 7">
            <a:extLst>
              <a:ext uri="{FF2B5EF4-FFF2-40B4-BE49-F238E27FC236}">
                <a16:creationId xmlns:a16="http://schemas.microsoft.com/office/drawing/2014/main" id="{7AA19C48-85B7-40D8-AC85-BB9877C64C96}"/>
              </a:ext>
            </a:extLst>
          </p:cNvPr>
          <p:cNvSpPr>
            <a:spLocks noGrp="1" noChangeArrowheads="1"/>
          </p:cNvSpPr>
          <p:nvPr>
            <p:ph type="sldNum" sz="quarter" idx="12"/>
          </p:nvPr>
        </p:nvSpPr>
        <p:spPr>
          <a:ln/>
        </p:spPr>
        <p:txBody>
          <a:bodyPr/>
          <a:lstStyle>
            <a:lvl1pPr>
              <a:defRPr/>
            </a:lvl1pPr>
          </a:lstStyle>
          <a:p>
            <a:pPr>
              <a:defRPr/>
            </a:pPr>
            <a:fld id="{A8846B52-46D4-4914-8D05-3D77ED7ADDCB}" type="slidenum">
              <a:rPr lang="en-US" altLang="en-US"/>
              <a:pPr>
                <a:defRPr/>
              </a:pPr>
              <a:t>‹#›</a:t>
            </a:fld>
            <a:endParaRPr lang="en-US" altLang="en-US"/>
          </a:p>
        </p:txBody>
      </p:sp>
    </p:spTree>
    <p:extLst>
      <p:ext uri="{BB962C8B-B14F-4D97-AF65-F5344CB8AC3E}">
        <p14:creationId xmlns:p14="http://schemas.microsoft.com/office/powerpoint/2010/main" val="320728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7DC1D2-DCFB-49E9-BB2C-6FA0121A642B}"/>
              </a:ext>
            </a:extLst>
          </p:cNvPr>
          <p:cNvSpPr>
            <a:spLocks noGrp="1"/>
          </p:cNvSpPr>
          <p:nvPr>
            <p:ph/>
          </p:nvPr>
        </p:nvSpPr>
        <p:spPr>
          <a:xfrm>
            <a:off x="2819400" y="609600"/>
            <a:ext cx="6096000" cy="5486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3" name="Rectangle 5">
            <a:extLst>
              <a:ext uri="{FF2B5EF4-FFF2-40B4-BE49-F238E27FC236}">
                <a16:creationId xmlns:a16="http://schemas.microsoft.com/office/drawing/2014/main" id="{19636E56-C2E8-45B3-B423-54F1FD638285}"/>
              </a:ext>
            </a:extLst>
          </p:cNvPr>
          <p:cNvSpPr>
            <a:spLocks noGrp="1" noChangeArrowheads="1"/>
          </p:cNvSpPr>
          <p:nvPr>
            <p:ph type="dt" sz="half" idx="10"/>
          </p:nvPr>
        </p:nvSpPr>
        <p:spPr>
          <a:ln/>
        </p:spPr>
        <p:txBody>
          <a:bodyPr/>
          <a:lstStyle>
            <a:lvl1pPr>
              <a:defRPr/>
            </a:lvl1pPr>
          </a:lstStyle>
          <a:p>
            <a:pPr>
              <a:defRPr/>
            </a:pPr>
            <a:fld id="{2AB002F7-E1D0-4DB9-979F-5060BF841400}" type="datetime1">
              <a:rPr lang="en-US" altLang="en-US"/>
              <a:pPr>
                <a:defRPr/>
              </a:pPr>
              <a:t>8/29/2017</a:t>
            </a:fld>
            <a:endParaRPr lang="en-US" altLang="en-US"/>
          </a:p>
        </p:txBody>
      </p:sp>
      <p:sp>
        <p:nvSpPr>
          <p:cNvPr id="4" name="Rectangle 6">
            <a:extLst>
              <a:ext uri="{FF2B5EF4-FFF2-40B4-BE49-F238E27FC236}">
                <a16:creationId xmlns:a16="http://schemas.microsoft.com/office/drawing/2014/main" id="{F8D3DB09-62D3-4C8F-B179-F272AB3AFC24}"/>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5" name="Rectangle 7">
            <a:extLst>
              <a:ext uri="{FF2B5EF4-FFF2-40B4-BE49-F238E27FC236}">
                <a16:creationId xmlns:a16="http://schemas.microsoft.com/office/drawing/2014/main" id="{219B565E-D518-4CF3-8497-34C2FFD03D1D}"/>
              </a:ext>
            </a:extLst>
          </p:cNvPr>
          <p:cNvSpPr>
            <a:spLocks noGrp="1" noChangeArrowheads="1"/>
          </p:cNvSpPr>
          <p:nvPr>
            <p:ph type="sldNum" sz="quarter" idx="12"/>
          </p:nvPr>
        </p:nvSpPr>
        <p:spPr>
          <a:ln/>
        </p:spPr>
        <p:txBody>
          <a:bodyPr/>
          <a:lstStyle>
            <a:lvl1pPr>
              <a:defRPr/>
            </a:lvl1pPr>
          </a:lstStyle>
          <a:p>
            <a:pPr>
              <a:defRPr/>
            </a:pPr>
            <a:fld id="{53E707C0-7282-43F6-85DE-ED431858E5E0}" type="slidenum">
              <a:rPr lang="en-US" altLang="en-US"/>
              <a:pPr>
                <a:defRPr/>
              </a:pPr>
              <a:t>‹#›</a:t>
            </a:fld>
            <a:endParaRPr lang="en-US" altLang="en-US"/>
          </a:p>
        </p:txBody>
      </p:sp>
    </p:spTree>
    <p:extLst>
      <p:ext uri="{BB962C8B-B14F-4D97-AF65-F5344CB8AC3E}">
        <p14:creationId xmlns:p14="http://schemas.microsoft.com/office/powerpoint/2010/main" val="1870560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7E545-69A5-40FA-9738-44E3838BAFC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622DD36-1F75-4D2E-B6D3-AB5B369C018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5">
            <a:extLst>
              <a:ext uri="{FF2B5EF4-FFF2-40B4-BE49-F238E27FC236}">
                <a16:creationId xmlns:a16="http://schemas.microsoft.com/office/drawing/2014/main" id="{2C1605DB-D164-485D-B5C6-F1FDC1DF238E}"/>
              </a:ext>
            </a:extLst>
          </p:cNvPr>
          <p:cNvSpPr>
            <a:spLocks noGrp="1" noChangeArrowheads="1"/>
          </p:cNvSpPr>
          <p:nvPr>
            <p:ph type="dt" sz="half" idx="10"/>
          </p:nvPr>
        </p:nvSpPr>
        <p:spPr>
          <a:ln/>
        </p:spPr>
        <p:txBody>
          <a:bodyPr/>
          <a:lstStyle>
            <a:lvl1pPr>
              <a:defRPr/>
            </a:lvl1pPr>
          </a:lstStyle>
          <a:p>
            <a:pPr>
              <a:defRPr/>
            </a:pPr>
            <a:fld id="{46CC8F5A-1708-4828-9DC5-73E30D7C36B1}" type="datetime1">
              <a:rPr lang="en-US" altLang="en-US"/>
              <a:pPr>
                <a:defRPr/>
              </a:pPr>
              <a:t>8/29/2017</a:t>
            </a:fld>
            <a:endParaRPr lang="en-US" altLang="en-US"/>
          </a:p>
        </p:txBody>
      </p:sp>
      <p:sp>
        <p:nvSpPr>
          <p:cNvPr id="5" name="Rectangle 6">
            <a:extLst>
              <a:ext uri="{FF2B5EF4-FFF2-40B4-BE49-F238E27FC236}">
                <a16:creationId xmlns:a16="http://schemas.microsoft.com/office/drawing/2014/main" id="{6F858226-7755-4FA9-9852-2B01149E964F}"/>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6" name="Rectangle 7">
            <a:extLst>
              <a:ext uri="{FF2B5EF4-FFF2-40B4-BE49-F238E27FC236}">
                <a16:creationId xmlns:a16="http://schemas.microsoft.com/office/drawing/2014/main" id="{51DFC9C8-6019-449B-AA22-7AF957E559F7}"/>
              </a:ext>
            </a:extLst>
          </p:cNvPr>
          <p:cNvSpPr>
            <a:spLocks noGrp="1" noChangeArrowheads="1"/>
          </p:cNvSpPr>
          <p:nvPr>
            <p:ph type="sldNum" sz="quarter" idx="12"/>
          </p:nvPr>
        </p:nvSpPr>
        <p:spPr>
          <a:ln/>
        </p:spPr>
        <p:txBody>
          <a:bodyPr/>
          <a:lstStyle>
            <a:lvl1pPr>
              <a:defRPr/>
            </a:lvl1pPr>
          </a:lstStyle>
          <a:p>
            <a:pPr>
              <a:defRPr/>
            </a:pPr>
            <a:fld id="{D3007EDA-9B8C-41AE-86CF-A74F7F8C2DE4}" type="slidenum">
              <a:rPr lang="en-US" altLang="en-US"/>
              <a:pPr>
                <a:defRPr/>
              </a:pPr>
              <a:t>‹#›</a:t>
            </a:fld>
            <a:endParaRPr lang="en-US" altLang="en-US"/>
          </a:p>
        </p:txBody>
      </p:sp>
    </p:spTree>
    <p:extLst>
      <p:ext uri="{BB962C8B-B14F-4D97-AF65-F5344CB8AC3E}">
        <p14:creationId xmlns:p14="http://schemas.microsoft.com/office/powerpoint/2010/main" val="298557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788A2-5DCA-4A81-97FD-425C82A20E6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008EC56-258C-4BCF-A87E-1CA68A0AD35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5">
            <a:extLst>
              <a:ext uri="{FF2B5EF4-FFF2-40B4-BE49-F238E27FC236}">
                <a16:creationId xmlns:a16="http://schemas.microsoft.com/office/drawing/2014/main" id="{3DEDD86F-E44C-4C53-986B-F73DAFB55823}"/>
              </a:ext>
            </a:extLst>
          </p:cNvPr>
          <p:cNvSpPr>
            <a:spLocks noGrp="1" noChangeArrowheads="1"/>
          </p:cNvSpPr>
          <p:nvPr>
            <p:ph type="dt" sz="half" idx="10"/>
          </p:nvPr>
        </p:nvSpPr>
        <p:spPr>
          <a:ln/>
        </p:spPr>
        <p:txBody>
          <a:bodyPr/>
          <a:lstStyle>
            <a:lvl1pPr>
              <a:defRPr/>
            </a:lvl1pPr>
          </a:lstStyle>
          <a:p>
            <a:pPr>
              <a:defRPr/>
            </a:pPr>
            <a:fld id="{A9D3C26B-FDBD-44C5-8652-A5D040301034}" type="datetime1">
              <a:rPr lang="en-US" altLang="en-US"/>
              <a:pPr>
                <a:defRPr/>
              </a:pPr>
              <a:t>8/29/2017</a:t>
            </a:fld>
            <a:endParaRPr lang="en-US" altLang="en-US"/>
          </a:p>
        </p:txBody>
      </p:sp>
      <p:sp>
        <p:nvSpPr>
          <p:cNvPr id="5" name="Rectangle 6">
            <a:extLst>
              <a:ext uri="{FF2B5EF4-FFF2-40B4-BE49-F238E27FC236}">
                <a16:creationId xmlns:a16="http://schemas.microsoft.com/office/drawing/2014/main" id="{1192E42C-DECF-4B01-BF7E-A3BAEE3BDE9D}"/>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6" name="Rectangle 7">
            <a:extLst>
              <a:ext uri="{FF2B5EF4-FFF2-40B4-BE49-F238E27FC236}">
                <a16:creationId xmlns:a16="http://schemas.microsoft.com/office/drawing/2014/main" id="{9221F254-C8FD-4AB6-804A-4D7752180C8B}"/>
              </a:ext>
            </a:extLst>
          </p:cNvPr>
          <p:cNvSpPr>
            <a:spLocks noGrp="1" noChangeArrowheads="1"/>
          </p:cNvSpPr>
          <p:nvPr>
            <p:ph type="sldNum" sz="quarter" idx="12"/>
          </p:nvPr>
        </p:nvSpPr>
        <p:spPr>
          <a:ln/>
        </p:spPr>
        <p:txBody>
          <a:bodyPr/>
          <a:lstStyle>
            <a:lvl1pPr>
              <a:defRPr/>
            </a:lvl1pPr>
          </a:lstStyle>
          <a:p>
            <a:pPr>
              <a:defRPr/>
            </a:pPr>
            <a:fld id="{B813CC99-FB24-4BC9-814D-0C8ADE02F2AC}" type="slidenum">
              <a:rPr lang="en-US" altLang="en-US"/>
              <a:pPr>
                <a:defRPr/>
              </a:pPr>
              <a:t>‹#›</a:t>
            </a:fld>
            <a:endParaRPr lang="en-US" altLang="en-US"/>
          </a:p>
        </p:txBody>
      </p:sp>
    </p:spTree>
    <p:extLst>
      <p:ext uri="{BB962C8B-B14F-4D97-AF65-F5344CB8AC3E}">
        <p14:creationId xmlns:p14="http://schemas.microsoft.com/office/powerpoint/2010/main" val="2538881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B8967-9C48-482D-B690-CD319EB71FF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E225546-5FA2-4C37-8240-E62A5692AAC1}"/>
              </a:ext>
            </a:extLst>
          </p:cNvPr>
          <p:cNvSpPr>
            <a:spLocks noGrp="1"/>
          </p:cNvSpPr>
          <p:nvPr>
            <p:ph sz="half" idx="1"/>
          </p:nvPr>
        </p:nvSpPr>
        <p:spPr>
          <a:xfrm>
            <a:off x="2819400" y="1981200"/>
            <a:ext cx="29718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1D23FD3-E543-4588-B82A-AFED4DE8943B}"/>
              </a:ext>
            </a:extLst>
          </p:cNvPr>
          <p:cNvSpPr>
            <a:spLocks noGrp="1"/>
          </p:cNvSpPr>
          <p:nvPr>
            <p:ph sz="half" idx="2"/>
          </p:nvPr>
        </p:nvSpPr>
        <p:spPr>
          <a:xfrm>
            <a:off x="5943600" y="1981200"/>
            <a:ext cx="29718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5">
            <a:extLst>
              <a:ext uri="{FF2B5EF4-FFF2-40B4-BE49-F238E27FC236}">
                <a16:creationId xmlns:a16="http://schemas.microsoft.com/office/drawing/2014/main" id="{B9206A7F-0F4D-48D9-8A53-9604207FB55D}"/>
              </a:ext>
            </a:extLst>
          </p:cNvPr>
          <p:cNvSpPr>
            <a:spLocks noGrp="1" noChangeArrowheads="1"/>
          </p:cNvSpPr>
          <p:nvPr>
            <p:ph type="dt" sz="half" idx="10"/>
          </p:nvPr>
        </p:nvSpPr>
        <p:spPr>
          <a:ln/>
        </p:spPr>
        <p:txBody>
          <a:bodyPr/>
          <a:lstStyle>
            <a:lvl1pPr>
              <a:defRPr/>
            </a:lvl1pPr>
          </a:lstStyle>
          <a:p>
            <a:pPr>
              <a:defRPr/>
            </a:pPr>
            <a:fld id="{372EDF52-D7B8-4955-8B9A-03251258C9DD}" type="datetime1">
              <a:rPr lang="en-US" altLang="en-US"/>
              <a:pPr>
                <a:defRPr/>
              </a:pPr>
              <a:t>8/29/2017</a:t>
            </a:fld>
            <a:endParaRPr lang="en-US" altLang="en-US"/>
          </a:p>
        </p:txBody>
      </p:sp>
      <p:sp>
        <p:nvSpPr>
          <p:cNvPr id="6" name="Rectangle 6">
            <a:extLst>
              <a:ext uri="{FF2B5EF4-FFF2-40B4-BE49-F238E27FC236}">
                <a16:creationId xmlns:a16="http://schemas.microsoft.com/office/drawing/2014/main" id="{1F3F3F58-3841-4640-8CDF-CFCE62642690}"/>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7" name="Rectangle 7">
            <a:extLst>
              <a:ext uri="{FF2B5EF4-FFF2-40B4-BE49-F238E27FC236}">
                <a16:creationId xmlns:a16="http://schemas.microsoft.com/office/drawing/2014/main" id="{CFFB9F70-4CE4-4F9F-9DA9-962740CE32CA}"/>
              </a:ext>
            </a:extLst>
          </p:cNvPr>
          <p:cNvSpPr>
            <a:spLocks noGrp="1" noChangeArrowheads="1"/>
          </p:cNvSpPr>
          <p:nvPr>
            <p:ph type="sldNum" sz="quarter" idx="12"/>
          </p:nvPr>
        </p:nvSpPr>
        <p:spPr>
          <a:ln/>
        </p:spPr>
        <p:txBody>
          <a:bodyPr/>
          <a:lstStyle>
            <a:lvl1pPr>
              <a:defRPr/>
            </a:lvl1pPr>
          </a:lstStyle>
          <a:p>
            <a:pPr>
              <a:defRPr/>
            </a:pPr>
            <a:fld id="{B3EDF5FA-4B37-41FF-B66B-6DBDC7DC67E7}" type="slidenum">
              <a:rPr lang="en-US" altLang="en-US"/>
              <a:pPr>
                <a:defRPr/>
              </a:pPr>
              <a:t>‹#›</a:t>
            </a:fld>
            <a:endParaRPr lang="en-US" altLang="en-US"/>
          </a:p>
        </p:txBody>
      </p:sp>
    </p:spTree>
    <p:extLst>
      <p:ext uri="{BB962C8B-B14F-4D97-AF65-F5344CB8AC3E}">
        <p14:creationId xmlns:p14="http://schemas.microsoft.com/office/powerpoint/2010/main" val="1681388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6E67B-EC04-402C-9526-009FC594B6FF}"/>
              </a:ext>
            </a:extLst>
          </p:cNvPr>
          <p:cNvSpPr>
            <a:spLocks noGrp="1"/>
          </p:cNvSpPr>
          <p:nvPr>
            <p:ph type="title"/>
          </p:nvPr>
        </p:nvSpPr>
        <p:spPr>
          <a:xfrm>
            <a:off x="630238" y="365125"/>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E9D9360-1FA4-49AF-A51C-594AAEDFE69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43127E-0379-4CC9-9886-0BBD1AA3C53D}"/>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3103518-60D6-4A3C-A462-0EF0B510C83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6C3994E-F8E2-44CD-A83F-087D1DB25156}"/>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5">
            <a:extLst>
              <a:ext uri="{FF2B5EF4-FFF2-40B4-BE49-F238E27FC236}">
                <a16:creationId xmlns:a16="http://schemas.microsoft.com/office/drawing/2014/main" id="{0AC952F4-1FB9-4F79-A9E1-145CF7868EE5}"/>
              </a:ext>
            </a:extLst>
          </p:cNvPr>
          <p:cNvSpPr>
            <a:spLocks noGrp="1" noChangeArrowheads="1"/>
          </p:cNvSpPr>
          <p:nvPr>
            <p:ph type="dt" sz="half" idx="10"/>
          </p:nvPr>
        </p:nvSpPr>
        <p:spPr>
          <a:ln/>
        </p:spPr>
        <p:txBody>
          <a:bodyPr/>
          <a:lstStyle>
            <a:lvl1pPr>
              <a:defRPr/>
            </a:lvl1pPr>
          </a:lstStyle>
          <a:p>
            <a:pPr>
              <a:defRPr/>
            </a:pPr>
            <a:fld id="{B6BADF4A-9D30-4C57-A3B8-4BC105B1743D}" type="datetime1">
              <a:rPr lang="en-US" altLang="en-US"/>
              <a:pPr>
                <a:defRPr/>
              </a:pPr>
              <a:t>8/29/2017</a:t>
            </a:fld>
            <a:endParaRPr lang="en-US" altLang="en-US"/>
          </a:p>
        </p:txBody>
      </p:sp>
      <p:sp>
        <p:nvSpPr>
          <p:cNvPr id="8" name="Rectangle 6">
            <a:extLst>
              <a:ext uri="{FF2B5EF4-FFF2-40B4-BE49-F238E27FC236}">
                <a16:creationId xmlns:a16="http://schemas.microsoft.com/office/drawing/2014/main" id="{6D251021-102E-4F39-BE0B-B23552E4665E}"/>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9" name="Rectangle 7">
            <a:extLst>
              <a:ext uri="{FF2B5EF4-FFF2-40B4-BE49-F238E27FC236}">
                <a16:creationId xmlns:a16="http://schemas.microsoft.com/office/drawing/2014/main" id="{528B359E-E48A-4B5A-AC3A-D8BE30A809BC}"/>
              </a:ext>
            </a:extLst>
          </p:cNvPr>
          <p:cNvSpPr>
            <a:spLocks noGrp="1" noChangeArrowheads="1"/>
          </p:cNvSpPr>
          <p:nvPr>
            <p:ph type="sldNum" sz="quarter" idx="12"/>
          </p:nvPr>
        </p:nvSpPr>
        <p:spPr>
          <a:ln/>
        </p:spPr>
        <p:txBody>
          <a:bodyPr/>
          <a:lstStyle>
            <a:lvl1pPr>
              <a:defRPr/>
            </a:lvl1pPr>
          </a:lstStyle>
          <a:p>
            <a:pPr>
              <a:defRPr/>
            </a:pPr>
            <a:fld id="{0575D960-05FC-496D-A70D-971488922AEC}" type="slidenum">
              <a:rPr lang="en-US" altLang="en-US"/>
              <a:pPr>
                <a:defRPr/>
              </a:pPr>
              <a:t>‹#›</a:t>
            </a:fld>
            <a:endParaRPr lang="en-US" altLang="en-US"/>
          </a:p>
        </p:txBody>
      </p:sp>
    </p:spTree>
    <p:extLst>
      <p:ext uri="{BB962C8B-B14F-4D97-AF65-F5344CB8AC3E}">
        <p14:creationId xmlns:p14="http://schemas.microsoft.com/office/powerpoint/2010/main" val="3540528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4AF7B-0209-4933-B49A-0F328FD5C99B}"/>
              </a:ext>
            </a:extLst>
          </p:cNvPr>
          <p:cNvSpPr>
            <a:spLocks noGrp="1"/>
          </p:cNvSpPr>
          <p:nvPr>
            <p:ph type="title"/>
          </p:nvPr>
        </p:nvSpPr>
        <p:spPr/>
        <p:txBody>
          <a:bodyPr/>
          <a:lstStyle/>
          <a:p>
            <a:r>
              <a:rPr lang="en-US"/>
              <a:t>Click to edit Master title style</a:t>
            </a:r>
            <a:endParaRPr lang="en-IN"/>
          </a:p>
        </p:txBody>
      </p:sp>
      <p:sp>
        <p:nvSpPr>
          <p:cNvPr id="3" name="Rectangle 5">
            <a:extLst>
              <a:ext uri="{FF2B5EF4-FFF2-40B4-BE49-F238E27FC236}">
                <a16:creationId xmlns:a16="http://schemas.microsoft.com/office/drawing/2014/main" id="{3F759FE9-809A-4BE7-A37A-8AD768BD0B72}"/>
              </a:ext>
            </a:extLst>
          </p:cNvPr>
          <p:cNvSpPr>
            <a:spLocks noGrp="1" noChangeArrowheads="1"/>
          </p:cNvSpPr>
          <p:nvPr>
            <p:ph type="dt" sz="half" idx="10"/>
          </p:nvPr>
        </p:nvSpPr>
        <p:spPr>
          <a:ln/>
        </p:spPr>
        <p:txBody>
          <a:bodyPr/>
          <a:lstStyle>
            <a:lvl1pPr>
              <a:defRPr/>
            </a:lvl1pPr>
          </a:lstStyle>
          <a:p>
            <a:pPr>
              <a:defRPr/>
            </a:pPr>
            <a:fld id="{9E738746-5331-46EE-8BA0-97E8C6EEE6C0}" type="datetime1">
              <a:rPr lang="en-US" altLang="en-US"/>
              <a:pPr>
                <a:defRPr/>
              </a:pPr>
              <a:t>8/29/2017</a:t>
            </a:fld>
            <a:endParaRPr lang="en-US" altLang="en-US"/>
          </a:p>
        </p:txBody>
      </p:sp>
      <p:sp>
        <p:nvSpPr>
          <p:cNvPr id="4" name="Rectangle 6">
            <a:extLst>
              <a:ext uri="{FF2B5EF4-FFF2-40B4-BE49-F238E27FC236}">
                <a16:creationId xmlns:a16="http://schemas.microsoft.com/office/drawing/2014/main" id="{9D7A8F12-8991-4A32-BC68-5C47ECAA2A76}"/>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5" name="Rectangle 7">
            <a:extLst>
              <a:ext uri="{FF2B5EF4-FFF2-40B4-BE49-F238E27FC236}">
                <a16:creationId xmlns:a16="http://schemas.microsoft.com/office/drawing/2014/main" id="{E43B3E44-D273-4914-A86D-E4594ACAAE06}"/>
              </a:ext>
            </a:extLst>
          </p:cNvPr>
          <p:cNvSpPr>
            <a:spLocks noGrp="1" noChangeArrowheads="1"/>
          </p:cNvSpPr>
          <p:nvPr>
            <p:ph type="sldNum" sz="quarter" idx="12"/>
          </p:nvPr>
        </p:nvSpPr>
        <p:spPr>
          <a:ln/>
        </p:spPr>
        <p:txBody>
          <a:bodyPr/>
          <a:lstStyle>
            <a:lvl1pPr>
              <a:defRPr/>
            </a:lvl1pPr>
          </a:lstStyle>
          <a:p>
            <a:pPr>
              <a:defRPr/>
            </a:pPr>
            <a:fld id="{F13932E3-B692-41B0-9F11-0EC0A6801C94}" type="slidenum">
              <a:rPr lang="en-US" altLang="en-US"/>
              <a:pPr>
                <a:defRPr/>
              </a:pPr>
              <a:t>‹#›</a:t>
            </a:fld>
            <a:endParaRPr lang="en-US" altLang="en-US"/>
          </a:p>
        </p:txBody>
      </p:sp>
    </p:spTree>
    <p:extLst>
      <p:ext uri="{BB962C8B-B14F-4D97-AF65-F5344CB8AC3E}">
        <p14:creationId xmlns:p14="http://schemas.microsoft.com/office/powerpoint/2010/main" val="12558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AC9A1F05-1E74-4E1D-8E02-AE36F481BE46}"/>
              </a:ext>
            </a:extLst>
          </p:cNvPr>
          <p:cNvSpPr>
            <a:spLocks noGrp="1" noChangeArrowheads="1"/>
          </p:cNvSpPr>
          <p:nvPr>
            <p:ph type="dt" sz="half" idx="10"/>
          </p:nvPr>
        </p:nvSpPr>
        <p:spPr>
          <a:ln/>
        </p:spPr>
        <p:txBody>
          <a:bodyPr/>
          <a:lstStyle>
            <a:lvl1pPr>
              <a:defRPr/>
            </a:lvl1pPr>
          </a:lstStyle>
          <a:p>
            <a:pPr>
              <a:defRPr/>
            </a:pPr>
            <a:fld id="{87FA6A1D-D0D4-415D-B293-710286023D35}" type="datetime1">
              <a:rPr lang="en-US" altLang="en-US"/>
              <a:pPr>
                <a:defRPr/>
              </a:pPr>
              <a:t>8/29/2017</a:t>
            </a:fld>
            <a:endParaRPr lang="en-US" altLang="en-US"/>
          </a:p>
        </p:txBody>
      </p:sp>
      <p:sp>
        <p:nvSpPr>
          <p:cNvPr id="3" name="Rectangle 6">
            <a:extLst>
              <a:ext uri="{FF2B5EF4-FFF2-40B4-BE49-F238E27FC236}">
                <a16:creationId xmlns:a16="http://schemas.microsoft.com/office/drawing/2014/main" id="{CF45059C-0334-433D-A66C-FB62798BDAB2}"/>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4" name="Rectangle 7">
            <a:extLst>
              <a:ext uri="{FF2B5EF4-FFF2-40B4-BE49-F238E27FC236}">
                <a16:creationId xmlns:a16="http://schemas.microsoft.com/office/drawing/2014/main" id="{D38FF298-3D27-4565-A066-279175D73896}"/>
              </a:ext>
            </a:extLst>
          </p:cNvPr>
          <p:cNvSpPr>
            <a:spLocks noGrp="1" noChangeArrowheads="1"/>
          </p:cNvSpPr>
          <p:nvPr>
            <p:ph type="sldNum" sz="quarter" idx="12"/>
          </p:nvPr>
        </p:nvSpPr>
        <p:spPr>
          <a:ln/>
        </p:spPr>
        <p:txBody>
          <a:bodyPr/>
          <a:lstStyle>
            <a:lvl1pPr>
              <a:defRPr/>
            </a:lvl1pPr>
          </a:lstStyle>
          <a:p>
            <a:pPr>
              <a:defRPr/>
            </a:pPr>
            <a:fld id="{FE1419FD-EAE0-427C-822E-324F1295DF59}" type="slidenum">
              <a:rPr lang="en-US" altLang="en-US"/>
              <a:pPr>
                <a:defRPr/>
              </a:pPr>
              <a:t>‹#›</a:t>
            </a:fld>
            <a:endParaRPr lang="en-US" altLang="en-US"/>
          </a:p>
        </p:txBody>
      </p:sp>
    </p:spTree>
    <p:extLst>
      <p:ext uri="{BB962C8B-B14F-4D97-AF65-F5344CB8AC3E}">
        <p14:creationId xmlns:p14="http://schemas.microsoft.com/office/powerpoint/2010/main" val="2157536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0EF55-9218-4C7C-B023-EBD5629737A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C547565-3299-4927-A5CA-45EB19128A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4CAD13E-9E66-46E0-8DD8-91D24FCF408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45840118-83EC-4ACD-834F-A293957C4AFA}"/>
              </a:ext>
            </a:extLst>
          </p:cNvPr>
          <p:cNvSpPr>
            <a:spLocks noGrp="1" noChangeArrowheads="1"/>
          </p:cNvSpPr>
          <p:nvPr>
            <p:ph type="dt" sz="half" idx="10"/>
          </p:nvPr>
        </p:nvSpPr>
        <p:spPr>
          <a:ln/>
        </p:spPr>
        <p:txBody>
          <a:bodyPr/>
          <a:lstStyle>
            <a:lvl1pPr>
              <a:defRPr/>
            </a:lvl1pPr>
          </a:lstStyle>
          <a:p>
            <a:pPr>
              <a:defRPr/>
            </a:pPr>
            <a:fld id="{068B306D-90EC-4154-B48B-DC83EA4410EC}" type="datetime1">
              <a:rPr lang="en-US" altLang="en-US"/>
              <a:pPr>
                <a:defRPr/>
              </a:pPr>
              <a:t>8/29/2017</a:t>
            </a:fld>
            <a:endParaRPr lang="en-US" altLang="en-US"/>
          </a:p>
        </p:txBody>
      </p:sp>
      <p:sp>
        <p:nvSpPr>
          <p:cNvPr id="6" name="Rectangle 6">
            <a:extLst>
              <a:ext uri="{FF2B5EF4-FFF2-40B4-BE49-F238E27FC236}">
                <a16:creationId xmlns:a16="http://schemas.microsoft.com/office/drawing/2014/main" id="{FAA4188F-8EDB-44EB-9BD9-46216118DA94}"/>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7" name="Rectangle 7">
            <a:extLst>
              <a:ext uri="{FF2B5EF4-FFF2-40B4-BE49-F238E27FC236}">
                <a16:creationId xmlns:a16="http://schemas.microsoft.com/office/drawing/2014/main" id="{1C907617-F189-4C06-BA91-75453A42D171}"/>
              </a:ext>
            </a:extLst>
          </p:cNvPr>
          <p:cNvSpPr>
            <a:spLocks noGrp="1" noChangeArrowheads="1"/>
          </p:cNvSpPr>
          <p:nvPr>
            <p:ph type="sldNum" sz="quarter" idx="12"/>
          </p:nvPr>
        </p:nvSpPr>
        <p:spPr>
          <a:ln/>
        </p:spPr>
        <p:txBody>
          <a:bodyPr/>
          <a:lstStyle>
            <a:lvl1pPr>
              <a:defRPr/>
            </a:lvl1pPr>
          </a:lstStyle>
          <a:p>
            <a:pPr>
              <a:defRPr/>
            </a:pPr>
            <a:fld id="{D500EDE2-F523-4BF2-8D2F-DB43958B9F4C}" type="slidenum">
              <a:rPr lang="en-US" altLang="en-US"/>
              <a:pPr>
                <a:defRPr/>
              </a:pPr>
              <a:t>‹#›</a:t>
            </a:fld>
            <a:endParaRPr lang="en-US" altLang="en-US"/>
          </a:p>
        </p:txBody>
      </p:sp>
    </p:spTree>
    <p:extLst>
      <p:ext uri="{BB962C8B-B14F-4D97-AF65-F5344CB8AC3E}">
        <p14:creationId xmlns:p14="http://schemas.microsoft.com/office/powerpoint/2010/main" val="51171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79B68-A92A-4BA4-B9B3-D7BBBFFD277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7409C2A-0711-47FA-89FD-77409F522FD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a:extLst>
              <a:ext uri="{FF2B5EF4-FFF2-40B4-BE49-F238E27FC236}">
                <a16:creationId xmlns:a16="http://schemas.microsoft.com/office/drawing/2014/main" id="{180AC4F3-2733-43A3-8C28-F072C5379B0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5BA0C94D-FB8B-4B0D-80F2-CE5901DC5854}"/>
              </a:ext>
            </a:extLst>
          </p:cNvPr>
          <p:cNvSpPr>
            <a:spLocks noGrp="1" noChangeArrowheads="1"/>
          </p:cNvSpPr>
          <p:nvPr>
            <p:ph type="dt" sz="half" idx="10"/>
          </p:nvPr>
        </p:nvSpPr>
        <p:spPr>
          <a:ln/>
        </p:spPr>
        <p:txBody>
          <a:bodyPr/>
          <a:lstStyle>
            <a:lvl1pPr>
              <a:defRPr/>
            </a:lvl1pPr>
          </a:lstStyle>
          <a:p>
            <a:pPr>
              <a:defRPr/>
            </a:pPr>
            <a:fld id="{C8471C44-D39F-4850-8014-CDE23FDF2AD8}" type="datetime1">
              <a:rPr lang="en-US" altLang="en-US"/>
              <a:pPr>
                <a:defRPr/>
              </a:pPr>
              <a:t>8/29/2017</a:t>
            </a:fld>
            <a:endParaRPr lang="en-US" altLang="en-US"/>
          </a:p>
        </p:txBody>
      </p:sp>
      <p:sp>
        <p:nvSpPr>
          <p:cNvPr id="6" name="Rectangle 6">
            <a:extLst>
              <a:ext uri="{FF2B5EF4-FFF2-40B4-BE49-F238E27FC236}">
                <a16:creationId xmlns:a16="http://schemas.microsoft.com/office/drawing/2014/main" id="{E55ED9D7-875C-42D5-8C8F-308E3102F727}"/>
              </a:ext>
            </a:extLst>
          </p:cNvPr>
          <p:cNvSpPr>
            <a:spLocks noGrp="1" noChangeArrowheads="1"/>
          </p:cNvSpPr>
          <p:nvPr>
            <p:ph type="ftr" sz="quarter" idx="11"/>
          </p:nvPr>
        </p:nvSpPr>
        <p:spPr>
          <a:ln/>
        </p:spPr>
        <p:txBody>
          <a:bodyPr/>
          <a:lstStyle>
            <a:lvl1pPr>
              <a:defRPr/>
            </a:lvl1pPr>
          </a:lstStyle>
          <a:p>
            <a:pPr>
              <a:defRPr/>
            </a:pPr>
            <a:r>
              <a:rPr lang="en-US" altLang="en-US"/>
              <a:t>ranbsingh</a:t>
            </a:r>
          </a:p>
        </p:txBody>
      </p:sp>
      <p:sp>
        <p:nvSpPr>
          <p:cNvPr id="7" name="Rectangle 7">
            <a:extLst>
              <a:ext uri="{FF2B5EF4-FFF2-40B4-BE49-F238E27FC236}">
                <a16:creationId xmlns:a16="http://schemas.microsoft.com/office/drawing/2014/main" id="{926A606F-89EA-4E8B-A142-47CA7B1D93DE}"/>
              </a:ext>
            </a:extLst>
          </p:cNvPr>
          <p:cNvSpPr>
            <a:spLocks noGrp="1" noChangeArrowheads="1"/>
          </p:cNvSpPr>
          <p:nvPr>
            <p:ph type="sldNum" sz="quarter" idx="12"/>
          </p:nvPr>
        </p:nvSpPr>
        <p:spPr>
          <a:ln/>
        </p:spPr>
        <p:txBody>
          <a:bodyPr/>
          <a:lstStyle>
            <a:lvl1pPr>
              <a:defRPr/>
            </a:lvl1pPr>
          </a:lstStyle>
          <a:p>
            <a:pPr>
              <a:defRPr/>
            </a:pPr>
            <a:fld id="{52081FE0-8767-49D7-B7CB-A274E8AC9EA3}" type="slidenum">
              <a:rPr lang="en-US" altLang="en-US"/>
              <a:pPr>
                <a:defRPr/>
              </a:pPr>
              <a:t>‹#›</a:t>
            </a:fld>
            <a:endParaRPr lang="en-US" altLang="en-US"/>
          </a:p>
        </p:txBody>
      </p:sp>
    </p:spTree>
    <p:extLst>
      <p:ext uri="{BB962C8B-B14F-4D97-AF65-F5344CB8AC3E}">
        <p14:creationId xmlns:p14="http://schemas.microsoft.com/office/powerpoint/2010/main" val="303572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a:extLst>
              <a:ext uri="{FF2B5EF4-FFF2-40B4-BE49-F238E27FC236}">
                <a16:creationId xmlns:a16="http://schemas.microsoft.com/office/drawing/2014/main" id="{D03A18A5-7C62-44D5-AAFD-C7B527546C5D}"/>
              </a:ext>
            </a:extLst>
          </p:cNvPr>
          <p:cNvSpPr>
            <a:spLocks/>
          </p:cNvSpPr>
          <p:nvPr/>
        </p:nvSpPr>
        <p:spPr bwMode="auto">
          <a:xfrm>
            <a:off x="0" y="842963"/>
            <a:ext cx="2897188" cy="6015037"/>
          </a:xfrm>
          <a:custGeom>
            <a:avLst/>
            <a:gdLst>
              <a:gd name="T0" fmla="*/ 0 w 21600"/>
              <a:gd name="T1" fmla="*/ 0 h 21600"/>
              <a:gd name="T2" fmla="*/ 2897188 w 21600"/>
              <a:gd name="T3" fmla="*/ 6015037 h 21600"/>
              <a:gd name="T4" fmla="*/ 0 w 21600"/>
              <a:gd name="T5" fmla="*/ 601503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chemeClr val="tx1"/>
                </a:solidFill>
                <a:round/>
                <a:headEnd type="none" w="sm" len="sm"/>
                <a:tailEnd type="none" w="sm" len="sm"/>
              </a14:hiddenLine>
            </a:ext>
          </a:extLst>
        </p:spPr>
        <p:txBody>
          <a:bodyPr/>
          <a:lstStyle/>
          <a:p>
            <a:endParaRPr lang="en-IN"/>
          </a:p>
        </p:txBody>
      </p:sp>
      <p:sp>
        <p:nvSpPr>
          <p:cNvPr id="1027" name="Rectangle 3">
            <a:extLst>
              <a:ext uri="{FF2B5EF4-FFF2-40B4-BE49-F238E27FC236}">
                <a16:creationId xmlns:a16="http://schemas.microsoft.com/office/drawing/2014/main" id="{5E8BE394-F9F8-44CF-8376-22D023E62CCF}"/>
              </a:ext>
            </a:extLst>
          </p:cNvPr>
          <p:cNvSpPr>
            <a:spLocks noGrp="1" noChangeArrowheads="1"/>
          </p:cNvSpPr>
          <p:nvPr>
            <p:ph type="title"/>
          </p:nvPr>
        </p:nvSpPr>
        <p:spPr bwMode="auto">
          <a:xfrm>
            <a:off x="2819400" y="609600"/>
            <a:ext cx="6096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id="{CEF9FC0A-D0B1-42F9-BA12-1832441CF880}"/>
              </a:ext>
            </a:extLst>
          </p:cNvPr>
          <p:cNvSpPr>
            <a:spLocks noGrp="1" noChangeArrowheads="1"/>
          </p:cNvSpPr>
          <p:nvPr>
            <p:ph type="body" idx="1"/>
          </p:nvPr>
        </p:nvSpPr>
        <p:spPr bwMode="auto">
          <a:xfrm>
            <a:off x="2819400" y="1981200"/>
            <a:ext cx="60960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a:extLst>
              <a:ext uri="{FF2B5EF4-FFF2-40B4-BE49-F238E27FC236}">
                <a16:creationId xmlns:a16="http://schemas.microsoft.com/office/drawing/2014/main" id="{D941403F-27E9-4597-A9E3-2BB4272D378C}"/>
              </a:ext>
            </a:extLst>
          </p:cNvPr>
          <p:cNvSpPr>
            <a:spLocks noGrp="1" noChangeArrowheads="1"/>
          </p:cNvSpPr>
          <p:nvPr>
            <p:ph type="dt" sz="half" idx="2"/>
          </p:nvPr>
        </p:nvSpPr>
        <p:spPr bwMode="auto">
          <a:xfrm>
            <a:off x="304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eaLnBrk="1" hangingPunct="1">
              <a:defRPr sz="1400" smtClean="0">
                <a:latin typeface="+mn-lt"/>
              </a:defRPr>
            </a:lvl1pPr>
          </a:lstStyle>
          <a:p>
            <a:pPr>
              <a:defRPr/>
            </a:pPr>
            <a:fld id="{567197DF-88B6-4728-92CC-858D7758D1AF}" type="datetime1">
              <a:rPr lang="en-US" altLang="en-US"/>
              <a:pPr>
                <a:defRPr/>
              </a:pPr>
              <a:t>8/29/2017</a:t>
            </a:fld>
            <a:endParaRPr lang="en-US" altLang="en-US"/>
          </a:p>
        </p:txBody>
      </p:sp>
      <p:sp>
        <p:nvSpPr>
          <p:cNvPr id="1030" name="Rectangle 6">
            <a:extLst>
              <a:ext uri="{FF2B5EF4-FFF2-40B4-BE49-F238E27FC236}">
                <a16:creationId xmlns:a16="http://schemas.microsoft.com/office/drawing/2014/main" id="{E35C0FBD-8E90-4299-A80C-BCE048C7DAFB}"/>
              </a:ext>
            </a:extLst>
          </p:cNvPr>
          <p:cNvSpPr>
            <a:spLocks noGrp="1" noChangeArrowheads="1"/>
          </p:cNvSpPr>
          <p:nvPr>
            <p:ph type="ftr" sz="quarter" idx="3"/>
          </p:nvPr>
        </p:nvSpPr>
        <p:spPr bwMode="auto">
          <a:xfrm>
            <a:off x="35814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eaLnBrk="1" hangingPunct="1">
              <a:defRPr sz="1400">
                <a:latin typeface="+mn-lt"/>
              </a:defRPr>
            </a:lvl1pPr>
          </a:lstStyle>
          <a:p>
            <a:pPr>
              <a:defRPr/>
            </a:pPr>
            <a:r>
              <a:rPr lang="en-US" altLang="en-US"/>
              <a:t>ranbsingh</a:t>
            </a:r>
          </a:p>
        </p:txBody>
      </p:sp>
      <p:sp>
        <p:nvSpPr>
          <p:cNvPr id="1031" name="Rectangle 7">
            <a:extLst>
              <a:ext uri="{FF2B5EF4-FFF2-40B4-BE49-F238E27FC236}">
                <a16:creationId xmlns:a16="http://schemas.microsoft.com/office/drawing/2014/main" id="{3FE6A1BF-CACB-4D08-B439-54FD66967C11}"/>
              </a:ext>
            </a:extLst>
          </p:cNvPr>
          <p:cNvSpPr>
            <a:spLocks noGrp="1" noChangeArrowheads="1"/>
          </p:cNvSpPr>
          <p:nvPr>
            <p:ph type="sldNum" sz="quarter" idx="4"/>
          </p:nvPr>
        </p:nvSpPr>
        <p:spPr bwMode="auto">
          <a:xfrm>
            <a:off x="70104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algn="r" eaLnBrk="1" hangingPunct="1">
              <a:defRPr sz="1400" smtClean="0">
                <a:latin typeface="+mn-lt"/>
              </a:defRPr>
            </a:lvl1pPr>
          </a:lstStyle>
          <a:p>
            <a:pPr>
              <a:defRPr/>
            </a:pPr>
            <a:fld id="{BA86B3ED-AD1A-451C-A253-689831E832F6}"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rtl="0" eaLnBrk="0" fontAlgn="base" hangingPunct="0">
        <a:lnSpc>
          <a:spcPct val="70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70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70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70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70000"/>
        </a:lnSpc>
        <a:spcBef>
          <a:spcPct val="0"/>
        </a:spcBef>
        <a:spcAft>
          <a:spcPct val="0"/>
        </a:spcAft>
        <a:defRPr sz="4800" b="1">
          <a:solidFill>
            <a:schemeClr val="tx2"/>
          </a:solidFill>
          <a:latin typeface="Arial Narrow" panose="020B0606020202030204" pitchFamily="34" charset="0"/>
        </a:defRPr>
      </a:lvl5pPr>
      <a:lvl6pPr marL="457200" algn="l" rtl="0" fontAlgn="base">
        <a:lnSpc>
          <a:spcPct val="70000"/>
        </a:lnSpc>
        <a:spcBef>
          <a:spcPct val="0"/>
        </a:spcBef>
        <a:spcAft>
          <a:spcPct val="0"/>
        </a:spcAft>
        <a:defRPr sz="4800" b="1">
          <a:solidFill>
            <a:schemeClr val="tx2"/>
          </a:solidFill>
          <a:latin typeface="Arial Narrow" panose="020B0606020202030204" pitchFamily="34" charset="0"/>
        </a:defRPr>
      </a:lvl6pPr>
      <a:lvl7pPr marL="914400" algn="l" rtl="0" fontAlgn="base">
        <a:lnSpc>
          <a:spcPct val="70000"/>
        </a:lnSpc>
        <a:spcBef>
          <a:spcPct val="0"/>
        </a:spcBef>
        <a:spcAft>
          <a:spcPct val="0"/>
        </a:spcAft>
        <a:defRPr sz="4800" b="1">
          <a:solidFill>
            <a:schemeClr val="tx2"/>
          </a:solidFill>
          <a:latin typeface="Arial Narrow" panose="020B0606020202030204" pitchFamily="34" charset="0"/>
        </a:defRPr>
      </a:lvl7pPr>
      <a:lvl8pPr marL="1371600" algn="l" rtl="0" fontAlgn="base">
        <a:lnSpc>
          <a:spcPct val="70000"/>
        </a:lnSpc>
        <a:spcBef>
          <a:spcPct val="0"/>
        </a:spcBef>
        <a:spcAft>
          <a:spcPct val="0"/>
        </a:spcAft>
        <a:defRPr sz="4800" b="1">
          <a:solidFill>
            <a:schemeClr val="tx2"/>
          </a:solidFill>
          <a:latin typeface="Arial Narrow" panose="020B0606020202030204" pitchFamily="34" charset="0"/>
        </a:defRPr>
      </a:lvl8pPr>
      <a:lvl9pPr marL="1828800" algn="l" rtl="0" fontAlgn="base">
        <a:lnSpc>
          <a:spcPct val="70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5000"/>
        <a:buFont typeface="Wingdings" panose="05000000000000000000"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qdewill.com/digitmic.htm"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ADF8888-22F6-4FC1-A54A-F4F97C1D7A21}"/>
              </a:ext>
            </a:extLst>
          </p:cNvPr>
          <p:cNvSpPr>
            <a:spLocks noGrp="1" noChangeArrowheads="1"/>
          </p:cNvSpPr>
          <p:nvPr>
            <p:ph type="dt" sz="quarter" idx="10"/>
          </p:nvPr>
        </p:nvSpPr>
        <p:spPr/>
        <p:txBody>
          <a:bodyPr/>
          <a:lstStyle/>
          <a:p>
            <a:pPr>
              <a:defRPr/>
            </a:pPr>
            <a:fld id="{6ECB146A-A9FF-4367-9E6F-527FDDAA849B}" type="datetime1">
              <a:rPr lang="en-US" altLang="en-US"/>
              <a:pPr>
                <a:defRPr/>
              </a:pPr>
              <a:t>8/29/2017</a:t>
            </a:fld>
            <a:endParaRPr lang="en-US" altLang="en-US"/>
          </a:p>
        </p:txBody>
      </p:sp>
      <p:sp>
        <p:nvSpPr>
          <p:cNvPr id="5" name="Rectangle 7">
            <a:extLst>
              <a:ext uri="{FF2B5EF4-FFF2-40B4-BE49-F238E27FC236}">
                <a16:creationId xmlns:a16="http://schemas.microsoft.com/office/drawing/2014/main" id="{150F427F-A59E-42F0-8502-E89FAF662AD8}"/>
              </a:ext>
            </a:extLst>
          </p:cNvPr>
          <p:cNvSpPr>
            <a:spLocks noGrp="1" noChangeArrowheads="1"/>
          </p:cNvSpPr>
          <p:nvPr>
            <p:ph type="ftr" sz="quarter" idx="11"/>
          </p:nvPr>
        </p:nvSpPr>
        <p:spPr/>
        <p:txBody>
          <a:bodyPr/>
          <a:lstStyle/>
          <a:p>
            <a:pPr>
              <a:defRPr/>
            </a:pPr>
            <a:r>
              <a:rPr lang="en-US" altLang="en-US"/>
              <a:t>ranbsingh</a:t>
            </a:r>
          </a:p>
        </p:txBody>
      </p:sp>
      <p:sp>
        <p:nvSpPr>
          <p:cNvPr id="6" name="Rectangle 8">
            <a:extLst>
              <a:ext uri="{FF2B5EF4-FFF2-40B4-BE49-F238E27FC236}">
                <a16:creationId xmlns:a16="http://schemas.microsoft.com/office/drawing/2014/main" id="{1F130A6B-E403-4379-9E32-35B31820492D}"/>
              </a:ext>
            </a:extLst>
          </p:cNvPr>
          <p:cNvSpPr>
            <a:spLocks noGrp="1" noChangeArrowheads="1"/>
          </p:cNvSpPr>
          <p:nvPr>
            <p:ph type="sldNum" sz="quarter" idx="12"/>
          </p:nvPr>
        </p:nvSpPr>
        <p:spPr/>
        <p:txBody>
          <a:bodyPr/>
          <a:lstStyle/>
          <a:p>
            <a:pPr>
              <a:defRPr/>
            </a:pPr>
            <a:fld id="{8EAD9314-FB5C-4171-A8F9-256FBEB26184}" type="slidenum">
              <a:rPr lang="en-US" altLang="en-US"/>
              <a:pPr>
                <a:defRPr/>
              </a:pPr>
              <a:t>1</a:t>
            </a:fld>
            <a:endParaRPr lang="en-US" altLang="en-US"/>
          </a:p>
        </p:txBody>
      </p:sp>
      <p:sp>
        <p:nvSpPr>
          <p:cNvPr id="5125" name="Rectangle 6">
            <a:extLst>
              <a:ext uri="{FF2B5EF4-FFF2-40B4-BE49-F238E27FC236}">
                <a16:creationId xmlns:a16="http://schemas.microsoft.com/office/drawing/2014/main" id="{EF811A8B-26B9-4B1F-91CC-5117A6B73577}"/>
              </a:ext>
            </a:extLst>
          </p:cNvPr>
          <p:cNvSpPr>
            <a:spLocks noGrp="1" noChangeArrowheads="1"/>
          </p:cNvSpPr>
          <p:nvPr>
            <p:ph type="ctrTitle"/>
          </p:nvPr>
        </p:nvSpPr>
        <p:spPr>
          <a:xfrm>
            <a:off x="684213" y="2457450"/>
            <a:ext cx="8135937" cy="1524000"/>
          </a:xfrm>
        </p:spPr>
        <p:txBody>
          <a:bodyPr/>
          <a:lstStyle/>
          <a:p>
            <a:pPr eaLnBrk="1" hangingPunct="1">
              <a:lnSpc>
                <a:spcPct val="120000"/>
              </a:lnSpc>
            </a:pPr>
            <a:r>
              <a:rPr lang="en-US" altLang="en-US"/>
              <a:t>Equipments </a:t>
            </a:r>
            <a:br>
              <a:rPr lang="en-US" altLang="en-US"/>
            </a:br>
            <a:r>
              <a:rPr lang="en-US" altLang="en-US"/>
              <a:t>for the examination of Questioned Documents</a:t>
            </a:r>
          </a:p>
        </p:txBody>
      </p:sp>
      <p:sp>
        <p:nvSpPr>
          <p:cNvPr id="5126" name="Text Box 1027">
            <a:extLst>
              <a:ext uri="{FF2B5EF4-FFF2-40B4-BE49-F238E27FC236}">
                <a16:creationId xmlns:a16="http://schemas.microsoft.com/office/drawing/2014/main" id="{277B19EF-C85A-476B-83F7-EA70AEC581A8}"/>
              </a:ext>
            </a:extLst>
          </p:cNvPr>
          <p:cNvSpPr txBox="1">
            <a:spLocks noChangeArrowheads="1"/>
          </p:cNvSpPr>
          <p:nvPr/>
        </p:nvSpPr>
        <p:spPr bwMode="auto">
          <a:xfrm>
            <a:off x="3386138" y="4592638"/>
            <a:ext cx="522605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70000"/>
              </a:lnSpc>
            </a:pPr>
            <a:r>
              <a:rPr lang="en-US" altLang="en-US" sz="3600" i="1">
                <a:latin typeface="Bookman Old Style" panose="02050604050505020204" pitchFamily="18" charset="0"/>
              </a:rPr>
              <a:t>Professor Ran B. Singh</a:t>
            </a:r>
          </a:p>
          <a:p>
            <a:pPr algn="r" eaLnBrk="1" hangingPunct="1">
              <a:lnSpc>
                <a:spcPct val="70000"/>
              </a:lnSpc>
            </a:pPr>
            <a:r>
              <a:rPr lang="en-US" altLang="en-US" i="1">
                <a:latin typeface="Bookman Old Style" panose="02050604050505020204" pitchFamily="18" charset="0"/>
              </a:rPr>
              <a:t>Visiting faculty NICFS, Delhi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id="{D4CE1378-5AB1-44F4-A6BE-64BB4D7857E2}"/>
              </a:ext>
            </a:extLst>
          </p:cNvPr>
          <p:cNvSpPr>
            <a:spLocks noGrp="1"/>
          </p:cNvSpPr>
          <p:nvPr>
            <p:ph type="dt" sz="quarter" idx="10"/>
          </p:nvPr>
        </p:nvSpPr>
        <p:spPr/>
        <p:txBody>
          <a:bodyPr/>
          <a:lstStyle/>
          <a:p>
            <a:pPr>
              <a:defRPr/>
            </a:pPr>
            <a:fld id="{46A2078A-D7B9-4D3A-9D80-2203AD7132D4}" type="datetime1">
              <a:rPr lang="en-US" altLang="en-US"/>
              <a:pPr>
                <a:defRPr/>
              </a:pPr>
              <a:t>8/29/2017</a:t>
            </a:fld>
            <a:endParaRPr lang="en-US" altLang="en-US"/>
          </a:p>
        </p:txBody>
      </p:sp>
      <p:sp>
        <p:nvSpPr>
          <p:cNvPr id="6" name="Footer Placeholder 3">
            <a:extLst>
              <a:ext uri="{FF2B5EF4-FFF2-40B4-BE49-F238E27FC236}">
                <a16:creationId xmlns:a16="http://schemas.microsoft.com/office/drawing/2014/main" id="{A20D616F-A9C3-470B-AFFC-8615BFDA962A}"/>
              </a:ext>
            </a:extLst>
          </p:cNvPr>
          <p:cNvSpPr>
            <a:spLocks noGrp="1"/>
          </p:cNvSpPr>
          <p:nvPr>
            <p:ph type="ftr" sz="quarter" idx="11"/>
          </p:nvPr>
        </p:nvSpPr>
        <p:spPr/>
        <p:txBody>
          <a:bodyPr/>
          <a:lstStyle/>
          <a:p>
            <a:pPr>
              <a:defRPr/>
            </a:pPr>
            <a:r>
              <a:rPr lang="en-US" altLang="en-US"/>
              <a:t>ranbsingh</a:t>
            </a:r>
          </a:p>
        </p:txBody>
      </p:sp>
      <p:sp>
        <p:nvSpPr>
          <p:cNvPr id="7" name="Slide Number Placeholder 4">
            <a:extLst>
              <a:ext uri="{FF2B5EF4-FFF2-40B4-BE49-F238E27FC236}">
                <a16:creationId xmlns:a16="http://schemas.microsoft.com/office/drawing/2014/main" id="{CA7A1F1D-2E4F-4487-98FA-E6F0B96AB066}"/>
              </a:ext>
            </a:extLst>
          </p:cNvPr>
          <p:cNvSpPr>
            <a:spLocks noGrp="1"/>
          </p:cNvSpPr>
          <p:nvPr>
            <p:ph type="sldNum" sz="quarter" idx="12"/>
          </p:nvPr>
        </p:nvSpPr>
        <p:spPr/>
        <p:txBody>
          <a:bodyPr/>
          <a:lstStyle/>
          <a:p>
            <a:pPr>
              <a:defRPr/>
            </a:pPr>
            <a:fld id="{570426C1-F7D1-4236-B2FE-738B08F0D1A4}" type="slidenum">
              <a:rPr lang="en-US" altLang="en-US"/>
              <a:pPr>
                <a:defRPr/>
              </a:pPr>
              <a:t>10</a:t>
            </a:fld>
            <a:endParaRPr lang="en-US" altLang="en-US"/>
          </a:p>
        </p:txBody>
      </p:sp>
      <p:sp>
        <p:nvSpPr>
          <p:cNvPr id="14341" name="Text Box 10">
            <a:extLst>
              <a:ext uri="{FF2B5EF4-FFF2-40B4-BE49-F238E27FC236}">
                <a16:creationId xmlns:a16="http://schemas.microsoft.com/office/drawing/2014/main" id="{4EFBF39B-5B11-4DE3-A456-D46493A7B2A8}"/>
              </a:ext>
            </a:extLst>
          </p:cNvPr>
          <p:cNvSpPr txBox="1">
            <a:spLocks noChangeArrowheads="1"/>
          </p:cNvSpPr>
          <p:nvPr/>
        </p:nvSpPr>
        <p:spPr bwMode="auto">
          <a:xfrm>
            <a:off x="900113" y="292100"/>
            <a:ext cx="6980237" cy="922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0000"/>
              </a:lnSpc>
            </a:pPr>
            <a:r>
              <a:rPr lang="en-US" altLang="en-US" sz="3600" b="1"/>
              <a:t>Distortion free measurements</a:t>
            </a:r>
            <a:endParaRPr lang="en-US" altLang="en-US" sz="3600"/>
          </a:p>
          <a:p>
            <a:pPr eaLnBrk="1" hangingPunct="1">
              <a:lnSpc>
                <a:spcPct val="80000"/>
              </a:lnSpc>
            </a:pPr>
            <a:r>
              <a:rPr lang="en-US" altLang="en-US" sz="3200"/>
              <a:t>Precision Scale Magnifier (say x7 or x10)</a:t>
            </a:r>
          </a:p>
        </p:txBody>
      </p:sp>
      <p:pic>
        <p:nvPicPr>
          <p:cNvPr id="14342" name="Picture 11" descr="scalemag">
            <a:extLst>
              <a:ext uri="{FF2B5EF4-FFF2-40B4-BE49-F238E27FC236}">
                <a16:creationId xmlns:a16="http://schemas.microsoft.com/office/drawing/2014/main" id="{A6615779-E5FE-49F3-94BF-4628D44163CB}"/>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171700" y="1357313"/>
            <a:ext cx="5353050" cy="4635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ext Box 13">
            <a:extLst>
              <a:ext uri="{FF2B5EF4-FFF2-40B4-BE49-F238E27FC236}">
                <a16:creationId xmlns:a16="http://schemas.microsoft.com/office/drawing/2014/main" id="{2BED9B33-29EA-47E1-8D73-B658B7FD1757}"/>
              </a:ext>
            </a:extLst>
          </p:cNvPr>
          <p:cNvSpPr txBox="1">
            <a:spLocks noChangeArrowheads="1"/>
          </p:cNvSpPr>
          <p:nvPr/>
        </p:nvSpPr>
        <p:spPr bwMode="auto">
          <a:xfrm rot="-5400000">
            <a:off x="-205581" y="3183732"/>
            <a:ext cx="300672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ko-KR" sz="3200">
                <a:ea typeface="굴림" panose="020B0600000101010101" pitchFamily="34" charset="-127"/>
              </a:rPr>
              <a:t>a linear scale </a:t>
            </a:r>
            <a:endParaRPr lang="en-US" altLang="en-US" sz="3200"/>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id="{6043036F-BC95-4247-B44B-5FBE81B28649}"/>
              </a:ext>
            </a:extLst>
          </p:cNvPr>
          <p:cNvSpPr>
            <a:spLocks noGrp="1"/>
          </p:cNvSpPr>
          <p:nvPr>
            <p:ph type="dt" sz="quarter" idx="10"/>
          </p:nvPr>
        </p:nvSpPr>
        <p:spPr/>
        <p:txBody>
          <a:bodyPr/>
          <a:lstStyle/>
          <a:p>
            <a:pPr>
              <a:defRPr/>
            </a:pPr>
            <a:fld id="{0EE0E00E-1DDC-426A-A84E-48AAC71DF819}" type="datetime1">
              <a:rPr lang="en-US" altLang="en-US"/>
              <a:pPr>
                <a:defRPr/>
              </a:pPr>
              <a:t>8/29/2017</a:t>
            </a:fld>
            <a:endParaRPr lang="en-US" altLang="en-US"/>
          </a:p>
        </p:txBody>
      </p:sp>
      <p:sp>
        <p:nvSpPr>
          <p:cNvPr id="6" name="Footer Placeholder 3">
            <a:extLst>
              <a:ext uri="{FF2B5EF4-FFF2-40B4-BE49-F238E27FC236}">
                <a16:creationId xmlns:a16="http://schemas.microsoft.com/office/drawing/2014/main" id="{6E3E1692-4BDA-46AB-AA2F-FEB149598590}"/>
              </a:ext>
            </a:extLst>
          </p:cNvPr>
          <p:cNvSpPr>
            <a:spLocks noGrp="1"/>
          </p:cNvSpPr>
          <p:nvPr>
            <p:ph type="ftr" sz="quarter" idx="11"/>
          </p:nvPr>
        </p:nvSpPr>
        <p:spPr/>
        <p:txBody>
          <a:bodyPr/>
          <a:lstStyle/>
          <a:p>
            <a:pPr>
              <a:defRPr/>
            </a:pPr>
            <a:r>
              <a:rPr lang="en-US" altLang="en-US"/>
              <a:t>ranbsingh</a:t>
            </a:r>
          </a:p>
        </p:txBody>
      </p:sp>
      <p:sp>
        <p:nvSpPr>
          <p:cNvPr id="7" name="Slide Number Placeholder 4">
            <a:extLst>
              <a:ext uri="{FF2B5EF4-FFF2-40B4-BE49-F238E27FC236}">
                <a16:creationId xmlns:a16="http://schemas.microsoft.com/office/drawing/2014/main" id="{599476C8-00C8-49CF-873A-AD1DBFFFFCEA}"/>
              </a:ext>
            </a:extLst>
          </p:cNvPr>
          <p:cNvSpPr>
            <a:spLocks noGrp="1"/>
          </p:cNvSpPr>
          <p:nvPr>
            <p:ph type="sldNum" sz="quarter" idx="12"/>
          </p:nvPr>
        </p:nvSpPr>
        <p:spPr/>
        <p:txBody>
          <a:bodyPr/>
          <a:lstStyle/>
          <a:p>
            <a:pPr>
              <a:defRPr/>
            </a:pPr>
            <a:fld id="{A0FD9B2A-A9DB-4912-9E70-FD2A13E0C48A}" type="slidenum">
              <a:rPr lang="en-US" altLang="en-US"/>
              <a:pPr>
                <a:defRPr/>
              </a:pPr>
              <a:t>11</a:t>
            </a:fld>
            <a:endParaRPr lang="en-US" altLang="en-US"/>
          </a:p>
        </p:txBody>
      </p:sp>
      <p:pic>
        <p:nvPicPr>
          <p:cNvPr id="15365" name="Picture 10" descr="reticwid">
            <a:extLst>
              <a:ext uri="{FF2B5EF4-FFF2-40B4-BE49-F238E27FC236}">
                <a16:creationId xmlns:a16="http://schemas.microsoft.com/office/drawing/2014/main" id="{3E6B8AE0-B475-4C0E-B34A-C9D352BB29A9}"/>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627313" y="346075"/>
            <a:ext cx="6096000" cy="4738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6" name="Text Box 14">
            <a:extLst>
              <a:ext uri="{FF2B5EF4-FFF2-40B4-BE49-F238E27FC236}">
                <a16:creationId xmlns:a16="http://schemas.microsoft.com/office/drawing/2014/main" id="{79616C95-1073-4EE4-96AC-405C1DC7DC10}"/>
              </a:ext>
            </a:extLst>
          </p:cNvPr>
          <p:cNvSpPr txBox="1">
            <a:spLocks noChangeArrowheads="1"/>
          </p:cNvSpPr>
          <p:nvPr/>
        </p:nvSpPr>
        <p:spPr bwMode="auto">
          <a:xfrm>
            <a:off x="287338" y="908050"/>
            <a:ext cx="2468562" cy="243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0000"/>
              </a:lnSpc>
            </a:pPr>
            <a:r>
              <a:rPr lang="en-US" altLang="ko-KR" sz="3200">
                <a:ea typeface="굴림" panose="020B0600000101010101" pitchFamily="34" charset="-127"/>
              </a:rPr>
              <a:t>a combination scale with useful measurement options </a:t>
            </a:r>
            <a:endParaRPr lang="en-US" altLang="en-US" sz="3200"/>
          </a:p>
        </p:txBody>
      </p:sp>
      <p:sp>
        <p:nvSpPr>
          <p:cNvPr id="15367" name="Text Box 15">
            <a:extLst>
              <a:ext uri="{FF2B5EF4-FFF2-40B4-BE49-F238E27FC236}">
                <a16:creationId xmlns:a16="http://schemas.microsoft.com/office/drawing/2014/main" id="{CB1D17F1-5B1D-41A8-9A07-C959704DF2B7}"/>
              </a:ext>
            </a:extLst>
          </p:cNvPr>
          <p:cNvSpPr txBox="1">
            <a:spLocks noChangeArrowheads="1"/>
          </p:cNvSpPr>
          <p:nvPr/>
        </p:nvSpPr>
        <p:spPr bwMode="auto">
          <a:xfrm>
            <a:off x="323850" y="5229225"/>
            <a:ext cx="4679950" cy="87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0000"/>
              </a:lnSpc>
            </a:pPr>
            <a:r>
              <a:rPr lang="en-US" altLang="en-US" sz="3200"/>
              <a:t>as magnification increases, </a:t>
            </a:r>
          </a:p>
          <a:p>
            <a:pPr eaLnBrk="1" hangingPunct="1">
              <a:lnSpc>
                <a:spcPct val="80000"/>
              </a:lnSpc>
            </a:pPr>
            <a:r>
              <a:rPr lang="en-US" altLang="en-US" sz="3200"/>
              <a:t>the field of view decreases</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a:extLst>
              <a:ext uri="{FF2B5EF4-FFF2-40B4-BE49-F238E27FC236}">
                <a16:creationId xmlns:a16="http://schemas.microsoft.com/office/drawing/2014/main" id="{74782F5F-CF8F-452D-9541-0DE5FDF2387E}"/>
              </a:ext>
            </a:extLst>
          </p:cNvPr>
          <p:cNvSpPr>
            <a:spLocks noGrp="1"/>
          </p:cNvSpPr>
          <p:nvPr>
            <p:ph type="dt" sz="quarter" idx="10"/>
          </p:nvPr>
        </p:nvSpPr>
        <p:spPr/>
        <p:txBody>
          <a:bodyPr/>
          <a:lstStyle/>
          <a:p>
            <a:pPr>
              <a:defRPr/>
            </a:pPr>
            <a:fld id="{B4713363-D13C-4FC9-B8D8-FF16EC50C91E}" type="datetime1">
              <a:rPr lang="en-US" altLang="en-US"/>
              <a:pPr>
                <a:defRPr/>
              </a:pPr>
              <a:t>8/29/2017</a:t>
            </a:fld>
            <a:endParaRPr lang="en-US" altLang="en-US"/>
          </a:p>
        </p:txBody>
      </p:sp>
      <p:sp>
        <p:nvSpPr>
          <p:cNvPr id="7" name="Footer Placeholder 5">
            <a:extLst>
              <a:ext uri="{FF2B5EF4-FFF2-40B4-BE49-F238E27FC236}">
                <a16:creationId xmlns:a16="http://schemas.microsoft.com/office/drawing/2014/main" id="{C7F5BDA9-D46D-4A8F-8F7F-90288D05D8BC}"/>
              </a:ext>
            </a:extLst>
          </p:cNvPr>
          <p:cNvSpPr>
            <a:spLocks noGrp="1"/>
          </p:cNvSpPr>
          <p:nvPr>
            <p:ph type="ftr" sz="quarter" idx="11"/>
          </p:nvPr>
        </p:nvSpPr>
        <p:spPr/>
        <p:txBody>
          <a:bodyPr/>
          <a:lstStyle/>
          <a:p>
            <a:pPr>
              <a:defRPr/>
            </a:pPr>
            <a:r>
              <a:rPr lang="en-US" altLang="en-US"/>
              <a:t>ranbsingh</a:t>
            </a:r>
          </a:p>
        </p:txBody>
      </p:sp>
      <p:sp>
        <p:nvSpPr>
          <p:cNvPr id="8" name="Slide Number Placeholder 6">
            <a:extLst>
              <a:ext uri="{FF2B5EF4-FFF2-40B4-BE49-F238E27FC236}">
                <a16:creationId xmlns:a16="http://schemas.microsoft.com/office/drawing/2014/main" id="{F30B3F16-EDC3-43E6-B5B0-EA94D9843F55}"/>
              </a:ext>
            </a:extLst>
          </p:cNvPr>
          <p:cNvSpPr>
            <a:spLocks noGrp="1"/>
          </p:cNvSpPr>
          <p:nvPr>
            <p:ph type="sldNum" sz="quarter" idx="12"/>
          </p:nvPr>
        </p:nvSpPr>
        <p:spPr/>
        <p:txBody>
          <a:bodyPr/>
          <a:lstStyle/>
          <a:p>
            <a:pPr>
              <a:defRPr/>
            </a:pPr>
            <a:fld id="{FD871E5B-1000-49F4-A8F9-96A57978B2C4}" type="slidenum">
              <a:rPr lang="en-US" altLang="en-US"/>
              <a:pPr>
                <a:defRPr/>
              </a:pPr>
              <a:t>12</a:t>
            </a:fld>
            <a:endParaRPr lang="en-US" altLang="en-US"/>
          </a:p>
        </p:txBody>
      </p:sp>
      <p:pic>
        <p:nvPicPr>
          <p:cNvPr id="16389" name="Picture 4">
            <a:extLst>
              <a:ext uri="{FF2B5EF4-FFF2-40B4-BE49-F238E27FC236}">
                <a16:creationId xmlns:a16="http://schemas.microsoft.com/office/drawing/2014/main" id="{2F503DE3-4B94-428B-B536-A8ECE93711AA}"/>
              </a:ext>
            </a:extLst>
          </p:cNvPr>
          <p:cNvPicPr>
            <a:picLocks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103688" y="3278188"/>
            <a:ext cx="5040312" cy="2908300"/>
          </a:xfrm>
          <a:solidFill>
            <a:schemeClr val="tx1"/>
          </a:solidFill>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90" name="Picture 6">
            <a:extLst>
              <a:ext uri="{FF2B5EF4-FFF2-40B4-BE49-F238E27FC236}">
                <a16:creationId xmlns:a16="http://schemas.microsoft.com/office/drawing/2014/main" id="{CDCAD4DB-0F14-45AB-BBC0-E8C1F9F46BAF}"/>
              </a:ext>
            </a:extLst>
          </p:cNvPr>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103688" y="260350"/>
            <a:ext cx="5040312" cy="2954338"/>
          </a:xfrm>
          <a:solidFill>
            <a:schemeClr val="tx1"/>
          </a:solidFill>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91" name="Text Box 9">
            <a:extLst>
              <a:ext uri="{FF2B5EF4-FFF2-40B4-BE49-F238E27FC236}">
                <a16:creationId xmlns:a16="http://schemas.microsoft.com/office/drawing/2014/main" id="{37F5FE97-BC65-4688-A1FE-8C578A8F206D}"/>
              </a:ext>
            </a:extLst>
          </p:cNvPr>
          <p:cNvSpPr txBox="1">
            <a:spLocks noChangeArrowheads="1"/>
          </p:cNvSpPr>
          <p:nvPr/>
        </p:nvSpPr>
        <p:spPr bwMode="auto">
          <a:xfrm>
            <a:off x="250825" y="217488"/>
            <a:ext cx="4681538" cy="6091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70000"/>
              </a:lnSpc>
            </a:pPr>
            <a:r>
              <a:rPr lang="en-US" altLang="en-US" sz="3200"/>
              <a:t>In case alignment of lin</a:t>
            </a:r>
            <a:r>
              <a:rPr lang="en-US" altLang="en-US" sz="3200">
                <a:solidFill>
                  <a:schemeClr val="bg1"/>
                </a:solidFill>
              </a:rPr>
              <a:t>es</a:t>
            </a:r>
            <a:r>
              <a:rPr lang="en-US" altLang="en-US" sz="3200"/>
              <a:t>, vertical or horizontal, </a:t>
            </a:r>
          </a:p>
          <a:p>
            <a:pPr eaLnBrk="1" hangingPunct="1">
              <a:lnSpc>
                <a:spcPct val="80000"/>
              </a:lnSpc>
            </a:pPr>
            <a:r>
              <a:rPr lang="en-US" altLang="en-US" sz="3200"/>
              <a:t>is to be checked; transparent sheets with parallel lines or grid m</a:t>
            </a:r>
            <a:r>
              <a:rPr lang="en-US" altLang="en-US" sz="3200">
                <a:solidFill>
                  <a:schemeClr val="bg1"/>
                </a:solidFill>
              </a:rPr>
              <a:t>ay</a:t>
            </a:r>
            <a:r>
              <a:rPr lang="en-US" altLang="en-US" sz="3200"/>
              <a:t> be prepared. </a:t>
            </a:r>
          </a:p>
          <a:p>
            <a:pPr eaLnBrk="1" hangingPunct="1">
              <a:lnSpc>
                <a:spcPct val="70000"/>
              </a:lnSpc>
            </a:pPr>
            <a:endParaRPr lang="en-US" altLang="en-US" sz="3200"/>
          </a:p>
          <a:p>
            <a:pPr eaLnBrk="1" hangingPunct="1">
              <a:lnSpc>
                <a:spcPct val="70000"/>
              </a:lnSpc>
            </a:pPr>
            <a:r>
              <a:rPr lang="en-US" altLang="en-US" sz="3200"/>
              <a:t>It can be prepared by making Xerox copies o</a:t>
            </a:r>
            <a:r>
              <a:rPr lang="en-US" altLang="en-US" sz="3200">
                <a:solidFill>
                  <a:schemeClr val="bg1"/>
                </a:solidFill>
              </a:rPr>
              <a:t>n</a:t>
            </a:r>
            <a:r>
              <a:rPr lang="en-US" altLang="en-US" sz="3200"/>
              <a:t> transparent sheets of gr</a:t>
            </a:r>
            <a:r>
              <a:rPr lang="en-US" altLang="en-US" sz="3200">
                <a:solidFill>
                  <a:schemeClr val="bg1"/>
                </a:solidFill>
              </a:rPr>
              <a:t>aph</a:t>
            </a:r>
            <a:r>
              <a:rPr lang="en-US" altLang="en-US" sz="3200"/>
              <a:t> paper or other chart pap</a:t>
            </a:r>
            <a:r>
              <a:rPr lang="en-US" altLang="en-US" sz="3200">
                <a:solidFill>
                  <a:schemeClr val="bg1"/>
                </a:solidFill>
              </a:rPr>
              <a:t>ers</a:t>
            </a:r>
            <a:r>
              <a:rPr lang="en-US" altLang="en-US" sz="3200"/>
              <a:t> as per need. </a:t>
            </a:r>
          </a:p>
          <a:p>
            <a:pPr eaLnBrk="1" hangingPunct="1">
              <a:lnSpc>
                <a:spcPct val="70000"/>
              </a:lnSpc>
            </a:pPr>
            <a:endParaRPr lang="en-US" altLang="en-US" sz="3200"/>
          </a:p>
          <a:p>
            <a:pPr eaLnBrk="1" hangingPunct="1">
              <a:lnSpc>
                <a:spcPct val="70000"/>
              </a:lnSpc>
            </a:pPr>
            <a:r>
              <a:rPr lang="en-US" altLang="en-US" sz="3200"/>
              <a:t>Alternatively, lines,  gr</a:t>
            </a:r>
            <a:r>
              <a:rPr lang="en-US" altLang="en-US" sz="3200">
                <a:solidFill>
                  <a:schemeClr val="bg1"/>
                </a:solidFill>
              </a:rPr>
              <a:t>ids</a:t>
            </a:r>
            <a:r>
              <a:rPr lang="en-US" altLang="en-US" sz="3200"/>
              <a:t> etc of  required spacing and dimensions may m</a:t>
            </a:r>
            <a:r>
              <a:rPr lang="en-US" altLang="en-US" sz="3200">
                <a:solidFill>
                  <a:schemeClr val="bg1"/>
                </a:solidFill>
              </a:rPr>
              <a:t>ade</a:t>
            </a:r>
            <a:r>
              <a:rPr lang="en-US" altLang="en-US" sz="3200"/>
              <a:t> with computer.    </a:t>
            </a:r>
          </a:p>
        </p:txBody>
      </p:sp>
      <p:sp>
        <p:nvSpPr>
          <p:cNvPr id="16392" name="Text Box 10">
            <a:extLst>
              <a:ext uri="{FF2B5EF4-FFF2-40B4-BE49-F238E27FC236}">
                <a16:creationId xmlns:a16="http://schemas.microsoft.com/office/drawing/2014/main" id="{5227B4C2-B774-4F8A-A79B-6EEA6BD9818A}"/>
              </a:ext>
            </a:extLst>
          </p:cNvPr>
          <p:cNvSpPr txBox="1">
            <a:spLocks noChangeArrowheads="1"/>
          </p:cNvSpPr>
          <p:nvPr/>
        </p:nvSpPr>
        <p:spPr bwMode="auto">
          <a:xfrm rot="-3102114">
            <a:off x="4602163" y="2735263"/>
            <a:ext cx="447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a:solidFill>
                  <a:schemeClr val="accent2"/>
                </a:solidFill>
              </a:rPr>
              <a:t>Computer generated  lines and grid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a:extLst>
              <a:ext uri="{FF2B5EF4-FFF2-40B4-BE49-F238E27FC236}">
                <a16:creationId xmlns:a16="http://schemas.microsoft.com/office/drawing/2014/main" id="{3AE1DE49-7B9A-4500-81F7-3274B8599958}"/>
              </a:ext>
            </a:extLst>
          </p:cNvPr>
          <p:cNvSpPr>
            <a:spLocks noGrp="1"/>
          </p:cNvSpPr>
          <p:nvPr>
            <p:ph type="dt" sz="quarter" idx="10"/>
          </p:nvPr>
        </p:nvSpPr>
        <p:spPr/>
        <p:txBody>
          <a:bodyPr/>
          <a:lstStyle/>
          <a:p>
            <a:pPr>
              <a:defRPr/>
            </a:pPr>
            <a:fld id="{2F8DA07C-0B7B-43F1-B413-D068ED2A8AF5}" type="datetime1">
              <a:rPr lang="en-US" altLang="en-US"/>
              <a:pPr>
                <a:defRPr/>
              </a:pPr>
              <a:t>8/29/2017</a:t>
            </a:fld>
            <a:endParaRPr lang="en-US" altLang="en-US"/>
          </a:p>
        </p:txBody>
      </p:sp>
      <p:sp>
        <p:nvSpPr>
          <p:cNvPr id="6" name="Footer Placeholder 3">
            <a:extLst>
              <a:ext uri="{FF2B5EF4-FFF2-40B4-BE49-F238E27FC236}">
                <a16:creationId xmlns:a16="http://schemas.microsoft.com/office/drawing/2014/main" id="{3AEA87E2-6AFB-45F6-8549-6E8EAC95A3B9}"/>
              </a:ext>
            </a:extLst>
          </p:cNvPr>
          <p:cNvSpPr>
            <a:spLocks noGrp="1"/>
          </p:cNvSpPr>
          <p:nvPr>
            <p:ph type="ftr" sz="quarter" idx="11"/>
          </p:nvPr>
        </p:nvSpPr>
        <p:spPr/>
        <p:txBody>
          <a:bodyPr/>
          <a:lstStyle/>
          <a:p>
            <a:pPr>
              <a:defRPr/>
            </a:pPr>
            <a:r>
              <a:rPr lang="en-US" altLang="en-US"/>
              <a:t>ranbsingh</a:t>
            </a:r>
          </a:p>
        </p:txBody>
      </p:sp>
      <p:sp>
        <p:nvSpPr>
          <p:cNvPr id="7" name="Slide Number Placeholder 4">
            <a:extLst>
              <a:ext uri="{FF2B5EF4-FFF2-40B4-BE49-F238E27FC236}">
                <a16:creationId xmlns:a16="http://schemas.microsoft.com/office/drawing/2014/main" id="{D6395CDD-322A-41E1-BDAB-B6E5262F8F9B}"/>
              </a:ext>
            </a:extLst>
          </p:cNvPr>
          <p:cNvSpPr>
            <a:spLocks noGrp="1"/>
          </p:cNvSpPr>
          <p:nvPr>
            <p:ph type="sldNum" sz="quarter" idx="12"/>
          </p:nvPr>
        </p:nvSpPr>
        <p:spPr/>
        <p:txBody>
          <a:bodyPr/>
          <a:lstStyle/>
          <a:p>
            <a:pPr>
              <a:defRPr/>
            </a:pPr>
            <a:fld id="{2341529F-722B-44EA-83A9-B94075438301}" type="slidenum">
              <a:rPr lang="en-US" altLang="en-US"/>
              <a:pPr>
                <a:defRPr/>
              </a:pPr>
              <a:t>13</a:t>
            </a:fld>
            <a:endParaRPr lang="en-US" altLang="en-US"/>
          </a:p>
        </p:txBody>
      </p:sp>
      <p:pic>
        <p:nvPicPr>
          <p:cNvPr id="17413" name="Picture 11" descr="bandl3">
            <a:extLst>
              <a:ext uri="{FF2B5EF4-FFF2-40B4-BE49-F238E27FC236}">
                <a16:creationId xmlns:a16="http://schemas.microsoft.com/office/drawing/2014/main" id="{56CE2966-7031-4713-94D2-6C85229B3F1E}"/>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t="4681"/>
          <a:stretch>
            <a:fillRect/>
          </a:stretch>
        </p:blipFill>
        <p:spPr>
          <a:xfrm>
            <a:off x="2663825" y="1125538"/>
            <a:ext cx="5108575" cy="36528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Rectangle 10">
            <a:extLst>
              <a:ext uri="{FF2B5EF4-FFF2-40B4-BE49-F238E27FC236}">
                <a16:creationId xmlns:a16="http://schemas.microsoft.com/office/drawing/2014/main" id="{FC1225BD-EDF3-438F-8F39-24EBA29159F4}"/>
              </a:ext>
            </a:extLst>
          </p:cNvPr>
          <p:cNvSpPr>
            <a:spLocks noChangeArrowheads="1"/>
          </p:cNvSpPr>
          <p:nvPr/>
        </p:nvSpPr>
        <p:spPr bwMode="auto">
          <a:xfrm>
            <a:off x="768350" y="225425"/>
            <a:ext cx="7993063" cy="104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60000"/>
              </a:lnSpc>
            </a:pPr>
            <a:r>
              <a:rPr kumimoji="1" lang="en-US" altLang="en-US" sz="4000"/>
              <a:t>Stereo-zoom microscope</a:t>
            </a:r>
            <a:r>
              <a:rPr kumimoji="1" lang="en-US" altLang="en-US" sz="3200"/>
              <a:t> </a:t>
            </a:r>
          </a:p>
          <a:p>
            <a:pPr algn="ctr" eaLnBrk="1" hangingPunct="1">
              <a:lnSpc>
                <a:spcPct val="60000"/>
              </a:lnSpc>
            </a:pPr>
            <a:r>
              <a:rPr kumimoji="1" lang="en-US" altLang="en-US" sz="3200"/>
              <a:t>with lenses and eyepieces </a:t>
            </a:r>
          </a:p>
          <a:p>
            <a:pPr algn="ctr" eaLnBrk="1" hangingPunct="1">
              <a:lnSpc>
                <a:spcPct val="60000"/>
              </a:lnSpc>
            </a:pPr>
            <a:r>
              <a:rPr kumimoji="1" lang="en-US" altLang="en-US" sz="3200"/>
              <a:t>providing a range of magnification from 8-160x</a:t>
            </a:r>
          </a:p>
        </p:txBody>
      </p:sp>
      <p:sp>
        <p:nvSpPr>
          <p:cNvPr id="17415" name="Rectangle 14">
            <a:extLst>
              <a:ext uri="{FF2B5EF4-FFF2-40B4-BE49-F238E27FC236}">
                <a16:creationId xmlns:a16="http://schemas.microsoft.com/office/drawing/2014/main" id="{C44AF3D6-2B9C-485A-AC61-DD20715DB9AF}"/>
              </a:ext>
            </a:extLst>
          </p:cNvPr>
          <p:cNvSpPr>
            <a:spLocks noChangeArrowheads="1"/>
          </p:cNvSpPr>
          <p:nvPr/>
        </p:nvSpPr>
        <p:spPr bwMode="auto">
          <a:xfrm>
            <a:off x="539750" y="4689475"/>
            <a:ext cx="8316913"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70000"/>
              </a:lnSpc>
            </a:pPr>
            <a:r>
              <a:rPr kumimoji="1" lang="en-US" altLang="en-US" sz="3200"/>
              <a:t>to identify the process that produced a document, or to look at a "line sequence" problem, a higher magnification allows a closer look at the "dots" of ink or toner that are on the document </a:t>
            </a: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a:extLst>
              <a:ext uri="{FF2B5EF4-FFF2-40B4-BE49-F238E27FC236}">
                <a16:creationId xmlns:a16="http://schemas.microsoft.com/office/drawing/2014/main" id="{AC1C1C62-FD8A-4216-A5EE-6ABEA110D256}"/>
              </a:ext>
            </a:extLst>
          </p:cNvPr>
          <p:cNvSpPr>
            <a:spLocks noGrp="1"/>
          </p:cNvSpPr>
          <p:nvPr>
            <p:ph type="dt" sz="quarter" idx="10"/>
          </p:nvPr>
        </p:nvSpPr>
        <p:spPr/>
        <p:txBody>
          <a:bodyPr/>
          <a:lstStyle/>
          <a:p>
            <a:pPr>
              <a:defRPr/>
            </a:pPr>
            <a:fld id="{6F8C5607-A355-4BC9-9510-988822BAC502}" type="datetime1">
              <a:rPr lang="en-US" altLang="en-US"/>
              <a:pPr>
                <a:defRPr/>
              </a:pPr>
              <a:t>8/29/2017</a:t>
            </a:fld>
            <a:endParaRPr lang="en-US" altLang="en-US"/>
          </a:p>
        </p:txBody>
      </p:sp>
      <p:sp>
        <p:nvSpPr>
          <p:cNvPr id="7" name="Footer Placeholder 3">
            <a:extLst>
              <a:ext uri="{FF2B5EF4-FFF2-40B4-BE49-F238E27FC236}">
                <a16:creationId xmlns:a16="http://schemas.microsoft.com/office/drawing/2014/main" id="{F64CFBFC-A9B4-4695-9A4E-6606159DC65E}"/>
              </a:ext>
            </a:extLst>
          </p:cNvPr>
          <p:cNvSpPr>
            <a:spLocks noGrp="1"/>
          </p:cNvSpPr>
          <p:nvPr>
            <p:ph type="ftr" sz="quarter" idx="11"/>
          </p:nvPr>
        </p:nvSpPr>
        <p:spPr/>
        <p:txBody>
          <a:bodyPr/>
          <a:lstStyle/>
          <a:p>
            <a:pPr>
              <a:defRPr/>
            </a:pPr>
            <a:r>
              <a:rPr lang="en-US" altLang="en-US"/>
              <a:t>ranbsingh</a:t>
            </a:r>
          </a:p>
        </p:txBody>
      </p:sp>
      <p:sp>
        <p:nvSpPr>
          <p:cNvPr id="8" name="Slide Number Placeholder 4">
            <a:extLst>
              <a:ext uri="{FF2B5EF4-FFF2-40B4-BE49-F238E27FC236}">
                <a16:creationId xmlns:a16="http://schemas.microsoft.com/office/drawing/2014/main" id="{1F9028AC-BFC2-4B89-9FB2-0C5A0003E3C2}"/>
              </a:ext>
            </a:extLst>
          </p:cNvPr>
          <p:cNvSpPr>
            <a:spLocks noGrp="1"/>
          </p:cNvSpPr>
          <p:nvPr>
            <p:ph type="sldNum" sz="quarter" idx="12"/>
          </p:nvPr>
        </p:nvSpPr>
        <p:spPr/>
        <p:txBody>
          <a:bodyPr/>
          <a:lstStyle/>
          <a:p>
            <a:pPr>
              <a:defRPr/>
            </a:pPr>
            <a:fld id="{99DB3D31-D046-4AFC-9AB6-F4B280FB7435}" type="slidenum">
              <a:rPr lang="en-US" altLang="en-US"/>
              <a:pPr>
                <a:defRPr/>
              </a:pPr>
              <a:t>14</a:t>
            </a:fld>
            <a:endParaRPr lang="en-US" altLang="en-US"/>
          </a:p>
        </p:txBody>
      </p:sp>
      <p:pic>
        <p:nvPicPr>
          <p:cNvPr id="18437" name="Picture 11" descr="vbox1">
            <a:extLst>
              <a:ext uri="{FF2B5EF4-FFF2-40B4-BE49-F238E27FC236}">
                <a16:creationId xmlns:a16="http://schemas.microsoft.com/office/drawing/2014/main" id="{91060B6F-EC50-44BC-A81C-0ADF2ACAD18C}"/>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t="3702" b="3908"/>
          <a:stretch>
            <a:fillRect/>
          </a:stretch>
        </p:blipFill>
        <p:spPr>
          <a:xfrm>
            <a:off x="3563938" y="981075"/>
            <a:ext cx="5468937" cy="37893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Rectangle 10">
            <a:extLst>
              <a:ext uri="{FF2B5EF4-FFF2-40B4-BE49-F238E27FC236}">
                <a16:creationId xmlns:a16="http://schemas.microsoft.com/office/drawing/2014/main" id="{18C31C65-EF0C-4662-A993-C09F2E17348C}"/>
              </a:ext>
            </a:extLst>
          </p:cNvPr>
          <p:cNvSpPr>
            <a:spLocks noChangeArrowheads="1"/>
          </p:cNvSpPr>
          <p:nvPr/>
        </p:nvSpPr>
        <p:spPr bwMode="auto">
          <a:xfrm>
            <a:off x="1774825" y="141288"/>
            <a:ext cx="73342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kumimoji="1" lang="en-US" altLang="en-US" sz="4400"/>
              <a:t>an electrostatic detection device</a:t>
            </a:r>
          </a:p>
        </p:txBody>
      </p:sp>
      <p:sp>
        <p:nvSpPr>
          <p:cNvPr id="18439" name="Text Box 13">
            <a:extLst>
              <a:ext uri="{FF2B5EF4-FFF2-40B4-BE49-F238E27FC236}">
                <a16:creationId xmlns:a16="http://schemas.microsoft.com/office/drawing/2014/main" id="{F92006CC-E8B3-4682-94E1-E84F8095CFFE}"/>
              </a:ext>
            </a:extLst>
          </p:cNvPr>
          <p:cNvSpPr txBox="1">
            <a:spLocks noChangeArrowheads="1"/>
          </p:cNvSpPr>
          <p:nvPr/>
        </p:nvSpPr>
        <p:spPr bwMode="auto">
          <a:xfrm>
            <a:off x="987425" y="47815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0" name="Rectangle 14">
            <a:extLst>
              <a:ext uri="{FF2B5EF4-FFF2-40B4-BE49-F238E27FC236}">
                <a16:creationId xmlns:a16="http://schemas.microsoft.com/office/drawing/2014/main" id="{9A45DB15-5FB5-4CDD-9BA7-4CDF2F04382B}"/>
              </a:ext>
            </a:extLst>
          </p:cNvPr>
          <p:cNvSpPr>
            <a:spLocks noChangeArrowheads="1"/>
          </p:cNvSpPr>
          <p:nvPr/>
        </p:nvSpPr>
        <p:spPr bwMode="auto">
          <a:xfrm>
            <a:off x="179388" y="1871663"/>
            <a:ext cx="8893175"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kumimoji="1" lang="en-US" altLang="en-US" sz="3200"/>
              <a:t>An electrostatic detection</a:t>
            </a:r>
          </a:p>
          <a:p>
            <a:pPr>
              <a:lnSpc>
                <a:spcPct val="90000"/>
              </a:lnSpc>
            </a:pPr>
            <a:r>
              <a:rPr kumimoji="1" lang="en-US" altLang="en-US" sz="3200"/>
              <a:t>device is used to detect </a:t>
            </a:r>
          </a:p>
          <a:p>
            <a:pPr>
              <a:lnSpc>
                <a:spcPct val="90000"/>
              </a:lnSpc>
            </a:pPr>
            <a:r>
              <a:rPr kumimoji="1" lang="en-US" altLang="en-US" sz="3200"/>
              <a:t>indented writing. It </a:t>
            </a:r>
          </a:p>
          <a:p>
            <a:pPr>
              <a:lnSpc>
                <a:spcPct val="90000"/>
              </a:lnSpc>
            </a:pPr>
            <a:r>
              <a:rPr kumimoji="1" lang="en-US" altLang="en-US" sz="3200"/>
              <a:t>consists of a metal </a:t>
            </a:r>
          </a:p>
          <a:p>
            <a:pPr>
              <a:lnSpc>
                <a:spcPct val="90000"/>
              </a:lnSpc>
            </a:pPr>
            <a:r>
              <a:rPr kumimoji="1" lang="en-US" altLang="en-US" sz="3200"/>
              <a:t>box with a porous </a:t>
            </a:r>
          </a:p>
          <a:p>
            <a:pPr>
              <a:lnSpc>
                <a:spcPct val="90000"/>
              </a:lnSpc>
            </a:pPr>
            <a:r>
              <a:rPr kumimoji="1" lang="en-US" altLang="en-US" sz="3200"/>
              <a:t>metal plate at the top. </a:t>
            </a:r>
          </a:p>
          <a:p>
            <a:pPr>
              <a:lnSpc>
                <a:spcPct val="90000"/>
              </a:lnSpc>
            </a:pPr>
            <a:r>
              <a:rPr kumimoji="1" lang="en-US" altLang="en-US" sz="3200"/>
              <a:t>The document is positioned on the plate and covered with a clear protective sheet. A vacuum is drawn, holding the document tightly to the metal plate, and an electrostatic charge is transferred to the document.</a:t>
            </a: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a:extLst>
              <a:ext uri="{FF2B5EF4-FFF2-40B4-BE49-F238E27FC236}">
                <a16:creationId xmlns:a16="http://schemas.microsoft.com/office/drawing/2014/main" id="{6DE248EC-9BA3-430A-8232-81F6EB765460}"/>
              </a:ext>
            </a:extLst>
          </p:cNvPr>
          <p:cNvSpPr>
            <a:spLocks noGrp="1"/>
          </p:cNvSpPr>
          <p:nvPr>
            <p:ph type="dt" sz="quarter" idx="10"/>
          </p:nvPr>
        </p:nvSpPr>
        <p:spPr/>
        <p:txBody>
          <a:bodyPr/>
          <a:lstStyle/>
          <a:p>
            <a:pPr>
              <a:defRPr/>
            </a:pPr>
            <a:fld id="{397ECAF1-637F-4F3A-A27B-C1AC2BBBAE6A}" type="datetime1">
              <a:rPr lang="en-US" altLang="en-US"/>
              <a:pPr>
                <a:defRPr/>
              </a:pPr>
              <a:t>8/29/2017</a:t>
            </a:fld>
            <a:endParaRPr lang="en-US" altLang="en-US"/>
          </a:p>
        </p:txBody>
      </p:sp>
      <p:sp>
        <p:nvSpPr>
          <p:cNvPr id="7" name="Footer Placeholder 3">
            <a:extLst>
              <a:ext uri="{FF2B5EF4-FFF2-40B4-BE49-F238E27FC236}">
                <a16:creationId xmlns:a16="http://schemas.microsoft.com/office/drawing/2014/main" id="{2CB7B740-739E-4411-BB80-A687C86CBEBE}"/>
              </a:ext>
            </a:extLst>
          </p:cNvPr>
          <p:cNvSpPr>
            <a:spLocks noGrp="1"/>
          </p:cNvSpPr>
          <p:nvPr>
            <p:ph type="ftr" sz="quarter" idx="11"/>
          </p:nvPr>
        </p:nvSpPr>
        <p:spPr/>
        <p:txBody>
          <a:bodyPr/>
          <a:lstStyle/>
          <a:p>
            <a:pPr>
              <a:defRPr/>
            </a:pPr>
            <a:r>
              <a:rPr lang="en-US" altLang="en-US"/>
              <a:t>ranbsingh</a:t>
            </a:r>
          </a:p>
        </p:txBody>
      </p:sp>
      <p:sp>
        <p:nvSpPr>
          <p:cNvPr id="8" name="Slide Number Placeholder 4">
            <a:extLst>
              <a:ext uri="{FF2B5EF4-FFF2-40B4-BE49-F238E27FC236}">
                <a16:creationId xmlns:a16="http://schemas.microsoft.com/office/drawing/2014/main" id="{C411DCAA-DC0A-41E2-9495-D428B158D705}"/>
              </a:ext>
            </a:extLst>
          </p:cNvPr>
          <p:cNvSpPr>
            <a:spLocks noGrp="1"/>
          </p:cNvSpPr>
          <p:nvPr>
            <p:ph type="sldNum" sz="quarter" idx="12"/>
          </p:nvPr>
        </p:nvSpPr>
        <p:spPr/>
        <p:txBody>
          <a:bodyPr/>
          <a:lstStyle/>
          <a:p>
            <a:pPr>
              <a:defRPr/>
            </a:pPr>
            <a:fld id="{F7B66C41-0FEC-4FC7-9349-415F7A329A36}" type="slidenum">
              <a:rPr lang="en-US" altLang="en-US"/>
              <a:pPr>
                <a:defRPr/>
              </a:pPr>
              <a:t>15</a:t>
            </a:fld>
            <a:endParaRPr lang="en-US" altLang="en-US"/>
          </a:p>
        </p:txBody>
      </p:sp>
      <p:pic>
        <p:nvPicPr>
          <p:cNvPr id="19461" name="Picture 11" descr="indent2">
            <a:extLst>
              <a:ext uri="{FF2B5EF4-FFF2-40B4-BE49-F238E27FC236}">
                <a16:creationId xmlns:a16="http://schemas.microsoft.com/office/drawing/2014/main" id="{EF118604-9960-418A-B191-69560041FC42}"/>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4173538" y="620713"/>
            <a:ext cx="4970462" cy="3865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Text Box 10">
            <a:extLst>
              <a:ext uri="{FF2B5EF4-FFF2-40B4-BE49-F238E27FC236}">
                <a16:creationId xmlns:a16="http://schemas.microsoft.com/office/drawing/2014/main" id="{A6DA813A-48F5-4344-A3D1-4C0706799675}"/>
              </a:ext>
            </a:extLst>
          </p:cNvPr>
          <p:cNvSpPr txBox="1">
            <a:spLocks noChangeArrowheads="1"/>
          </p:cNvSpPr>
          <p:nvPr/>
        </p:nvSpPr>
        <p:spPr bwMode="auto">
          <a:xfrm>
            <a:off x="358775" y="188913"/>
            <a:ext cx="43449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 typeface="Wingdings" panose="05000000000000000000" pitchFamily="2" charset="2"/>
              <a:buChar char="v"/>
            </a:pPr>
            <a:r>
              <a:rPr lang="en-US" altLang="en-US" sz="4400"/>
              <a:t> Powder method</a:t>
            </a:r>
          </a:p>
        </p:txBody>
      </p:sp>
      <p:sp>
        <p:nvSpPr>
          <p:cNvPr id="19463" name="Text Box 13">
            <a:extLst>
              <a:ext uri="{FF2B5EF4-FFF2-40B4-BE49-F238E27FC236}">
                <a16:creationId xmlns:a16="http://schemas.microsoft.com/office/drawing/2014/main" id="{8D75852B-3857-4C3F-9D8D-5EB0AFF0C90C}"/>
              </a:ext>
            </a:extLst>
          </p:cNvPr>
          <p:cNvSpPr txBox="1">
            <a:spLocks noChangeArrowheads="1"/>
          </p:cNvSpPr>
          <p:nvPr/>
        </p:nvSpPr>
        <p:spPr bwMode="auto">
          <a:xfrm>
            <a:off x="252413" y="1978025"/>
            <a:ext cx="8640762" cy="350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a:t>Toner powder is sprinkled </a:t>
            </a:r>
          </a:p>
          <a:p>
            <a:pPr eaLnBrk="1" hangingPunct="1"/>
            <a:r>
              <a:rPr lang="en-US" altLang="en-US" sz="3200"/>
              <a:t>over the document, the </a:t>
            </a:r>
          </a:p>
          <a:p>
            <a:pPr eaLnBrk="1" hangingPunct="1"/>
            <a:r>
              <a:rPr lang="en-US" altLang="en-US" sz="3200"/>
              <a:t>toner is drawn into the </a:t>
            </a:r>
          </a:p>
          <a:p>
            <a:pPr eaLnBrk="1" hangingPunct="1"/>
            <a:r>
              <a:rPr lang="en-US" altLang="en-US" sz="3200"/>
              <a:t>indentations on the </a:t>
            </a:r>
          </a:p>
          <a:p>
            <a:pPr eaLnBrk="1" hangingPunct="1"/>
            <a:r>
              <a:rPr lang="en-US" altLang="en-US" sz="3200"/>
              <a:t>document, making them visible. If indentations are revealed the results can be photographed, and the document is usually not harmed.</a:t>
            </a:r>
          </a:p>
        </p:txBody>
      </p:sp>
      <p:sp>
        <p:nvSpPr>
          <p:cNvPr id="19464" name="Text Box 14">
            <a:extLst>
              <a:ext uri="{FF2B5EF4-FFF2-40B4-BE49-F238E27FC236}">
                <a16:creationId xmlns:a16="http://schemas.microsoft.com/office/drawing/2014/main" id="{AC4CAF51-AD41-4010-9C4D-B26644E9CAD1}"/>
              </a:ext>
            </a:extLst>
          </p:cNvPr>
          <p:cNvSpPr txBox="1">
            <a:spLocks noChangeArrowheads="1"/>
          </p:cNvSpPr>
          <p:nvPr/>
        </p:nvSpPr>
        <p:spPr bwMode="auto">
          <a:xfrm>
            <a:off x="323850" y="5522913"/>
            <a:ext cx="45450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buFont typeface="Wingdings" panose="05000000000000000000" pitchFamily="2" charset="2"/>
              <a:buChar char="v"/>
            </a:pPr>
            <a:r>
              <a:rPr lang="en-US" altLang="en-US" sz="4400"/>
              <a:t> Electronography</a:t>
            </a: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a:extLst>
              <a:ext uri="{FF2B5EF4-FFF2-40B4-BE49-F238E27FC236}">
                <a16:creationId xmlns:a16="http://schemas.microsoft.com/office/drawing/2014/main" id="{86826B9A-82C2-4DA9-A2F2-6C3A04DA1979}"/>
              </a:ext>
            </a:extLst>
          </p:cNvPr>
          <p:cNvSpPr>
            <a:spLocks noGrp="1"/>
          </p:cNvSpPr>
          <p:nvPr>
            <p:ph type="dt" sz="quarter" idx="10"/>
          </p:nvPr>
        </p:nvSpPr>
        <p:spPr/>
        <p:txBody>
          <a:bodyPr/>
          <a:lstStyle/>
          <a:p>
            <a:pPr>
              <a:defRPr/>
            </a:pPr>
            <a:fld id="{1B4FF436-98BD-4C5C-A8DB-C6C266C172F7}" type="datetime1">
              <a:rPr lang="en-US" altLang="en-US"/>
              <a:pPr>
                <a:defRPr/>
              </a:pPr>
              <a:t>8/29/2017</a:t>
            </a:fld>
            <a:endParaRPr lang="en-US" altLang="en-US"/>
          </a:p>
        </p:txBody>
      </p:sp>
      <p:sp>
        <p:nvSpPr>
          <p:cNvPr id="5" name="Footer Placeholder 3">
            <a:extLst>
              <a:ext uri="{FF2B5EF4-FFF2-40B4-BE49-F238E27FC236}">
                <a16:creationId xmlns:a16="http://schemas.microsoft.com/office/drawing/2014/main" id="{8B375449-4972-408F-86FE-2C8C7066B7F4}"/>
              </a:ext>
            </a:extLst>
          </p:cNvPr>
          <p:cNvSpPr>
            <a:spLocks noGrp="1"/>
          </p:cNvSpPr>
          <p:nvPr>
            <p:ph type="ftr" sz="quarter" idx="11"/>
          </p:nvPr>
        </p:nvSpPr>
        <p:spPr/>
        <p:txBody>
          <a:bodyPr/>
          <a:lstStyle/>
          <a:p>
            <a:pPr>
              <a:defRPr/>
            </a:pPr>
            <a:r>
              <a:rPr lang="en-US" altLang="en-US"/>
              <a:t>ranbsingh</a:t>
            </a:r>
          </a:p>
        </p:txBody>
      </p:sp>
      <p:sp>
        <p:nvSpPr>
          <p:cNvPr id="6" name="Slide Number Placeholder 4">
            <a:extLst>
              <a:ext uri="{FF2B5EF4-FFF2-40B4-BE49-F238E27FC236}">
                <a16:creationId xmlns:a16="http://schemas.microsoft.com/office/drawing/2014/main" id="{8EE0585D-0806-4172-94C2-30C4B5EF6625}"/>
              </a:ext>
            </a:extLst>
          </p:cNvPr>
          <p:cNvSpPr>
            <a:spLocks noGrp="1"/>
          </p:cNvSpPr>
          <p:nvPr>
            <p:ph type="sldNum" sz="quarter" idx="12"/>
          </p:nvPr>
        </p:nvSpPr>
        <p:spPr/>
        <p:txBody>
          <a:bodyPr/>
          <a:lstStyle/>
          <a:p>
            <a:pPr>
              <a:defRPr/>
            </a:pPr>
            <a:fld id="{63F28A7F-8474-4895-8FF4-F4971360DAE2}" type="slidenum">
              <a:rPr lang="en-US" altLang="en-US"/>
              <a:pPr>
                <a:defRPr/>
              </a:pPr>
              <a:t>16</a:t>
            </a:fld>
            <a:endParaRPr lang="en-US" altLang="en-US"/>
          </a:p>
        </p:txBody>
      </p:sp>
      <p:pic>
        <p:nvPicPr>
          <p:cNvPr id="20485" name="Picture 10" descr="viewpointsm">
            <a:hlinkClick r:id="rId2"/>
            <a:extLst>
              <a:ext uri="{FF2B5EF4-FFF2-40B4-BE49-F238E27FC236}">
                <a16:creationId xmlns:a16="http://schemas.microsoft.com/office/drawing/2014/main" id="{49C8C7F4-16F9-4E92-9719-D944CC5DB854}"/>
              </a:ext>
            </a:extLst>
          </p:cNvPr>
          <p:cNvPicPr>
            <a:picLocks noChangeAspect="1" noChangeArrowheads="1"/>
          </p:cNvPicPr>
          <p:nvPr>
            <p:ph/>
          </p:nvPr>
        </p:nvPicPr>
        <p:blipFill>
          <a:blip r:embed="rId3">
            <a:extLst>
              <a:ext uri="{28A0092B-C50C-407E-A947-70E740481C1C}">
                <a14:useLocalDpi xmlns:a14="http://schemas.microsoft.com/office/drawing/2010/main" val="0"/>
              </a:ext>
            </a:extLst>
          </a:blip>
          <a:srcRect l="-1369" t="8566" r="2068" b="8292"/>
          <a:stretch>
            <a:fillRect/>
          </a:stretch>
        </p:blipFill>
        <p:spPr>
          <a:xfrm>
            <a:off x="3203575" y="368300"/>
            <a:ext cx="5940425" cy="3302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6" name="Text Box 12">
            <a:extLst>
              <a:ext uri="{FF2B5EF4-FFF2-40B4-BE49-F238E27FC236}">
                <a16:creationId xmlns:a16="http://schemas.microsoft.com/office/drawing/2014/main" id="{FFC8A541-0309-4733-8648-F0FE1041FA4E}"/>
              </a:ext>
            </a:extLst>
          </p:cNvPr>
          <p:cNvSpPr txBox="1">
            <a:spLocks noChangeArrowheads="1"/>
          </p:cNvSpPr>
          <p:nvPr/>
        </p:nvSpPr>
        <p:spPr bwMode="auto">
          <a:xfrm>
            <a:off x="142875" y="225425"/>
            <a:ext cx="8785225" cy="557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200"/>
              <a:t>A </a:t>
            </a:r>
            <a:r>
              <a:rPr lang="en-US" altLang="en-US" sz="4000"/>
              <a:t>digital microscope</a:t>
            </a:r>
          </a:p>
          <a:p>
            <a:pPr eaLnBrk="1" hangingPunct="1"/>
            <a:endParaRPr lang="en-US" altLang="en-US" sz="3200"/>
          </a:p>
          <a:p>
            <a:pPr eaLnBrk="1" hangingPunct="1"/>
            <a:endParaRPr lang="en-US" altLang="en-US" sz="3200"/>
          </a:p>
          <a:p>
            <a:pPr eaLnBrk="1" hangingPunct="1"/>
            <a:r>
              <a:rPr lang="en-US" altLang="en-US" sz="3200"/>
              <a:t>combining optics, with </a:t>
            </a:r>
          </a:p>
          <a:p>
            <a:pPr eaLnBrk="1" hangingPunct="1"/>
            <a:r>
              <a:rPr lang="en-US" altLang="en-US" sz="3200"/>
              <a:t>digital technology </a:t>
            </a:r>
          </a:p>
          <a:p>
            <a:pPr eaLnBrk="1" hangingPunct="1"/>
            <a:r>
              <a:rPr lang="en-US" altLang="en-US" sz="3200"/>
              <a:t>for image display </a:t>
            </a:r>
          </a:p>
          <a:p>
            <a:pPr eaLnBrk="1" hangingPunct="1"/>
            <a:r>
              <a:rPr lang="en-US" altLang="en-US" sz="3200"/>
              <a:t>and capture. </a:t>
            </a:r>
          </a:p>
          <a:p>
            <a:pPr eaLnBrk="1" hangingPunct="1"/>
            <a:r>
              <a:rPr lang="en-US" altLang="en-US" sz="3200"/>
              <a:t>The examiner can see the big picture on the monitor in addition to, or instead of, seeing it through the eyepiece. These devices supplement, but do not replace, conventional optical microscopes</a:t>
            </a: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a:extLst>
              <a:ext uri="{FF2B5EF4-FFF2-40B4-BE49-F238E27FC236}">
                <a16:creationId xmlns:a16="http://schemas.microsoft.com/office/drawing/2014/main" id="{84E4FD65-1F98-461E-9EA4-E062E3D74148}"/>
              </a:ext>
            </a:extLst>
          </p:cNvPr>
          <p:cNvSpPr>
            <a:spLocks noGrp="1"/>
          </p:cNvSpPr>
          <p:nvPr>
            <p:ph type="dt" sz="quarter" idx="10"/>
          </p:nvPr>
        </p:nvSpPr>
        <p:spPr/>
        <p:txBody>
          <a:bodyPr/>
          <a:lstStyle/>
          <a:p>
            <a:pPr>
              <a:defRPr/>
            </a:pPr>
            <a:fld id="{7F92BDF3-7319-46B4-BF37-C70E34974C54}" type="datetime1">
              <a:rPr lang="en-US" altLang="en-US"/>
              <a:pPr>
                <a:defRPr/>
              </a:pPr>
              <a:t>8/29/2017</a:t>
            </a:fld>
            <a:endParaRPr lang="en-US" altLang="en-US"/>
          </a:p>
        </p:txBody>
      </p:sp>
      <p:sp>
        <p:nvSpPr>
          <p:cNvPr id="5" name="Footer Placeholder 3">
            <a:extLst>
              <a:ext uri="{FF2B5EF4-FFF2-40B4-BE49-F238E27FC236}">
                <a16:creationId xmlns:a16="http://schemas.microsoft.com/office/drawing/2014/main" id="{E199443C-4F63-4DA6-BAF1-524CE1CEA781}"/>
              </a:ext>
            </a:extLst>
          </p:cNvPr>
          <p:cNvSpPr>
            <a:spLocks noGrp="1"/>
          </p:cNvSpPr>
          <p:nvPr>
            <p:ph type="ftr" sz="quarter" idx="11"/>
          </p:nvPr>
        </p:nvSpPr>
        <p:spPr/>
        <p:txBody>
          <a:bodyPr/>
          <a:lstStyle/>
          <a:p>
            <a:pPr>
              <a:defRPr/>
            </a:pPr>
            <a:r>
              <a:rPr lang="en-US" altLang="en-US"/>
              <a:t>ranbsingh</a:t>
            </a:r>
          </a:p>
        </p:txBody>
      </p:sp>
      <p:sp>
        <p:nvSpPr>
          <p:cNvPr id="6" name="Slide Number Placeholder 4">
            <a:extLst>
              <a:ext uri="{FF2B5EF4-FFF2-40B4-BE49-F238E27FC236}">
                <a16:creationId xmlns:a16="http://schemas.microsoft.com/office/drawing/2014/main" id="{B809EA92-D926-43D3-8BCA-056E9A334B66}"/>
              </a:ext>
            </a:extLst>
          </p:cNvPr>
          <p:cNvSpPr>
            <a:spLocks noGrp="1"/>
          </p:cNvSpPr>
          <p:nvPr>
            <p:ph type="sldNum" sz="quarter" idx="12"/>
          </p:nvPr>
        </p:nvSpPr>
        <p:spPr/>
        <p:txBody>
          <a:bodyPr/>
          <a:lstStyle/>
          <a:p>
            <a:pPr>
              <a:defRPr/>
            </a:pPr>
            <a:fld id="{FB81A415-736B-46D4-92E1-04E86B70890C}" type="slidenum">
              <a:rPr lang="en-US" altLang="en-US"/>
              <a:pPr>
                <a:defRPr/>
              </a:pPr>
              <a:t>17</a:t>
            </a:fld>
            <a:endParaRPr lang="en-US" altLang="en-US"/>
          </a:p>
        </p:txBody>
      </p:sp>
      <p:pic>
        <p:nvPicPr>
          <p:cNvPr id="21509" name="Picture 4" descr="vcs4-a">
            <a:extLst>
              <a:ext uri="{FF2B5EF4-FFF2-40B4-BE49-F238E27FC236}">
                <a16:creationId xmlns:a16="http://schemas.microsoft.com/office/drawing/2014/main" id="{806148D9-E747-498C-B979-2A1B7A16A55A}"/>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4895850" y="247650"/>
            <a:ext cx="4176713" cy="2965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Text Box 6">
            <a:extLst>
              <a:ext uri="{FF2B5EF4-FFF2-40B4-BE49-F238E27FC236}">
                <a16:creationId xmlns:a16="http://schemas.microsoft.com/office/drawing/2014/main" id="{1AED65F3-3599-4552-A889-A418C7D81CE0}"/>
              </a:ext>
            </a:extLst>
          </p:cNvPr>
          <p:cNvSpPr txBox="1">
            <a:spLocks noChangeArrowheads="1"/>
          </p:cNvSpPr>
          <p:nvPr/>
        </p:nvSpPr>
        <p:spPr bwMode="auto">
          <a:xfrm>
            <a:off x="179388" y="779463"/>
            <a:ext cx="8785225" cy="534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pPr>
            <a:r>
              <a:rPr lang="en-US" altLang="en-US" sz="3200"/>
              <a:t>A special instrument </a:t>
            </a:r>
          </a:p>
          <a:p>
            <a:pPr eaLnBrk="1" hangingPunct="1">
              <a:lnSpc>
                <a:spcPct val="90000"/>
              </a:lnSpc>
            </a:pPr>
            <a:r>
              <a:rPr lang="en-US" altLang="en-US" sz="3200"/>
              <a:t>for document examination </a:t>
            </a:r>
          </a:p>
          <a:p>
            <a:pPr eaLnBrk="1" hangingPunct="1">
              <a:lnSpc>
                <a:spcPct val="90000"/>
              </a:lnSpc>
            </a:pPr>
            <a:r>
              <a:rPr lang="en-US" altLang="en-US" sz="3200"/>
              <a:t>makes use of electromagnetic </a:t>
            </a:r>
          </a:p>
          <a:p>
            <a:pPr eaLnBrk="1" hangingPunct="1">
              <a:lnSpc>
                <a:spcPct val="90000"/>
              </a:lnSpc>
            </a:pPr>
            <a:r>
              <a:rPr lang="en-US" altLang="en-US" sz="3200"/>
              <a:t>wavelengths and various filters </a:t>
            </a:r>
          </a:p>
          <a:p>
            <a:pPr eaLnBrk="1" hangingPunct="1">
              <a:lnSpc>
                <a:spcPct val="90000"/>
              </a:lnSpc>
            </a:pPr>
            <a:r>
              <a:rPr lang="en-US" altLang="en-US" sz="3200"/>
              <a:t>to differentiate inks and reveal </a:t>
            </a:r>
          </a:p>
          <a:p>
            <a:pPr eaLnBrk="1" hangingPunct="1">
              <a:lnSpc>
                <a:spcPct val="90000"/>
              </a:lnSpc>
            </a:pPr>
            <a:r>
              <a:rPr lang="en-US" altLang="en-US" sz="3200"/>
              <a:t>hidden material on documents. </a:t>
            </a:r>
          </a:p>
          <a:p>
            <a:pPr eaLnBrk="1" hangingPunct="1">
              <a:lnSpc>
                <a:spcPct val="90000"/>
              </a:lnSpc>
            </a:pPr>
            <a:r>
              <a:rPr lang="en-US" altLang="en-US" sz="3200"/>
              <a:t>It has a full compliment of visible, UV and IR sources, source and camera filters, coaxial light, transmitted light, oblique light and other features that   allow the document examiner to see beyond what the human eye can see in order to learn what has happened to a document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69CA1DF9-E775-4740-BF8F-43709481F216}"/>
              </a:ext>
            </a:extLst>
          </p:cNvPr>
          <p:cNvSpPr>
            <a:spLocks noGrp="1"/>
          </p:cNvSpPr>
          <p:nvPr>
            <p:ph type="dt" sz="quarter" idx="10"/>
          </p:nvPr>
        </p:nvSpPr>
        <p:spPr/>
        <p:txBody>
          <a:bodyPr/>
          <a:lstStyle/>
          <a:p>
            <a:pPr>
              <a:defRPr/>
            </a:pPr>
            <a:fld id="{629EC1FD-7DCC-4D66-A2A4-5EB49EA8E993}" type="datetime1">
              <a:rPr lang="en-US" altLang="en-US"/>
              <a:pPr>
                <a:defRPr/>
              </a:pPr>
              <a:t>8/29/2017</a:t>
            </a:fld>
            <a:endParaRPr lang="en-US" altLang="en-US"/>
          </a:p>
        </p:txBody>
      </p:sp>
      <p:sp>
        <p:nvSpPr>
          <p:cNvPr id="5" name="Footer Placeholder 2">
            <a:extLst>
              <a:ext uri="{FF2B5EF4-FFF2-40B4-BE49-F238E27FC236}">
                <a16:creationId xmlns:a16="http://schemas.microsoft.com/office/drawing/2014/main" id="{29064DA3-9D24-454F-8042-E1DE34B5FC4B}"/>
              </a:ext>
            </a:extLst>
          </p:cNvPr>
          <p:cNvSpPr>
            <a:spLocks noGrp="1"/>
          </p:cNvSpPr>
          <p:nvPr>
            <p:ph type="ftr" sz="quarter" idx="11"/>
          </p:nvPr>
        </p:nvSpPr>
        <p:spPr/>
        <p:txBody>
          <a:bodyPr/>
          <a:lstStyle/>
          <a:p>
            <a:pPr>
              <a:defRPr/>
            </a:pPr>
            <a:r>
              <a:rPr lang="en-US" altLang="en-US"/>
              <a:t>ranbsingh</a:t>
            </a:r>
          </a:p>
        </p:txBody>
      </p:sp>
      <p:sp>
        <p:nvSpPr>
          <p:cNvPr id="6" name="Slide Number Placeholder 3">
            <a:extLst>
              <a:ext uri="{FF2B5EF4-FFF2-40B4-BE49-F238E27FC236}">
                <a16:creationId xmlns:a16="http://schemas.microsoft.com/office/drawing/2014/main" id="{9D3B6C7D-7390-485D-8DFE-14C1BD73BFCD}"/>
              </a:ext>
            </a:extLst>
          </p:cNvPr>
          <p:cNvSpPr>
            <a:spLocks noGrp="1"/>
          </p:cNvSpPr>
          <p:nvPr>
            <p:ph type="sldNum" sz="quarter" idx="12"/>
          </p:nvPr>
        </p:nvSpPr>
        <p:spPr/>
        <p:txBody>
          <a:bodyPr/>
          <a:lstStyle/>
          <a:p>
            <a:pPr>
              <a:defRPr/>
            </a:pPr>
            <a:fld id="{1F8E0537-BCE3-42C5-A3AC-5045455D12E9}" type="slidenum">
              <a:rPr lang="en-US" altLang="en-US"/>
              <a:pPr>
                <a:defRPr/>
              </a:pPr>
              <a:t>18</a:t>
            </a:fld>
            <a:endParaRPr lang="en-US" altLang="en-US"/>
          </a:p>
        </p:txBody>
      </p:sp>
      <p:graphicFrame>
        <p:nvGraphicFramePr>
          <p:cNvPr id="22533" name="Object 2">
            <a:extLst>
              <a:ext uri="{FF2B5EF4-FFF2-40B4-BE49-F238E27FC236}">
                <a16:creationId xmlns:a16="http://schemas.microsoft.com/office/drawing/2014/main" id="{B89304E0-EDD7-4676-8F62-607F7AE87DDB}"/>
              </a:ext>
            </a:extLst>
          </p:cNvPr>
          <p:cNvGraphicFramePr>
            <a:graphicFrameLocks noChangeAspect="1"/>
          </p:cNvGraphicFramePr>
          <p:nvPr/>
        </p:nvGraphicFramePr>
        <p:xfrm>
          <a:off x="0" y="1395413"/>
          <a:ext cx="9144000" cy="4175125"/>
        </p:xfrm>
        <a:graphic>
          <a:graphicData uri="http://schemas.openxmlformats.org/presentationml/2006/ole">
            <mc:AlternateContent xmlns:mc="http://schemas.openxmlformats.org/markup-compatibility/2006">
              <mc:Choice xmlns:v="urn:schemas-microsoft-com:vml" Requires="v">
                <p:oleObj spid="_x0000_s22535" name="Clip" r:id="rId3" imgW="1622146" imgH="759866" progId="MS_ClipArt_Gallery.2">
                  <p:embed/>
                </p:oleObj>
              </mc:Choice>
              <mc:Fallback>
                <p:oleObj name="Clip" r:id="rId3" imgW="1622146" imgH="759866" progId="MS_ClipArt_Gallery.2">
                  <p:embed/>
                  <p:pic>
                    <p:nvPicPr>
                      <p:cNvPr id="0" name="Object 2"/>
                      <p:cNvPicPr>
                        <a:picLocks noChangeAspect="1" noChangeArrowheads="1"/>
                      </p:cNvPicPr>
                      <p:nvPr/>
                    </p:nvPicPr>
                    <p:blipFill>
                      <a:blip r:embed="rId4">
                        <a:lum bright="60000"/>
                        <a:extLst>
                          <a:ext uri="{28A0092B-C50C-407E-A947-70E740481C1C}">
                            <a14:useLocalDpi xmlns:a14="http://schemas.microsoft.com/office/drawing/2010/main" val="0"/>
                          </a:ext>
                        </a:extLst>
                      </a:blip>
                      <a:srcRect/>
                      <a:stretch>
                        <a:fillRect/>
                      </a:stretch>
                    </p:blipFill>
                    <p:spPr bwMode="auto">
                      <a:xfrm>
                        <a:off x="0" y="1395413"/>
                        <a:ext cx="9144000" cy="417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7891" name="Text Box 3">
            <a:extLst>
              <a:ext uri="{FF2B5EF4-FFF2-40B4-BE49-F238E27FC236}">
                <a16:creationId xmlns:a16="http://schemas.microsoft.com/office/drawing/2014/main" id="{8893B573-6921-4625-87A4-7DABB1DFB1A9}"/>
              </a:ext>
            </a:extLst>
          </p:cNvPr>
          <p:cNvSpPr txBox="1">
            <a:spLocks noChangeArrowheads="1"/>
          </p:cNvSpPr>
          <p:nvPr/>
        </p:nvSpPr>
        <p:spPr bwMode="auto">
          <a:xfrm>
            <a:off x="841375" y="2362200"/>
            <a:ext cx="7159625" cy="170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0600" i="1">
                <a:solidFill>
                  <a:srgbClr val="3366FF"/>
                </a:solidFill>
                <a:latin typeface="Bookman Old Style" panose="02050604050505020204" pitchFamily="18" charset="0"/>
              </a:rPr>
              <a:t>Thank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box(in)">
                                      <p:cBhvr>
                                        <p:cTn id="7" dur="5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59AFFF9-1C2E-457A-825D-409DD12C4680}"/>
              </a:ext>
            </a:extLst>
          </p:cNvPr>
          <p:cNvSpPr>
            <a:spLocks noGrp="1"/>
          </p:cNvSpPr>
          <p:nvPr>
            <p:ph type="dt" sz="quarter" idx="10"/>
          </p:nvPr>
        </p:nvSpPr>
        <p:spPr/>
        <p:txBody>
          <a:bodyPr/>
          <a:lstStyle/>
          <a:p>
            <a:pPr>
              <a:defRPr/>
            </a:pPr>
            <a:fld id="{38F66100-C693-47AD-A957-2C1E0FC95AE7}" type="datetime1">
              <a:rPr lang="en-US" altLang="en-US"/>
              <a:pPr>
                <a:defRPr/>
              </a:pPr>
              <a:t>8/29/2017</a:t>
            </a:fld>
            <a:endParaRPr lang="en-US" altLang="en-US"/>
          </a:p>
        </p:txBody>
      </p:sp>
      <p:sp>
        <p:nvSpPr>
          <p:cNvPr id="5" name="Footer Placeholder 4">
            <a:extLst>
              <a:ext uri="{FF2B5EF4-FFF2-40B4-BE49-F238E27FC236}">
                <a16:creationId xmlns:a16="http://schemas.microsoft.com/office/drawing/2014/main" id="{980F1F65-FDC0-4724-9069-C62838D60133}"/>
              </a:ext>
            </a:extLst>
          </p:cNvPr>
          <p:cNvSpPr>
            <a:spLocks noGrp="1"/>
          </p:cNvSpPr>
          <p:nvPr>
            <p:ph type="ftr" sz="quarter" idx="11"/>
          </p:nvPr>
        </p:nvSpPr>
        <p:spPr/>
        <p:txBody>
          <a:bodyPr/>
          <a:lstStyle/>
          <a:p>
            <a:pPr>
              <a:defRPr/>
            </a:pPr>
            <a:r>
              <a:rPr lang="en-US" altLang="en-US"/>
              <a:t>ranbsingh</a:t>
            </a:r>
          </a:p>
        </p:txBody>
      </p:sp>
      <p:sp>
        <p:nvSpPr>
          <p:cNvPr id="6" name="Slide Number Placeholder 5">
            <a:extLst>
              <a:ext uri="{FF2B5EF4-FFF2-40B4-BE49-F238E27FC236}">
                <a16:creationId xmlns:a16="http://schemas.microsoft.com/office/drawing/2014/main" id="{0AD212E9-146D-45E8-94AE-036E391795D0}"/>
              </a:ext>
            </a:extLst>
          </p:cNvPr>
          <p:cNvSpPr>
            <a:spLocks noGrp="1"/>
          </p:cNvSpPr>
          <p:nvPr>
            <p:ph type="sldNum" sz="quarter" idx="12"/>
          </p:nvPr>
        </p:nvSpPr>
        <p:spPr/>
        <p:txBody>
          <a:bodyPr/>
          <a:lstStyle/>
          <a:p>
            <a:pPr>
              <a:defRPr/>
            </a:pPr>
            <a:fld id="{96716A15-10BF-4E84-A71A-1590F79E29AC}" type="slidenum">
              <a:rPr lang="en-US" altLang="en-US"/>
              <a:pPr>
                <a:defRPr/>
              </a:pPr>
              <a:t>2</a:t>
            </a:fld>
            <a:endParaRPr lang="en-US" altLang="en-US"/>
          </a:p>
        </p:txBody>
      </p:sp>
      <p:sp>
        <p:nvSpPr>
          <p:cNvPr id="6149" name="Rectangle 5">
            <a:extLst>
              <a:ext uri="{FF2B5EF4-FFF2-40B4-BE49-F238E27FC236}">
                <a16:creationId xmlns:a16="http://schemas.microsoft.com/office/drawing/2014/main" id="{E9DDBB07-899F-4A97-9F5C-DD29051C618B}"/>
              </a:ext>
            </a:extLst>
          </p:cNvPr>
          <p:cNvSpPr>
            <a:spLocks noChangeArrowheads="1"/>
          </p:cNvSpPr>
          <p:nvPr/>
        </p:nvSpPr>
        <p:spPr bwMode="auto">
          <a:xfrm>
            <a:off x="258763" y="1190625"/>
            <a:ext cx="8561387"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40000"/>
              </a:lnSpc>
              <a:buFontTx/>
              <a:buChar char="•"/>
            </a:pPr>
            <a:r>
              <a:rPr lang="en-US" altLang="en-US" sz="4000"/>
              <a:t>  Measuring instruments</a:t>
            </a:r>
          </a:p>
          <a:p>
            <a:pPr algn="ctr">
              <a:lnSpc>
                <a:spcPct val="140000"/>
              </a:lnSpc>
              <a:buFontTx/>
              <a:buChar char="•"/>
            </a:pPr>
            <a:r>
              <a:rPr lang="en-US" altLang="en-US" sz="4000"/>
              <a:t>  Magnifiers</a:t>
            </a:r>
          </a:p>
          <a:p>
            <a:pPr algn="ctr">
              <a:lnSpc>
                <a:spcPct val="140000"/>
              </a:lnSpc>
              <a:buFontTx/>
              <a:buChar char="•"/>
            </a:pPr>
            <a:r>
              <a:rPr lang="en-US" altLang="en-US" sz="4000"/>
              <a:t>  Light Sources</a:t>
            </a:r>
          </a:p>
          <a:p>
            <a:pPr algn="ctr">
              <a:lnSpc>
                <a:spcPct val="140000"/>
              </a:lnSpc>
              <a:buFontTx/>
              <a:buChar char="•"/>
            </a:pPr>
            <a:r>
              <a:rPr lang="en-US" altLang="en-US" sz="4000"/>
              <a:t>  Equipments for chemical examinations</a:t>
            </a:r>
          </a:p>
          <a:p>
            <a:pPr algn="ctr">
              <a:lnSpc>
                <a:spcPct val="140000"/>
              </a:lnSpc>
              <a:buFontTx/>
              <a:buChar char="•"/>
            </a:pPr>
            <a:r>
              <a:rPr lang="en-US" altLang="en-US" sz="4000"/>
              <a:t>  Special application devices</a:t>
            </a:r>
          </a:p>
        </p:txBody>
      </p:sp>
      <p:sp>
        <p:nvSpPr>
          <p:cNvPr id="6150" name="Text Box 6">
            <a:extLst>
              <a:ext uri="{FF2B5EF4-FFF2-40B4-BE49-F238E27FC236}">
                <a16:creationId xmlns:a16="http://schemas.microsoft.com/office/drawing/2014/main" id="{D4D7EEC3-0DFA-45CE-94CD-BAB43F73EEC4}"/>
              </a:ext>
            </a:extLst>
          </p:cNvPr>
          <p:cNvSpPr txBox="1">
            <a:spLocks noChangeArrowheads="1"/>
          </p:cNvSpPr>
          <p:nvPr/>
        </p:nvSpPr>
        <p:spPr bwMode="auto">
          <a:xfrm>
            <a:off x="1276350" y="192088"/>
            <a:ext cx="7651750" cy="86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lnSpc>
                <a:spcPct val="70000"/>
              </a:lnSpc>
            </a:pPr>
            <a:r>
              <a:rPr lang="en-US" altLang="en-US" sz="3600" i="1"/>
              <a:t>for Questioned Document Examinations </a:t>
            </a:r>
          </a:p>
          <a:p>
            <a:pPr algn="r" eaLnBrk="1" hangingPunct="1">
              <a:lnSpc>
                <a:spcPct val="70000"/>
              </a:lnSpc>
            </a:pPr>
            <a:r>
              <a:rPr lang="en-US" altLang="en-US" sz="3600" i="1"/>
              <a:t>one may need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ABC0FBA6-677A-4A9C-809A-8B20B482F39F}"/>
              </a:ext>
            </a:extLst>
          </p:cNvPr>
          <p:cNvSpPr>
            <a:spLocks noGrp="1" noChangeArrowheads="1"/>
          </p:cNvSpPr>
          <p:nvPr>
            <p:ph type="dt" sz="quarter" idx="10"/>
          </p:nvPr>
        </p:nvSpPr>
        <p:spPr/>
        <p:txBody>
          <a:bodyPr/>
          <a:lstStyle/>
          <a:p>
            <a:pPr>
              <a:defRPr/>
            </a:pPr>
            <a:fld id="{E3F18B9B-B541-42FC-9AEB-BF7887262089}" type="datetime1">
              <a:rPr lang="en-US" altLang="en-US"/>
              <a:pPr>
                <a:defRPr/>
              </a:pPr>
              <a:t>8/29/2017</a:t>
            </a:fld>
            <a:endParaRPr lang="en-US" altLang="en-US"/>
          </a:p>
        </p:txBody>
      </p:sp>
      <p:sp>
        <p:nvSpPr>
          <p:cNvPr id="5" name="Rectangle 7">
            <a:extLst>
              <a:ext uri="{FF2B5EF4-FFF2-40B4-BE49-F238E27FC236}">
                <a16:creationId xmlns:a16="http://schemas.microsoft.com/office/drawing/2014/main" id="{3227D723-989F-43C2-99DE-58BBA2D0D5A0}"/>
              </a:ext>
            </a:extLst>
          </p:cNvPr>
          <p:cNvSpPr>
            <a:spLocks noGrp="1" noChangeArrowheads="1"/>
          </p:cNvSpPr>
          <p:nvPr>
            <p:ph type="ftr" sz="quarter" idx="11"/>
          </p:nvPr>
        </p:nvSpPr>
        <p:spPr/>
        <p:txBody>
          <a:bodyPr/>
          <a:lstStyle/>
          <a:p>
            <a:pPr>
              <a:defRPr/>
            </a:pPr>
            <a:r>
              <a:rPr lang="en-US" altLang="en-US"/>
              <a:t>ranbsingh</a:t>
            </a:r>
          </a:p>
        </p:txBody>
      </p:sp>
      <p:sp>
        <p:nvSpPr>
          <p:cNvPr id="6" name="Rectangle 8">
            <a:extLst>
              <a:ext uri="{FF2B5EF4-FFF2-40B4-BE49-F238E27FC236}">
                <a16:creationId xmlns:a16="http://schemas.microsoft.com/office/drawing/2014/main" id="{EAAA180E-B890-4F60-8B3D-B663C08DD7AB}"/>
              </a:ext>
            </a:extLst>
          </p:cNvPr>
          <p:cNvSpPr>
            <a:spLocks noGrp="1" noChangeArrowheads="1"/>
          </p:cNvSpPr>
          <p:nvPr>
            <p:ph type="sldNum" sz="quarter" idx="12"/>
          </p:nvPr>
        </p:nvSpPr>
        <p:spPr/>
        <p:txBody>
          <a:bodyPr/>
          <a:lstStyle/>
          <a:p>
            <a:pPr>
              <a:defRPr/>
            </a:pPr>
            <a:fld id="{58373B73-FBF6-466A-BC8A-7BEE3BBDC68C}" type="slidenum">
              <a:rPr lang="en-US" altLang="en-US"/>
              <a:pPr>
                <a:defRPr/>
              </a:pPr>
              <a:t>3</a:t>
            </a:fld>
            <a:endParaRPr lang="en-US" altLang="en-US"/>
          </a:p>
        </p:txBody>
      </p:sp>
      <p:sp>
        <p:nvSpPr>
          <p:cNvPr id="7173" name="Rectangle 2">
            <a:extLst>
              <a:ext uri="{FF2B5EF4-FFF2-40B4-BE49-F238E27FC236}">
                <a16:creationId xmlns:a16="http://schemas.microsoft.com/office/drawing/2014/main" id="{D7114A1E-0B5F-4BF4-80D2-B1770357BEB1}"/>
              </a:ext>
            </a:extLst>
          </p:cNvPr>
          <p:cNvSpPr>
            <a:spLocks noGrp="1" noChangeArrowheads="1"/>
          </p:cNvSpPr>
          <p:nvPr>
            <p:ph type="ctrTitle"/>
          </p:nvPr>
        </p:nvSpPr>
        <p:spPr/>
        <p:txBody>
          <a:bodyPr/>
          <a:lstStyle/>
          <a:p>
            <a:pPr eaLnBrk="1" hangingPunct="1"/>
            <a:r>
              <a:rPr lang="en-US" altLang="en-US"/>
              <a:t>  </a:t>
            </a:r>
          </a:p>
        </p:txBody>
      </p:sp>
      <p:sp>
        <p:nvSpPr>
          <p:cNvPr id="7174" name="Rectangle 5">
            <a:extLst>
              <a:ext uri="{FF2B5EF4-FFF2-40B4-BE49-F238E27FC236}">
                <a16:creationId xmlns:a16="http://schemas.microsoft.com/office/drawing/2014/main" id="{73B1B13B-A530-4E3B-AF80-40BAEFB39F19}"/>
              </a:ext>
            </a:extLst>
          </p:cNvPr>
          <p:cNvSpPr>
            <a:spLocks noChangeArrowheads="1"/>
          </p:cNvSpPr>
          <p:nvPr/>
        </p:nvSpPr>
        <p:spPr bwMode="auto">
          <a:xfrm>
            <a:off x="2447925" y="669925"/>
            <a:ext cx="5189538" cy="488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4000"/>
              <a:t>Measuring instruments</a:t>
            </a:r>
          </a:p>
          <a:p>
            <a:pPr eaLnBrk="1" hangingPunct="1"/>
            <a:endParaRPr kumimoji="1" lang="en-US" altLang="en-US" sz="4000"/>
          </a:p>
          <a:p>
            <a:pPr eaLnBrk="1" hangingPunct="1">
              <a:lnSpc>
                <a:spcPct val="130000"/>
              </a:lnSpc>
              <a:buFont typeface="Wingdings" panose="05000000000000000000" pitchFamily="2" charset="2"/>
              <a:buChar char="v"/>
            </a:pPr>
            <a:r>
              <a:rPr kumimoji="1" lang="en-US" altLang="en-US" sz="3600"/>
              <a:t>   Linear scales </a:t>
            </a:r>
          </a:p>
          <a:p>
            <a:pPr eaLnBrk="1" hangingPunct="1">
              <a:lnSpc>
                <a:spcPct val="130000"/>
              </a:lnSpc>
              <a:buFont typeface="Wingdings" panose="05000000000000000000" pitchFamily="2" charset="2"/>
              <a:buChar char="v"/>
            </a:pPr>
            <a:r>
              <a:rPr kumimoji="1" lang="en-US" altLang="en-US" sz="3600"/>
              <a:t>   Special scales</a:t>
            </a:r>
          </a:p>
          <a:p>
            <a:pPr eaLnBrk="1" hangingPunct="1">
              <a:lnSpc>
                <a:spcPct val="130000"/>
              </a:lnSpc>
              <a:buFont typeface="Wingdings" panose="05000000000000000000" pitchFamily="2" charset="2"/>
              <a:buChar char="v"/>
            </a:pPr>
            <a:r>
              <a:rPr kumimoji="1" lang="en-US" altLang="en-US" sz="3600"/>
              <a:t>   Micrometers</a:t>
            </a:r>
          </a:p>
          <a:p>
            <a:pPr eaLnBrk="1" hangingPunct="1">
              <a:lnSpc>
                <a:spcPct val="130000"/>
              </a:lnSpc>
              <a:buFont typeface="Wingdings" panose="05000000000000000000" pitchFamily="2" charset="2"/>
              <a:buChar char="v"/>
            </a:pPr>
            <a:r>
              <a:rPr kumimoji="1" lang="en-US" altLang="en-US" sz="3600"/>
              <a:t>   Screw gauge</a:t>
            </a:r>
          </a:p>
          <a:p>
            <a:pPr eaLnBrk="1" hangingPunct="1">
              <a:lnSpc>
                <a:spcPct val="130000"/>
              </a:lnSpc>
              <a:buFont typeface="Wingdings" panose="05000000000000000000" pitchFamily="2" charset="2"/>
              <a:buChar char="v"/>
            </a:pPr>
            <a:r>
              <a:rPr kumimoji="1" lang="en-US" altLang="en-US" sz="3600"/>
              <a:t>   Paper gauge </a:t>
            </a:r>
            <a:r>
              <a:rPr kumimoji="1" lang="en-US" altLang="en-US" sz="3600" i="1"/>
              <a:t>(dial type)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17D57E82-0098-49EB-8113-1E45AFA7CCF8}"/>
              </a:ext>
            </a:extLst>
          </p:cNvPr>
          <p:cNvSpPr>
            <a:spLocks noGrp="1"/>
          </p:cNvSpPr>
          <p:nvPr>
            <p:ph type="dt" sz="quarter" idx="10"/>
          </p:nvPr>
        </p:nvSpPr>
        <p:spPr/>
        <p:txBody>
          <a:bodyPr/>
          <a:lstStyle/>
          <a:p>
            <a:pPr>
              <a:defRPr/>
            </a:pPr>
            <a:fld id="{D7C0A8FE-01BE-4C7D-8D70-ED84225109FB}" type="datetime1">
              <a:rPr lang="en-US" altLang="en-US"/>
              <a:pPr>
                <a:defRPr/>
              </a:pPr>
              <a:t>8/29/2017</a:t>
            </a:fld>
            <a:endParaRPr lang="en-US" altLang="en-US"/>
          </a:p>
        </p:txBody>
      </p:sp>
      <p:sp>
        <p:nvSpPr>
          <p:cNvPr id="4" name="Footer Placeholder 4">
            <a:extLst>
              <a:ext uri="{FF2B5EF4-FFF2-40B4-BE49-F238E27FC236}">
                <a16:creationId xmlns:a16="http://schemas.microsoft.com/office/drawing/2014/main" id="{5D82668A-265F-4F2F-8FB8-D09883708065}"/>
              </a:ext>
            </a:extLst>
          </p:cNvPr>
          <p:cNvSpPr>
            <a:spLocks noGrp="1"/>
          </p:cNvSpPr>
          <p:nvPr>
            <p:ph type="ftr" sz="quarter" idx="11"/>
          </p:nvPr>
        </p:nvSpPr>
        <p:spPr/>
        <p:txBody>
          <a:bodyPr/>
          <a:lstStyle/>
          <a:p>
            <a:pPr>
              <a:defRPr/>
            </a:pPr>
            <a:r>
              <a:rPr lang="en-US" altLang="en-US"/>
              <a:t>ranbsingh</a:t>
            </a:r>
          </a:p>
        </p:txBody>
      </p:sp>
      <p:sp>
        <p:nvSpPr>
          <p:cNvPr id="5" name="Slide Number Placeholder 5">
            <a:extLst>
              <a:ext uri="{FF2B5EF4-FFF2-40B4-BE49-F238E27FC236}">
                <a16:creationId xmlns:a16="http://schemas.microsoft.com/office/drawing/2014/main" id="{929BF65C-ADBA-46D5-AA5C-87256D1E741C}"/>
              </a:ext>
            </a:extLst>
          </p:cNvPr>
          <p:cNvSpPr>
            <a:spLocks noGrp="1"/>
          </p:cNvSpPr>
          <p:nvPr>
            <p:ph type="sldNum" sz="quarter" idx="12"/>
          </p:nvPr>
        </p:nvSpPr>
        <p:spPr/>
        <p:txBody>
          <a:bodyPr/>
          <a:lstStyle/>
          <a:p>
            <a:pPr>
              <a:defRPr/>
            </a:pPr>
            <a:fld id="{C6DB22F2-1A4E-4D24-8674-B1DEFA00B08C}" type="slidenum">
              <a:rPr lang="en-US" altLang="en-US"/>
              <a:pPr>
                <a:defRPr/>
              </a:pPr>
              <a:t>4</a:t>
            </a:fld>
            <a:endParaRPr lang="en-US" altLang="en-US"/>
          </a:p>
        </p:txBody>
      </p:sp>
      <p:sp>
        <p:nvSpPr>
          <p:cNvPr id="8197" name="Rectangle 4">
            <a:extLst>
              <a:ext uri="{FF2B5EF4-FFF2-40B4-BE49-F238E27FC236}">
                <a16:creationId xmlns:a16="http://schemas.microsoft.com/office/drawing/2014/main" id="{27C6DD84-F670-45DD-BD69-F7C4AA9B6307}"/>
              </a:ext>
            </a:extLst>
          </p:cNvPr>
          <p:cNvSpPr>
            <a:spLocks noChangeArrowheads="1"/>
          </p:cNvSpPr>
          <p:nvPr/>
        </p:nvSpPr>
        <p:spPr bwMode="auto">
          <a:xfrm>
            <a:off x="1511300" y="163513"/>
            <a:ext cx="6889750" cy="576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4000"/>
              <a:t>Magnifiers</a:t>
            </a:r>
          </a:p>
          <a:p>
            <a:pPr eaLnBrk="1" hangingPunct="1"/>
            <a:endParaRPr kumimoji="1" lang="en-US" altLang="en-US" sz="4000"/>
          </a:p>
          <a:p>
            <a:pPr eaLnBrk="1" hangingPunct="1">
              <a:lnSpc>
                <a:spcPct val="130000"/>
              </a:lnSpc>
              <a:buFont typeface="Wingdings" panose="05000000000000000000" pitchFamily="2" charset="2"/>
              <a:buChar char="Ø"/>
            </a:pPr>
            <a:r>
              <a:rPr kumimoji="1" lang="en-US" altLang="en-US" sz="3600"/>
              <a:t>   Eye pieces</a:t>
            </a:r>
          </a:p>
          <a:p>
            <a:pPr eaLnBrk="1" hangingPunct="1">
              <a:lnSpc>
                <a:spcPct val="130000"/>
              </a:lnSpc>
              <a:buFont typeface="Wingdings" panose="05000000000000000000" pitchFamily="2" charset="2"/>
              <a:buNone/>
            </a:pPr>
            <a:endParaRPr kumimoji="1" lang="en-US" altLang="en-US" sz="3600"/>
          </a:p>
          <a:p>
            <a:pPr eaLnBrk="1" hangingPunct="1">
              <a:lnSpc>
                <a:spcPct val="60000"/>
              </a:lnSpc>
              <a:buFont typeface="Wingdings" panose="05000000000000000000" pitchFamily="2" charset="2"/>
              <a:buChar char="Ø"/>
            </a:pPr>
            <a:r>
              <a:rPr kumimoji="1" lang="en-US" altLang="en-US" sz="3600"/>
              <a:t>   Binocular magnifiers</a:t>
            </a:r>
          </a:p>
          <a:p>
            <a:pPr eaLnBrk="1" hangingPunct="1">
              <a:lnSpc>
                <a:spcPct val="60000"/>
              </a:lnSpc>
              <a:buFont typeface="Wingdings" panose="05000000000000000000" pitchFamily="2" charset="2"/>
              <a:buNone/>
            </a:pPr>
            <a:r>
              <a:rPr kumimoji="1" lang="en-US" altLang="en-US" sz="3600"/>
              <a:t>      </a:t>
            </a:r>
            <a:r>
              <a:rPr kumimoji="1" lang="en-US" altLang="en-US" sz="3600" i="1"/>
              <a:t>(tied to forehead with headband)</a:t>
            </a:r>
          </a:p>
          <a:p>
            <a:pPr eaLnBrk="1" hangingPunct="1">
              <a:lnSpc>
                <a:spcPct val="60000"/>
              </a:lnSpc>
              <a:buFont typeface="Wingdings" panose="05000000000000000000" pitchFamily="2" charset="2"/>
              <a:buNone/>
            </a:pPr>
            <a:endParaRPr kumimoji="1" lang="en-US" altLang="en-US" sz="3600" i="1"/>
          </a:p>
          <a:p>
            <a:pPr eaLnBrk="1" hangingPunct="1">
              <a:lnSpc>
                <a:spcPct val="60000"/>
              </a:lnSpc>
              <a:buFont typeface="Wingdings" panose="05000000000000000000" pitchFamily="2" charset="2"/>
              <a:buNone/>
            </a:pPr>
            <a:endParaRPr kumimoji="1" lang="en-US" altLang="en-US" sz="3600" i="1"/>
          </a:p>
          <a:p>
            <a:pPr eaLnBrk="1" hangingPunct="1">
              <a:lnSpc>
                <a:spcPct val="60000"/>
              </a:lnSpc>
              <a:buFont typeface="Wingdings" panose="05000000000000000000" pitchFamily="2" charset="2"/>
              <a:buChar char="Ø"/>
            </a:pPr>
            <a:r>
              <a:rPr kumimoji="1" lang="en-US" altLang="en-US" sz="3600"/>
              <a:t>   Illuminated magnifiers</a:t>
            </a:r>
          </a:p>
          <a:p>
            <a:pPr eaLnBrk="1" hangingPunct="1">
              <a:lnSpc>
                <a:spcPct val="60000"/>
              </a:lnSpc>
              <a:buFont typeface="Wingdings" panose="05000000000000000000" pitchFamily="2" charset="2"/>
              <a:buNone/>
            </a:pPr>
            <a:r>
              <a:rPr kumimoji="1" lang="en-US" altLang="en-US" sz="3600" i="1"/>
              <a:t>      </a:t>
            </a:r>
            <a:r>
              <a:rPr kumimoji="1" lang="en-US" altLang="en-US" sz="3600"/>
              <a:t>(with or without scales)</a:t>
            </a:r>
          </a:p>
          <a:p>
            <a:pPr eaLnBrk="1" hangingPunct="1">
              <a:lnSpc>
                <a:spcPct val="60000"/>
              </a:lnSpc>
              <a:buFont typeface="Wingdings" panose="05000000000000000000" pitchFamily="2" charset="2"/>
              <a:buNone/>
            </a:pPr>
            <a:endParaRPr kumimoji="1" lang="en-US" altLang="en-US" sz="3600"/>
          </a:p>
          <a:p>
            <a:pPr eaLnBrk="1" hangingPunct="1">
              <a:lnSpc>
                <a:spcPct val="130000"/>
              </a:lnSpc>
              <a:buFont typeface="Wingdings" panose="05000000000000000000" pitchFamily="2" charset="2"/>
              <a:buChar char="Ø"/>
            </a:pPr>
            <a:r>
              <a:rPr kumimoji="1" lang="en-US" altLang="en-US" sz="3600"/>
              <a:t>   Microscopes (stereo)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2C3C84CE-5B1E-4A6D-B33D-1C498D22B9D7}"/>
              </a:ext>
            </a:extLst>
          </p:cNvPr>
          <p:cNvSpPr>
            <a:spLocks noGrp="1"/>
          </p:cNvSpPr>
          <p:nvPr>
            <p:ph type="dt" sz="quarter" idx="10"/>
          </p:nvPr>
        </p:nvSpPr>
        <p:spPr/>
        <p:txBody>
          <a:bodyPr/>
          <a:lstStyle/>
          <a:p>
            <a:pPr>
              <a:defRPr/>
            </a:pPr>
            <a:fld id="{1585625C-F15E-49FE-9CB9-711017300D8F}" type="datetime1">
              <a:rPr lang="en-US" altLang="en-US"/>
              <a:pPr>
                <a:defRPr/>
              </a:pPr>
              <a:t>8/29/2017</a:t>
            </a:fld>
            <a:endParaRPr lang="en-US" altLang="en-US"/>
          </a:p>
        </p:txBody>
      </p:sp>
      <p:sp>
        <p:nvSpPr>
          <p:cNvPr id="4" name="Footer Placeholder 4">
            <a:extLst>
              <a:ext uri="{FF2B5EF4-FFF2-40B4-BE49-F238E27FC236}">
                <a16:creationId xmlns:a16="http://schemas.microsoft.com/office/drawing/2014/main" id="{72E685F4-68A4-40BA-A370-D89D4122F886}"/>
              </a:ext>
            </a:extLst>
          </p:cNvPr>
          <p:cNvSpPr>
            <a:spLocks noGrp="1"/>
          </p:cNvSpPr>
          <p:nvPr>
            <p:ph type="ftr" sz="quarter" idx="11"/>
          </p:nvPr>
        </p:nvSpPr>
        <p:spPr/>
        <p:txBody>
          <a:bodyPr/>
          <a:lstStyle/>
          <a:p>
            <a:pPr>
              <a:defRPr/>
            </a:pPr>
            <a:r>
              <a:rPr lang="en-US" altLang="en-US"/>
              <a:t>ranbsingh</a:t>
            </a:r>
          </a:p>
        </p:txBody>
      </p:sp>
      <p:sp>
        <p:nvSpPr>
          <p:cNvPr id="5" name="Slide Number Placeholder 5">
            <a:extLst>
              <a:ext uri="{FF2B5EF4-FFF2-40B4-BE49-F238E27FC236}">
                <a16:creationId xmlns:a16="http://schemas.microsoft.com/office/drawing/2014/main" id="{126BEE67-8D82-455C-8FA5-7F5CDD65A4BB}"/>
              </a:ext>
            </a:extLst>
          </p:cNvPr>
          <p:cNvSpPr>
            <a:spLocks noGrp="1"/>
          </p:cNvSpPr>
          <p:nvPr>
            <p:ph type="sldNum" sz="quarter" idx="12"/>
          </p:nvPr>
        </p:nvSpPr>
        <p:spPr/>
        <p:txBody>
          <a:bodyPr/>
          <a:lstStyle/>
          <a:p>
            <a:pPr>
              <a:defRPr/>
            </a:pPr>
            <a:fld id="{35FA4C88-010E-465C-93D1-E7B13F2C6430}" type="slidenum">
              <a:rPr lang="en-US" altLang="en-US"/>
              <a:pPr>
                <a:defRPr/>
              </a:pPr>
              <a:t>5</a:t>
            </a:fld>
            <a:endParaRPr lang="en-US" altLang="en-US"/>
          </a:p>
        </p:txBody>
      </p:sp>
      <p:sp>
        <p:nvSpPr>
          <p:cNvPr id="9221" name="Rectangle 4">
            <a:extLst>
              <a:ext uri="{FF2B5EF4-FFF2-40B4-BE49-F238E27FC236}">
                <a16:creationId xmlns:a16="http://schemas.microsoft.com/office/drawing/2014/main" id="{B9575EEA-B70D-435F-A49C-96645BB060EB}"/>
              </a:ext>
            </a:extLst>
          </p:cNvPr>
          <p:cNvSpPr>
            <a:spLocks noChangeArrowheads="1"/>
          </p:cNvSpPr>
          <p:nvPr/>
        </p:nvSpPr>
        <p:spPr bwMode="auto">
          <a:xfrm>
            <a:off x="2416175" y="471488"/>
            <a:ext cx="5864225" cy="564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0000"/>
              </a:lnSpc>
            </a:pPr>
            <a:r>
              <a:rPr kumimoji="1" lang="en-US" altLang="en-US" sz="4000"/>
              <a:t>Light sources</a:t>
            </a:r>
          </a:p>
          <a:p>
            <a:pPr eaLnBrk="1" hangingPunct="1">
              <a:lnSpc>
                <a:spcPct val="50000"/>
              </a:lnSpc>
            </a:pPr>
            <a:r>
              <a:rPr kumimoji="1" lang="en-US" altLang="en-US" sz="3200" i="1"/>
              <a:t>(filters for selection of band width)</a:t>
            </a:r>
            <a:endParaRPr kumimoji="1" lang="en-US" altLang="ko-KR" sz="3200" i="1">
              <a:ea typeface="굴림" panose="020B0600000101010101" pitchFamily="34" charset="-127"/>
            </a:endParaRPr>
          </a:p>
          <a:p>
            <a:pPr eaLnBrk="1" hangingPunct="1">
              <a:lnSpc>
                <a:spcPct val="50000"/>
              </a:lnSpc>
            </a:pPr>
            <a:endParaRPr kumimoji="1" lang="en-US" altLang="en-US" sz="4800"/>
          </a:p>
          <a:p>
            <a:pPr eaLnBrk="1" hangingPunct="1">
              <a:lnSpc>
                <a:spcPct val="80000"/>
              </a:lnSpc>
              <a:buFontTx/>
              <a:buChar char="•"/>
            </a:pPr>
            <a:r>
              <a:rPr kumimoji="1" lang="en-US" altLang="en-US" sz="3600"/>
              <a:t>  visible </a:t>
            </a:r>
          </a:p>
          <a:p>
            <a:pPr eaLnBrk="1" hangingPunct="1">
              <a:lnSpc>
                <a:spcPct val="60000"/>
              </a:lnSpc>
            </a:pPr>
            <a:r>
              <a:rPr kumimoji="1" lang="en-US" altLang="ko-KR" sz="3600">
                <a:ea typeface="굴림" panose="020B0600000101010101" pitchFamily="34" charset="-127"/>
              </a:rPr>
              <a:t>    - reflected, co-axial, retro, </a:t>
            </a:r>
          </a:p>
          <a:p>
            <a:pPr eaLnBrk="1" hangingPunct="1">
              <a:lnSpc>
                <a:spcPct val="60000"/>
              </a:lnSpc>
            </a:pPr>
            <a:r>
              <a:rPr kumimoji="1" lang="en-US" altLang="ko-KR" sz="3600">
                <a:ea typeface="굴림" panose="020B0600000101010101" pitchFamily="34" charset="-127"/>
              </a:rPr>
              <a:t>    - transmitted, </a:t>
            </a:r>
          </a:p>
          <a:p>
            <a:pPr eaLnBrk="1" hangingPunct="1">
              <a:lnSpc>
                <a:spcPct val="60000"/>
              </a:lnSpc>
            </a:pPr>
            <a:r>
              <a:rPr kumimoji="1" lang="en-US" altLang="ko-KR" sz="3600">
                <a:ea typeface="굴림" panose="020B0600000101010101" pitchFamily="34" charset="-127"/>
              </a:rPr>
              <a:t>    - oblique</a:t>
            </a:r>
            <a:endParaRPr kumimoji="1" lang="en-US" altLang="en-US" sz="3600"/>
          </a:p>
          <a:p>
            <a:pPr eaLnBrk="1" hangingPunct="1">
              <a:lnSpc>
                <a:spcPct val="80000"/>
              </a:lnSpc>
            </a:pPr>
            <a:endParaRPr kumimoji="1" lang="en-US" altLang="en-US" sz="3600"/>
          </a:p>
          <a:p>
            <a:pPr eaLnBrk="1" hangingPunct="1">
              <a:lnSpc>
                <a:spcPct val="80000"/>
              </a:lnSpc>
              <a:buFontTx/>
              <a:buChar char="•"/>
            </a:pPr>
            <a:r>
              <a:rPr kumimoji="1" lang="en-US" altLang="en-US" sz="3600"/>
              <a:t> ultraviolet</a:t>
            </a:r>
          </a:p>
          <a:p>
            <a:pPr eaLnBrk="1" hangingPunct="1">
              <a:lnSpc>
                <a:spcPct val="60000"/>
              </a:lnSpc>
            </a:pPr>
            <a:endParaRPr kumimoji="1" lang="en-US" altLang="en-US" sz="3600"/>
          </a:p>
          <a:p>
            <a:pPr eaLnBrk="1" hangingPunct="1">
              <a:lnSpc>
                <a:spcPct val="80000"/>
              </a:lnSpc>
              <a:buFontTx/>
              <a:buChar char="•"/>
            </a:pPr>
            <a:r>
              <a:rPr kumimoji="1" lang="en-US" altLang="en-US" sz="3600"/>
              <a:t> Infrared</a:t>
            </a:r>
          </a:p>
          <a:p>
            <a:pPr eaLnBrk="1" hangingPunct="1">
              <a:lnSpc>
                <a:spcPct val="80000"/>
              </a:lnSpc>
            </a:pPr>
            <a:endParaRPr kumimoji="1" lang="en-US" altLang="en-US" sz="3600"/>
          </a:p>
          <a:p>
            <a:pPr eaLnBrk="1" hangingPunct="1">
              <a:lnSpc>
                <a:spcPct val="50000"/>
              </a:lnSpc>
              <a:buFontTx/>
              <a:buChar char="•"/>
            </a:pPr>
            <a:r>
              <a:rPr kumimoji="1" lang="en-US" altLang="en-US" sz="3600"/>
              <a:t> X-rays</a:t>
            </a:r>
          </a:p>
          <a:p>
            <a:pPr eaLnBrk="1" hangingPunct="1">
              <a:lnSpc>
                <a:spcPct val="70000"/>
              </a:lnSpc>
            </a:pPr>
            <a:endParaRPr kumimoji="1" lang="en-US" altLang="en-US" sz="3600"/>
          </a:p>
          <a:p>
            <a:pPr eaLnBrk="1" hangingPunct="1">
              <a:lnSpc>
                <a:spcPct val="50000"/>
              </a:lnSpc>
              <a:buFontTx/>
              <a:buChar char="•"/>
            </a:pPr>
            <a:r>
              <a:rPr kumimoji="1" lang="en-US" altLang="en-US" sz="3600"/>
              <a:t>  Laser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EE1ABCC9-467F-448F-9BDB-AC467C8173D8}"/>
              </a:ext>
            </a:extLst>
          </p:cNvPr>
          <p:cNvSpPr>
            <a:spLocks noGrp="1"/>
          </p:cNvSpPr>
          <p:nvPr>
            <p:ph type="dt" sz="quarter" idx="10"/>
          </p:nvPr>
        </p:nvSpPr>
        <p:spPr/>
        <p:txBody>
          <a:bodyPr/>
          <a:lstStyle/>
          <a:p>
            <a:pPr>
              <a:defRPr/>
            </a:pPr>
            <a:fld id="{11C66BF9-B274-4E23-BC59-67ACA6F949DB}" type="datetime1">
              <a:rPr lang="en-US" altLang="en-US"/>
              <a:pPr>
                <a:defRPr/>
              </a:pPr>
              <a:t>8/29/2017</a:t>
            </a:fld>
            <a:endParaRPr lang="en-US" altLang="en-US"/>
          </a:p>
        </p:txBody>
      </p:sp>
      <p:sp>
        <p:nvSpPr>
          <p:cNvPr id="4" name="Footer Placeholder 4">
            <a:extLst>
              <a:ext uri="{FF2B5EF4-FFF2-40B4-BE49-F238E27FC236}">
                <a16:creationId xmlns:a16="http://schemas.microsoft.com/office/drawing/2014/main" id="{F8181301-D6CC-4797-A07F-D265CE4BFF43}"/>
              </a:ext>
            </a:extLst>
          </p:cNvPr>
          <p:cNvSpPr>
            <a:spLocks noGrp="1"/>
          </p:cNvSpPr>
          <p:nvPr>
            <p:ph type="ftr" sz="quarter" idx="11"/>
          </p:nvPr>
        </p:nvSpPr>
        <p:spPr/>
        <p:txBody>
          <a:bodyPr/>
          <a:lstStyle/>
          <a:p>
            <a:pPr>
              <a:defRPr/>
            </a:pPr>
            <a:r>
              <a:rPr lang="en-US" altLang="en-US"/>
              <a:t>ranbsingh</a:t>
            </a:r>
          </a:p>
        </p:txBody>
      </p:sp>
      <p:sp>
        <p:nvSpPr>
          <p:cNvPr id="5" name="Slide Number Placeholder 5">
            <a:extLst>
              <a:ext uri="{FF2B5EF4-FFF2-40B4-BE49-F238E27FC236}">
                <a16:creationId xmlns:a16="http://schemas.microsoft.com/office/drawing/2014/main" id="{C32F2C33-40D1-4E85-9A15-A1BB6484E032}"/>
              </a:ext>
            </a:extLst>
          </p:cNvPr>
          <p:cNvSpPr>
            <a:spLocks noGrp="1"/>
          </p:cNvSpPr>
          <p:nvPr>
            <p:ph type="sldNum" sz="quarter" idx="12"/>
          </p:nvPr>
        </p:nvSpPr>
        <p:spPr/>
        <p:txBody>
          <a:bodyPr/>
          <a:lstStyle/>
          <a:p>
            <a:pPr>
              <a:defRPr/>
            </a:pPr>
            <a:fld id="{0A27DDA2-C887-491E-8F85-7DE81E58F5B6}" type="slidenum">
              <a:rPr lang="en-US" altLang="en-US"/>
              <a:pPr>
                <a:defRPr/>
              </a:pPr>
              <a:t>6</a:t>
            </a:fld>
            <a:endParaRPr lang="en-US" altLang="en-US"/>
          </a:p>
        </p:txBody>
      </p:sp>
      <p:sp>
        <p:nvSpPr>
          <p:cNvPr id="10245" name="Rectangle 4">
            <a:extLst>
              <a:ext uri="{FF2B5EF4-FFF2-40B4-BE49-F238E27FC236}">
                <a16:creationId xmlns:a16="http://schemas.microsoft.com/office/drawing/2014/main" id="{E0079964-FF4F-4C1A-BE5B-EA8B4562835C}"/>
              </a:ext>
            </a:extLst>
          </p:cNvPr>
          <p:cNvSpPr>
            <a:spLocks noChangeArrowheads="1"/>
          </p:cNvSpPr>
          <p:nvPr/>
        </p:nvSpPr>
        <p:spPr bwMode="auto">
          <a:xfrm>
            <a:off x="727075" y="177800"/>
            <a:ext cx="8129588" cy="555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140000"/>
              </a:lnSpc>
            </a:pPr>
            <a:r>
              <a:rPr kumimoji="1" lang="en-US" altLang="en-US" sz="4000"/>
              <a:t>Equipments for chemical examinations</a:t>
            </a:r>
          </a:p>
          <a:p>
            <a:pPr eaLnBrk="1" hangingPunct="1">
              <a:lnSpc>
                <a:spcPct val="140000"/>
              </a:lnSpc>
            </a:pPr>
            <a:endParaRPr kumimoji="1" lang="en-US" altLang="en-US" sz="3600"/>
          </a:p>
          <a:p>
            <a:pPr eaLnBrk="1" hangingPunct="1">
              <a:lnSpc>
                <a:spcPct val="140000"/>
              </a:lnSpc>
              <a:buFont typeface="Wingdings" panose="05000000000000000000" pitchFamily="2" charset="2"/>
              <a:buChar char="Ø"/>
            </a:pPr>
            <a:r>
              <a:rPr kumimoji="1" lang="en-US" altLang="en-US" sz="3600"/>
              <a:t>   Chromatographic Apparatus</a:t>
            </a:r>
          </a:p>
          <a:p>
            <a:pPr eaLnBrk="1" hangingPunct="1">
              <a:lnSpc>
                <a:spcPct val="140000"/>
              </a:lnSpc>
              <a:buFont typeface="Wingdings" panose="05000000000000000000" pitchFamily="2" charset="2"/>
              <a:buChar char="Ø"/>
            </a:pPr>
            <a:r>
              <a:rPr kumimoji="1" lang="en-US" altLang="en-US" sz="3600"/>
              <a:t>   Fume Chamber</a:t>
            </a:r>
          </a:p>
          <a:p>
            <a:pPr eaLnBrk="1" hangingPunct="1">
              <a:lnSpc>
                <a:spcPct val="140000"/>
              </a:lnSpc>
              <a:buFont typeface="Wingdings" panose="05000000000000000000" pitchFamily="2" charset="2"/>
              <a:buChar char="Ø"/>
            </a:pPr>
            <a:r>
              <a:rPr kumimoji="1" lang="en-US" altLang="en-US" sz="3600"/>
              <a:t>   Humid Chamber</a:t>
            </a:r>
          </a:p>
          <a:p>
            <a:pPr eaLnBrk="1" hangingPunct="1">
              <a:lnSpc>
                <a:spcPct val="140000"/>
              </a:lnSpc>
              <a:buFont typeface="Wingdings" panose="05000000000000000000" pitchFamily="2" charset="2"/>
              <a:buChar char="Ø"/>
            </a:pPr>
            <a:r>
              <a:rPr kumimoji="1" lang="en-US" altLang="en-US" sz="3600"/>
              <a:t>   Heating Chamber (oven, IR lamp)</a:t>
            </a:r>
          </a:p>
          <a:p>
            <a:pPr eaLnBrk="1" hangingPunct="1">
              <a:lnSpc>
                <a:spcPct val="140000"/>
              </a:lnSpc>
              <a:buFont typeface="Wingdings" panose="05000000000000000000" pitchFamily="2" charset="2"/>
              <a:buChar char="Ø"/>
            </a:pPr>
            <a:r>
              <a:rPr kumimoji="1" lang="en-US" altLang="en-US" sz="3600"/>
              <a:t>   Spectrophotometers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D51504B6-BB5E-4E44-ACBF-7F910E5307A4}"/>
              </a:ext>
            </a:extLst>
          </p:cNvPr>
          <p:cNvSpPr>
            <a:spLocks noGrp="1"/>
          </p:cNvSpPr>
          <p:nvPr>
            <p:ph type="dt" sz="quarter" idx="10"/>
          </p:nvPr>
        </p:nvSpPr>
        <p:spPr/>
        <p:txBody>
          <a:bodyPr/>
          <a:lstStyle/>
          <a:p>
            <a:pPr>
              <a:defRPr/>
            </a:pPr>
            <a:fld id="{2CC4358E-A477-422E-AE88-AA4958BB4D0C}" type="datetime1">
              <a:rPr lang="en-US" altLang="en-US"/>
              <a:pPr>
                <a:defRPr/>
              </a:pPr>
              <a:t>8/29/2017</a:t>
            </a:fld>
            <a:endParaRPr lang="en-US" altLang="en-US"/>
          </a:p>
        </p:txBody>
      </p:sp>
      <p:sp>
        <p:nvSpPr>
          <p:cNvPr id="4" name="Footer Placeholder 4">
            <a:extLst>
              <a:ext uri="{FF2B5EF4-FFF2-40B4-BE49-F238E27FC236}">
                <a16:creationId xmlns:a16="http://schemas.microsoft.com/office/drawing/2014/main" id="{12B563BB-23CD-4680-A613-63170D1FF1B1}"/>
              </a:ext>
            </a:extLst>
          </p:cNvPr>
          <p:cNvSpPr>
            <a:spLocks noGrp="1"/>
          </p:cNvSpPr>
          <p:nvPr>
            <p:ph type="ftr" sz="quarter" idx="11"/>
          </p:nvPr>
        </p:nvSpPr>
        <p:spPr/>
        <p:txBody>
          <a:bodyPr/>
          <a:lstStyle/>
          <a:p>
            <a:pPr>
              <a:defRPr/>
            </a:pPr>
            <a:r>
              <a:rPr lang="en-US" altLang="en-US"/>
              <a:t>ranbsingh</a:t>
            </a:r>
          </a:p>
        </p:txBody>
      </p:sp>
      <p:sp>
        <p:nvSpPr>
          <p:cNvPr id="5" name="Slide Number Placeholder 5">
            <a:extLst>
              <a:ext uri="{FF2B5EF4-FFF2-40B4-BE49-F238E27FC236}">
                <a16:creationId xmlns:a16="http://schemas.microsoft.com/office/drawing/2014/main" id="{7776F56D-63D2-4251-B8FF-5108141178A7}"/>
              </a:ext>
            </a:extLst>
          </p:cNvPr>
          <p:cNvSpPr>
            <a:spLocks noGrp="1"/>
          </p:cNvSpPr>
          <p:nvPr>
            <p:ph type="sldNum" sz="quarter" idx="12"/>
          </p:nvPr>
        </p:nvSpPr>
        <p:spPr/>
        <p:txBody>
          <a:bodyPr/>
          <a:lstStyle/>
          <a:p>
            <a:pPr>
              <a:defRPr/>
            </a:pPr>
            <a:fld id="{C0E69BE1-33A7-4D4A-9058-4792CC4C660E}" type="slidenum">
              <a:rPr lang="en-US" altLang="en-US"/>
              <a:pPr>
                <a:defRPr/>
              </a:pPr>
              <a:t>7</a:t>
            </a:fld>
            <a:endParaRPr lang="en-US" altLang="en-US"/>
          </a:p>
        </p:txBody>
      </p:sp>
      <p:sp>
        <p:nvSpPr>
          <p:cNvPr id="11269" name="Rectangle 4">
            <a:extLst>
              <a:ext uri="{FF2B5EF4-FFF2-40B4-BE49-F238E27FC236}">
                <a16:creationId xmlns:a16="http://schemas.microsoft.com/office/drawing/2014/main" id="{469F30CA-CBBA-4A16-A67D-27DC35DCD970}"/>
              </a:ext>
            </a:extLst>
          </p:cNvPr>
          <p:cNvSpPr>
            <a:spLocks noChangeArrowheads="1"/>
          </p:cNvSpPr>
          <p:nvPr/>
        </p:nvSpPr>
        <p:spPr bwMode="auto">
          <a:xfrm>
            <a:off x="887413" y="482600"/>
            <a:ext cx="7816850" cy="543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kumimoji="1" lang="en-US" altLang="en-US" sz="4000"/>
              <a:t>Special application devices</a:t>
            </a:r>
          </a:p>
          <a:p>
            <a:pPr eaLnBrk="1" hangingPunct="1"/>
            <a:endParaRPr kumimoji="1" lang="en-US" altLang="en-US" sz="4000"/>
          </a:p>
          <a:p>
            <a:pPr eaLnBrk="1" hangingPunct="1">
              <a:buFont typeface="Wingdings" panose="05000000000000000000" pitchFamily="2" charset="2"/>
              <a:buChar char="v"/>
            </a:pPr>
            <a:r>
              <a:rPr kumimoji="1" lang="en-US" altLang="en-US" sz="3600"/>
              <a:t>  Electrostatic Developers</a:t>
            </a:r>
          </a:p>
          <a:p>
            <a:pPr eaLnBrk="1" hangingPunct="1">
              <a:buFont typeface="Wingdings" panose="05000000000000000000" pitchFamily="2" charset="2"/>
              <a:buNone/>
            </a:pPr>
            <a:endParaRPr kumimoji="1" lang="en-US" altLang="en-US" sz="3600"/>
          </a:p>
          <a:p>
            <a:pPr eaLnBrk="1" hangingPunct="1">
              <a:buFont typeface="Wingdings" panose="05000000000000000000" pitchFamily="2" charset="2"/>
              <a:buChar char="v"/>
            </a:pPr>
            <a:r>
              <a:rPr kumimoji="1" lang="en-US" altLang="en-US" sz="3600"/>
              <a:t>  Digital Image Processing</a:t>
            </a:r>
          </a:p>
          <a:p>
            <a:pPr eaLnBrk="1" hangingPunct="1">
              <a:buFont typeface="Wingdings" panose="05000000000000000000" pitchFamily="2" charset="2"/>
              <a:buNone/>
            </a:pPr>
            <a:endParaRPr kumimoji="1" lang="en-US" altLang="en-US" sz="3600"/>
          </a:p>
          <a:p>
            <a:pPr eaLnBrk="1" hangingPunct="1">
              <a:buFont typeface="Wingdings" panose="05000000000000000000" pitchFamily="2" charset="2"/>
              <a:buChar char="v"/>
            </a:pPr>
            <a:r>
              <a:rPr kumimoji="1" lang="en-US" altLang="en-US" sz="3600"/>
              <a:t>  Special Devices developed for the  </a:t>
            </a:r>
          </a:p>
          <a:p>
            <a:pPr eaLnBrk="1" hangingPunct="1"/>
            <a:r>
              <a:rPr kumimoji="1" lang="en-US" altLang="en-US" sz="3600"/>
              <a:t>     examination of questioned documents </a:t>
            </a:r>
          </a:p>
          <a:p>
            <a:pPr eaLnBrk="1" hangingPunct="1">
              <a:lnSpc>
                <a:spcPct val="50000"/>
              </a:lnSpc>
            </a:pPr>
            <a:r>
              <a:rPr kumimoji="1" lang="en-US" altLang="en-US" sz="3600" i="1">
                <a:solidFill>
                  <a:srgbClr val="FF3300"/>
                </a:solidFill>
              </a:rPr>
              <a:t>    (with combined facilities like different </a:t>
            </a:r>
          </a:p>
          <a:p>
            <a:pPr eaLnBrk="1" hangingPunct="1">
              <a:lnSpc>
                <a:spcPct val="50000"/>
              </a:lnSpc>
            </a:pPr>
            <a:r>
              <a:rPr kumimoji="1" lang="en-US" altLang="en-US" sz="3600" i="1">
                <a:solidFill>
                  <a:srgbClr val="FF3300"/>
                </a:solidFill>
              </a:rPr>
              <a:t>    light sources, filters, split windows for </a:t>
            </a:r>
          </a:p>
          <a:p>
            <a:pPr eaLnBrk="1" hangingPunct="1">
              <a:lnSpc>
                <a:spcPct val="50000"/>
              </a:lnSpc>
            </a:pPr>
            <a:r>
              <a:rPr kumimoji="1" lang="en-US" altLang="en-US" sz="3600" i="1">
                <a:solidFill>
                  <a:srgbClr val="FF3300"/>
                </a:solidFill>
              </a:rPr>
              <a:t>    comparisons, image processing, etc.)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a:extLst>
              <a:ext uri="{FF2B5EF4-FFF2-40B4-BE49-F238E27FC236}">
                <a16:creationId xmlns:a16="http://schemas.microsoft.com/office/drawing/2014/main" id="{AF242C72-5AD2-4387-B2DD-21B44E02F1BB}"/>
              </a:ext>
            </a:extLst>
          </p:cNvPr>
          <p:cNvSpPr>
            <a:spLocks noGrp="1"/>
          </p:cNvSpPr>
          <p:nvPr>
            <p:ph type="dt" sz="quarter" idx="10"/>
          </p:nvPr>
        </p:nvSpPr>
        <p:spPr/>
        <p:txBody>
          <a:bodyPr/>
          <a:lstStyle/>
          <a:p>
            <a:pPr>
              <a:defRPr/>
            </a:pPr>
            <a:fld id="{C77D1886-A262-4E38-B9BB-57A5A5E1A622}" type="datetime1">
              <a:rPr lang="en-US" altLang="en-US"/>
              <a:pPr>
                <a:defRPr/>
              </a:pPr>
              <a:t>8/29/2017</a:t>
            </a:fld>
            <a:endParaRPr lang="en-US" altLang="en-US"/>
          </a:p>
        </p:txBody>
      </p:sp>
      <p:sp>
        <p:nvSpPr>
          <p:cNvPr id="5" name="Footer Placeholder 3">
            <a:extLst>
              <a:ext uri="{FF2B5EF4-FFF2-40B4-BE49-F238E27FC236}">
                <a16:creationId xmlns:a16="http://schemas.microsoft.com/office/drawing/2014/main" id="{307918A1-0F2C-4AEC-A4FB-880446EE1C1B}"/>
              </a:ext>
            </a:extLst>
          </p:cNvPr>
          <p:cNvSpPr>
            <a:spLocks noGrp="1"/>
          </p:cNvSpPr>
          <p:nvPr>
            <p:ph type="ftr" sz="quarter" idx="11"/>
          </p:nvPr>
        </p:nvSpPr>
        <p:spPr/>
        <p:txBody>
          <a:bodyPr/>
          <a:lstStyle/>
          <a:p>
            <a:pPr>
              <a:defRPr/>
            </a:pPr>
            <a:r>
              <a:rPr lang="en-US" altLang="en-US"/>
              <a:t>ranbsingh</a:t>
            </a:r>
          </a:p>
        </p:txBody>
      </p:sp>
      <p:sp>
        <p:nvSpPr>
          <p:cNvPr id="6" name="Slide Number Placeholder 4">
            <a:extLst>
              <a:ext uri="{FF2B5EF4-FFF2-40B4-BE49-F238E27FC236}">
                <a16:creationId xmlns:a16="http://schemas.microsoft.com/office/drawing/2014/main" id="{A6ECC5BD-8A6E-4282-86BE-5A58DD7E8558}"/>
              </a:ext>
            </a:extLst>
          </p:cNvPr>
          <p:cNvSpPr>
            <a:spLocks noGrp="1"/>
          </p:cNvSpPr>
          <p:nvPr>
            <p:ph type="sldNum" sz="quarter" idx="12"/>
          </p:nvPr>
        </p:nvSpPr>
        <p:spPr/>
        <p:txBody>
          <a:bodyPr/>
          <a:lstStyle/>
          <a:p>
            <a:pPr>
              <a:defRPr/>
            </a:pPr>
            <a:fld id="{16D77AB6-06F7-464A-8A19-6FA96FE2F0A4}" type="slidenum">
              <a:rPr lang="en-US" altLang="en-US"/>
              <a:pPr>
                <a:defRPr/>
              </a:pPr>
              <a:t>8</a:t>
            </a:fld>
            <a:endParaRPr lang="en-US" altLang="en-US"/>
          </a:p>
        </p:txBody>
      </p:sp>
      <p:pic>
        <p:nvPicPr>
          <p:cNvPr id="12293" name="Picture 6" descr="grenlite">
            <a:extLst>
              <a:ext uri="{FF2B5EF4-FFF2-40B4-BE49-F238E27FC236}">
                <a16:creationId xmlns:a16="http://schemas.microsoft.com/office/drawing/2014/main" id="{F9D92691-51A4-4742-B0EF-46938F942E03}"/>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4248150" y="333375"/>
            <a:ext cx="4600575" cy="49355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 Box 8">
            <a:extLst>
              <a:ext uri="{FF2B5EF4-FFF2-40B4-BE49-F238E27FC236}">
                <a16:creationId xmlns:a16="http://schemas.microsoft.com/office/drawing/2014/main" id="{FB12DC58-2197-41B5-8E8A-03D14C9C9FA8}"/>
              </a:ext>
            </a:extLst>
          </p:cNvPr>
          <p:cNvSpPr txBox="1">
            <a:spLocks noChangeArrowheads="1"/>
          </p:cNvSpPr>
          <p:nvPr/>
        </p:nvSpPr>
        <p:spPr bwMode="auto">
          <a:xfrm>
            <a:off x="358775" y="2457450"/>
            <a:ext cx="3744913"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3600"/>
              <a:t>Desk lamp </a:t>
            </a:r>
          </a:p>
          <a:p>
            <a:pPr eaLnBrk="1" hangingPunct="1"/>
            <a:r>
              <a:rPr lang="en-US" altLang="en-US" sz="3600"/>
              <a:t>with a swivel head, </a:t>
            </a:r>
          </a:p>
          <a:p>
            <a:pPr eaLnBrk="1" hangingPunct="1"/>
            <a:r>
              <a:rPr lang="en-US" altLang="en-US" sz="3600"/>
              <a:t>a gooseneck arm, and a weighted base </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2">
            <a:extLst>
              <a:ext uri="{FF2B5EF4-FFF2-40B4-BE49-F238E27FC236}">
                <a16:creationId xmlns:a16="http://schemas.microsoft.com/office/drawing/2014/main" id="{6EA30ABF-6561-4858-8B30-06BEA4B204DC}"/>
              </a:ext>
            </a:extLst>
          </p:cNvPr>
          <p:cNvSpPr>
            <a:spLocks noGrp="1"/>
          </p:cNvSpPr>
          <p:nvPr>
            <p:ph type="dt" sz="quarter" idx="10"/>
          </p:nvPr>
        </p:nvSpPr>
        <p:spPr/>
        <p:txBody>
          <a:bodyPr/>
          <a:lstStyle/>
          <a:p>
            <a:pPr>
              <a:defRPr/>
            </a:pPr>
            <a:fld id="{50AA5144-6BDB-4251-B7B7-DD3BF672FA5D}" type="datetime1">
              <a:rPr lang="en-US" altLang="en-US"/>
              <a:pPr>
                <a:defRPr/>
              </a:pPr>
              <a:t>8/29/2017</a:t>
            </a:fld>
            <a:endParaRPr lang="en-US" altLang="en-US"/>
          </a:p>
        </p:txBody>
      </p:sp>
      <p:sp>
        <p:nvSpPr>
          <p:cNvPr id="8" name="Footer Placeholder 3">
            <a:extLst>
              <a:ext uri="{FF2B5EF4-FFF2-40B4-BE49-F238E27FC236}">
                <a16:creationId xmlns:a16="http://schemas.microsoft.com/office/drawing/2014/main" id="{40CB582B-CC66-442B-AE96-68AA27A7ED2A}"/>
              </a:ext>
            </a:extLst>
          </p:cNvPr>
          <p:cNvSpPr>
            <a:spLocks noGrp="1"/>
          </p:cNvSpPr>
          <p:nvPr>
            <p:ph type="ftr" sz="quarter" idx="11"/>
          </p:nvPr>
        </p:nvSpPr>
        <p:spPr/>
        <p:txBody>
          <a:bodyPr/>
          <a:lstStyle/>
          <a:p>
            <a:pPr>
              <a:defRPr/>
            </a:pPr>
            <a:r>
              <a:rPr lang="en-US" altLang="en-US"/>
              <a:t>ranbsingh</a:t>
            </a:r>
          </a:p>
        </p:txBody>
      </p:sp>
      <p:sp>
        <p:nvSpPr>
          <p:cNvPr id="9" name="Slide Number Placeholder 4">
            <a:extLst>
              <a:ext uri="{FF2B5EF4-FFF2-40B4-BE49-F238E27FC236}">
                <a16:creationId xmlns:a16="http://schemas.microsoft.com/office/drawing/2014/main" id="{A0A0F6F9-83A1-45FD-AFBD-E416EC0C2566}"/>
              </a:ext>
            </a:extLst>
          </p:cNvPr>
          <p:cNvSpPr>
            <a:spLocks noGrp="1"/>
          </p:cNvSpPr>
          <p:nvPr>
            <p:ph type="sldNum" sz="quarter" idx="12"/>
          </p:nvPr>
        </p:nvSpPr>
        <p:spPr/>
        <p:txBody>
          <a:bodyPr/>
          <a:lstStyle/>
          <a:p>
            <a:pPr>
              <a:defRPr/>
            </a:pPr>
            <a:fld id="{DC70C7D1-3E18-4365-B58C-A09D666D301C}" type="slidenum">
              <a:rPr lang="en-US" altLang="en-US"/>
              <a:pPr>
                <a:defRPr/>
              </a:pPr>
              <a:t>9</a:t>
            </a:fld>
            <a:endParaRPr lang="en-US" altLang="en-US"/>
          </a:p>
        </p:txBody>
      </p:sp>
      <p:pic>
        <p:nvPicPr>
          <p:cNvPr id="13317" name="Picture 10" descr="2handles">
            <a:extLst>
              <a:ext uri="{FF2B5EF4-FFF2-40B4-BE49-F238E27FC236}">
                <a16:creationId xmlns:a16="http://schemas.microsoft.com/office/drawing/2014/main" id="{4253CCC2-9E05-4485-BAB2-C2EC9F3613A3}"/>
              </a:ext>
            </a:extLst>
          </p:cNvPr>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651125" y="1484313"/>
            <a:ext cx="6492875" cy="37433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Text Box 12">
            <a:extLst>
              <a:ext uri="{FF2B5EF4-FFF2-40B4-BE49-F238E27FC236}">
                <a16:creationId xmlns:a16="http://schemas.microsoft.com/office/drawing/2014/main" id="{4845167A-3428-4069-BCDB-9E7E3DE66EEF}"/>
              </a:ext>
            </a:extLst>
          </p:cNvPr>
          <p:cNvSpPr txBox="1">
            <a:spLocks noChangeArrowheads="1"/>
          </p:cNvSpPr>
          <p:nvPr/>
        </p:nvSpPr>
        <p:spPr bwMode="auto">
          <a:xfrm>
            <a:off x="2628900" y="296863"/>
            <a:ext cx="3167063" cy="75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20000"/>
              </a:lnSpc>
              <a:spcBef>
                <a:spcPct val="50000"/>
              </a:spcBef>
            </a:pPr>
            <a:r>
              <a:rPr lang="en-US" altLang="en-US" sz="4000"/>
              <a:t>illuminated</a:t>
            </a:r>
            <a:r>
              <a:rPr lang="en-US" altLang="en-US"/>
              <a:t> </a:t>
            </a:r>
          </a:p>
          <a:p>
            <a:pPr eaLnBrk="1" hangingPunct="1">
              <a:lnSpc>
                <a:spcPct val="30000"/>
              </a:lnSpc>
              <a:spcBef>
                <a:spcPct val="50000"/>
              </a:spcBef>
            </a:pPr>
            <a:r>
              <a:rPr lang="en-US" altLang="en-US" sz="4400"/>
              <a:t>Magnifiers</a:t>
            </a:r>
          </a:p>
        </p:txBody>
      </p:sp>
      <p:sp>
        <p:nvSpPr>
          <p:cNvPr id="13319" name="Text Box 13">
            <a:extLst>
              <a:ext uri="{FF2B5EF4-FFF2-40B4-BE49-F238E27FC236}">
                <a16:creationId xmlns:a16="http://schemas.microsoft.com/office/drawing/2014/main" id="{C7BA2297-6509-4E01-BCC2-EAA9DAB85D98}"/>
              </a:ext>
            </a:extLst>
          </p:cNvPr>
          <p:cNvSpPr txBox="1">
            <a:spLocks noChangeArrowheads="1"/>
          </p:cNvSpPr>
          <p:nvPr/>
        </p:nvSpPr>
        <p:spPr bwMode="auto">
          <a:xfrm>
            <a:off x="250825" y="1412875"/>
            <a:ext cx="2808288"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80000"/>
              </a:lnSpc>
            </a:pPr>
            <a:r>
              <a:rPr lang="en-US" altLang="en-US" sz="2800"/>
              <a:t>an incandescent battery halogen handle with </a:t>
            </a:r>
          </a:p>
          <a:p>
            <a:pPr eaLnBrk="1" hangingPunct="1">
              <a:lnSpc>
                <a:spcPct val="80000"/>
              </a:lnSpc>
            </a:pPr>
            <a:r>
              <a:rPr lang="en-US" altLang="en-US" sz="2800"/>
              <a:t>a 7x head </a:t>
            </a:r>
          </a:p>
        </p:txBody>
      </p:sp>
      <p:sp>
        <p:nvSpPr>
          <p:cNvPr id="13320" name="Text Box 14">
            <a:extLst>
              <a:ext uri="{FF2B5EF4-FFF2-40B4-BE49-F238E27FC236}">
                <a16:creationId xmlns:a16="http://schemas.microsoft.com/office/drawing/2014/main" id="{9E70E75F-FD74-4F67-8AB9-11B5420328AF}"/>
              </a:ext>
            </a:extLst>
          </p:cNvPr>
          <p:cNvSpPr txBox="1">
            <a:spLocks noChangeArrowheads="1"/>
          </p:cNvSpPr>
          <p:nvPr/>
        </p:nvSpPr>
        <p:spPr bwMode="auto">
          <a:xfrm>
            <a:off x="144463" y="3676650"/>
            <a:ext cx="25558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70000"/>
              </a:lnSpc>
            </a:pPr>
            <a:r>
              <a:rPr lang="en-US" altLang="en-US" sz="2800"/>
              <a:t>a halogen pulg-in handle with </a:t>
            </a:r>
          </a:p>
          <a:p>
            <a:pPr eaLnBrk="1" hangingPunct="1">
              <a:lnSpc>
                <a:spcPct val="70000"/>
              </a:lnSpc>
            </a:pPr>
            <a:r>
              <a:rPr lang="en-US" altLang="en-US" sz="2800"/>
              <a:t>a 4.2x head </a:t>
            </a:r>
          </a:p>
        </p:txBody>
      </p:sp>
      <p:sp>
        <p:nvSpPr>
          <p:cNvPr id="13321" name="Text Box 15">
            <a:extLst>
              <a:ext uri="{FF2B5EF4-FFF2-40B4-BE49-F238E27FC236}">
                <a16:creationId xmlns:a16="http://schemas.microsoft.com/office/drawing/2014/main" id="{865C1C52-56A2-4E90-B8FE-9F9045E8E53C}"/>
              </a:ext>
            </a:extLst>
          </p:cNvPr>
          <p:cNvSpPr txBox="1">
            <a:spLocks noChangeArrowheads="1"/>
          </p:cNvSpPr>
          <p:nvPr/>
        </p:nvSpPr>
        <p:spPr bwMode="auto">
          <a:xfrm>
            <a:off x="2808288" y="5232400"/>
            <a:ext cx="6119812" cy="86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pPr>
            <a:r>
              <a:rPr lang="en-US" altLang="en-US" sz="2800"/>
              <a:t>Notice the wider field and less distorted image through the 4.2x head </a:t>
            </a:r>
          </a:p>
        </p:txBody>
      </p:sp>
    </p:spTree>
  </p:cSld>
  <p:clrMapOvr>
    <a:masterClrMapping/>
  </p:clrMapOvr>
  <p:transition>
    <p:cut/>
  </p:transition>
</p:sld>
</file>

<file path=ppt/theme/theme1.xml><?xml version="1.0" encoding="utf-8"?>
<a:theme xmlns:a="http://schemas.openxmlformats.org/drawingml/2006/main" name="Generic">
  <a:themeElements>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Generic">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Generic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Generic</Template>
  <TotalTime>194</TotalTime>
  <Words>689</Words>
  <Application>Microsoft Office PowerPoint</Application>
  <PresentationFormat>On-screen Show (4:3)</PresentationFormat>
  <Paragraphs>175</Paragraphs>
  <Slides>18</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Times New Roman</vt:lpstr>
      <vt:lpstr>Arial</vt:lpstr>
      <vt:lpstr>Arial Narrow</vt:lpstr>
      <vt:lpstr>Wingdings</vt:lpstr>
      <vt:lpstr>Bookman Old Style</vt:lpstr>
      <vt:lpstr>굴림</vt:lpstr>
      <vt:lpstr>Generic</vt:lpstr>
      <vt:lpstr>Microsoft Clip Gallery</vt:lpstr>
      <vt:lpstr>Equipments  for the examination of Questioned Documents</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 B Singh</dc:creator>
  <cp:lastModifiedBy>Ran B Singh</cp:lastModifiedBy>
  <cp:revision>21</cp:revision>
  <cp:lastPrinted>1601-01-01T00:00:00Z</cp:lastPrinted>
  <dcterms:created xsi:type="dcterms:W3CDTF">1601-01-01T00:00:00Z</dcterms:created>
  <dcterms:modified xsi:type="dcterms:W3CDTF">2017-08-29T04:47:21Z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ies>
</file>